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5" r:id="rId3"/>
    <p:sldId id="263" r:id="rId4"/>
    <p:sldId id="271" r:id="rId5"/>
    <p:sldId id="264" r:id="rId6"/>
    <p:sldId id="272" r:id="rId7"/>
    <p:sldId id="278" r:id="rId8"/>
    <p:sldId id="279" r:id="rId9"/>
    <p:sldId id="259" r:id="rId10"/>
    <p:sldId id="258" r:id="rId11"/>
    <p:sldId id="269" r:id="rId12"/>
    <p:sldId id="274" r:id="rId13"/>
    <p:sldId id="273" r:id="rId14"/>
    <p:sldId id="268" r:id="rId15"/>
    <p:sldId id="267" r:id="rId16"/>
    <p:sldId id="270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13BFE3-AE65-4818-B5A5-DBA3FECC58ED}" v="29" dt="2020-09-15T14:15:40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4"/>
    <p:restoredTop sz="93292"/>
  </p:normalViewPr>
  <p:slideViewPr>
    <p:cSldViewPr>
      <p:cViewPr varScale="1">
        <p:scale>
          <a:sx n="80" d="100"/>
          <a:sy n="80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ias Rydén" userId="b486bd39-cb81-4d67-a8c1-b1d353358518" providerId="ADAL" clId="{7513BFE3-AE65-4818-B5A5-DBA3FECC58ED}"/>
    <pc:docChg chg="undo custSel addSld delSld modSld">
      <pc:chgData name="Mattias Rydén" userId="b486bd39-cb81-4d67-a8c1-b1d353358518" providerId="ADAL" clId="{7513BFE3-AE65-4818-B5A5-DBA3FECC58ED}" dt="2020-09-16T11:45:13.589" v="399" actId="20577"/>
      <pc:docMkLst>
        <pc:docMk/>
      </pc:docMkLst>
      <pc:sldChg chg="addSp delSp modSp">
        <pc:chgData name="Mattias Rydén" userId="b486bd39-cb81-4d67-a8c1-b1d353358518" providerId="ADAL" clId="{7513BFE3-AE65-4818-B5A5-DBA3FECC58ED}" dt="2020-09-15T13:35:48.071" v="240"/>
        <pc:sldMkLst>
          <pc:docMk/>
          <pc:sldMk cId="2034125785" sldId="259"/>
        </pc:sldMkLst>
        <pc:graphicFrameChg chg="add del mod">
          <ac:chgData name="Mattias Rydén" userId="b486bd39-cb81-4d67-a8c1-b1d353358518" providerId="ADAL" clId="{7513BFE3-AE65-4818-B5A5-DBA3FECC58ED}" dt="2020-09-15T13:35:48.071" v="240"/>
          <ac:graphicFrameMkLst>
            <pc:docMk/>
            <pc:sldMk cId="2034125785" sldId="259"/>
            <ac:graphicFrameMk id="3" creationId="{3260A6FC-F5A8-415A-9713-83CC839B8EB6}"/>
          </ac:graphicFrameMkLst>
        </pc:graphicFrameChg>
      </pc:sldChg>
      <pc:sldChg chg="modSp mod">
        <pc:chgData name="Mattias Rydén" userId="b486bd39-cb81-4d67-a8c1-b1d353358518" providerId="ADAL" clId="{7513BFE3-AE65-4818-B5A5-DBA3FECC58ED}" dt="2020-09-16T11:45:13.589" v="399" actId="20577"/>
        <pc:sldMkLst>
          <pc:docMk/>
          <pc:sldMk cId="2973807135" sldId="271"/>
        </pc:sldMkLst>
        <pc:spChg chg="mod">
          <ac:chgData name="Mattias Rydén" userId="b486bd39-cb81-4d67-a8c1-b1d353358518" providerId="ADAL" clId="{7513BFE3-AE65-4818-B5A5-DBA3FECC58ED}" dt="2020-09-16T11:45:13.589" v="399" actId="20577"/>
          <ac:spMkLst>
            <pc:docMk/>
            <pc:sldMk cId="2973807135" sldId="271"/>
            <ac:spMk id="2" creationId="{00000000-0000-0000-0000-000000000000}"/>
          </ac:spMkLst>
        </pc:spChg>
      </pc:sldChg>
      <pc:sldChg chg="modSp mod">
        <pc:chgData name="Mattias Rydén" userId="b486bd39-cb81-4d67-a8c1-b1d353358518" providerId="ADAL" clId="{7513BFE3-AE65-4818-B5A5-DBA3FECC58ED}" dt="2020-09-15T09:59:18.131" v="191" actId="20577"/>
        <pc:sldMkLst>
          <pc:docMk/>
          <pc:sldMk cId="399327194" sldId="272"/>
        </pc:sldMkLst>
        <pc:spChg chg="mod">
          <ac:chgData name="Mattias Rydén" userId="b486bd39-cb81-4d67-a8c1-b1d353358518" providerId="ADAL" clId="{7513BFE3-AE65-4818-B5A5-DBA3FECC58ED}" dt="2020-09-15T09:59:18.131" v="191" actId="20577"/>
          <ac:spMkLst>
            <pc:docMk/>
            <pc:sldMk cId="399327194" sldId="272"/>
            <ac:spMk id="3" creationId="{00000000-0000-0000-0000-000000000000}"/>
          </ac:spMkLst>
        </pc:spChg>
      </pc:sldChg>
      <pc:sldChg chg="new del">
        <pc:chgData name="Mattias Rydén" userId="b486bd39-cb81-4d67-a8c1-b1d353358518" providerId="ADAL" clId="{7513BFE3-AE65-4818-B5A5-DBA3FECC58ED}" dt="2020-09-15T13:29:18.976" v="194" actId="2696"/>
        <pc:sldMkLst>
          <pc:docMk/>
          <pc:sldMk cId="3639986652" sldId="276"/>
        </pc:sldMkLst>
      </pc:sldChg>
      <pc:sldChg chg="addSp modSp add del mod">
        <pc:chgData name="Mattias Rydén" userId="b486bd39-cb81-4d67-a8c1-b1d353358518" providerId="ADAL" clId="{7513BFE3-AE65-4818-B5A5-DBA3FECC58ED}" dt="2020-09-15T14:09:47.600" v="316" actId="2696"/>
        <pc:sldMkLst>
          <pc:docMk/>
          <pc:sldMk cId="2282285133" sldId="277"/>
        </pc:sldMkLst>
        <pc:spChg chg="mod">
          <ac:chgData name="Mattias Rydén" userId="b486bd39-cb81-4d67-a8c1-b1d353358518" providerId="ADAL" clId="{7513BFE3-AE65-4818-B5A5-DBA3FECC58ED}" dt="2020-09-15T13:40:54.052" v="253" actId="20577"/>
          <ac:spMkLst>
            <pc:docMk/>
            <pc:sldMk cId="2282285133" sldId="277"/>
            <ac:spMk id="2" creationId="{00000000-0000-0000-0000-000000000000}"/>
          </ac:spMkLst>
        </pc:spChg>
        <pc:spChg chg="mod">
          <ac:chgData name="Mattias Rydén" userId="b486bd39-cb81-4d67-a8c1-b1d353358518" providerId="ADAL" clId="{7513BFE3-AE65-4818-B5A5-DBA3FECC58ED}" dt="2020-09-15T13:30:38.671" v="215" actId="5793"/>
          <ac:spMkLst>
            <pc:docMk/>
            <pc:sldMk cId="2282285133" sldId="277"/>
            <ac:spMk id="3" creationId="{00000000-0000-0000-0000-000000000000}"/>
          </ac:spMkLst>
        </pc:spChg>
        <pc:graphicFrameChg chg="add mod modGraphic">
          <ac:chgData name="Mattias Rydén" userId="b486bd39-cb81-4d67-a8c1-b1d353358518" providerId="ADAL" clId="{7513BFE3-AE65-4818-B5A5-DBA3FECC58ED}" dt="2020-09-15T13:40:41.600" v="244"/>
          <ac:graphicFrameMkLst>
            <pc:docMk/>
            <pc:sldMk cId="2282285133" sldId="277"/>
            <ac:graphicFrameMk id="6" creationId="{107BD4F9-98D7-4AC5-94C5-F7D8A91B74BF}"/>
          </ac:graphicFrameMkLst>
        </pc:graphicFrameChg>
      </pc:sldChg>
      <pc:sldChg chg="addSp delSp modSp add mod">
        <pc:chgData name="Mattias Rydén" userId="b486bd39-cb81-4d67-a8c1-b1d353358518" providerId="ADAL" clId="{7513BFE3-AE65-4818-B5A5-DBA3FECC58ED}" dt="2020-09-15T14:12:10.491" v="363" actId="12385"/>
        <pc:sldMkLst>
          <pc:docMk/>
          <pc:sldMk cId="711690544" sldId="278"/>
        </pc:sldMkLst>
        <pc:graphicFrameChg chg="del mod modGraphic">
          <ac:chgData name="Mattias Rydén" userId="b486bd39-cb81-4d67-a8c1-b1d353358518" providerId="ADAL" clId="{7513BFE3-AE65-4818-B5A5-DBA3FECC58ED}" dt="2020-09-15T14:03:55.174" v="262" actId="478"/>
          <ac:graphicFrameMkLst>
            <pc:docMk/>
            <pc:sldMk cId="711690544" sldId="278"/>
            <ac:graphicFrameMk id="6" creationId="{107BD4F9-98D7-4AC5-94C5-F7D8A91B74BF}"/>
          </ac:graphicFrameMkLst>
        </pc:graphicFrameChg>
        <pc:graphicFrameChg chg="add mod modGraphic">
          <ac:chgData name="Mattias Rydén" userId="b486bd39-cb81-4d67-a8c1-b1d353358518" providerId="ADAL" clId="{7513BFE3-AE65-4818-B5A5-DBA3FECC58ED}" dt="2020-09-15T14:12:10.491" v="363" actId="12385"/>
          <ac:graphicFrameMkLst>
            <pc:docMk/>
            <pc:sldMk cId="711690544" sldId="278"/>
            <ac:graphicFrameMk id="7" creationId="{1C9D3706-23EF-49F3-AD91-22A0170CBB23}"/>
          </ac:graphicFrameMkLst>
        </pc:graphicFrameChg>
        <pc:graphicFrameChg chg="add del mod">
          <ac:chgData name="Mattias Rydén" userId="b486bd39-cb81-4d67-a8c1-b1d353358518" providerId="ADAL" clId="{7513BFE3-AE65-4818-B5A5-DBA3FECC58ED}" dt="2020-09-15T14:07:04.840" v="291"/>
          <ac:graphicFrameMkLst>
            <pc:docMk/>
            <pc:sldMk cId="711690544" sldId="278"/>
            <ac:graphicFrameMk id="8" creationId="{424D86AF-478D-4A3B-82CF-BADEC0DEC264}"/>
          </ac:graphicFrameMkLst>
        </pc:graphicFrameChg>
        <pc:graphicFrameChg chg="add del mod">
          <ac:chgData name="Mattias Rydén" userId="b486bd39-cb81-4d67-a8c1-b1d353358518" providerId="ADAL" clId="{7513BFE3-AE65-4818-B5A5-DBA3FECC58ED}" dt="2020-09-15T14:07:24.192" v="295" actId="3680"/>
          <ac:graphicFrameMkLst>
            <pc:docMk/>
            <pc:sldMk cId="711690544" sldId="278"/>
            <ac:graphicFrameMk id="9" creationId="{846269D6-3E07-4115-87AB-30B46C1376F9}"/>
          </ac:graphicFrameMkLst>
        </pc:graphicFrameChg>
      </pc:sldChg>
      <pc:sldChg chg="modSp add mod">
        <pc:chgData name="Mattias Rydén" userId="b486bd39-cb81-4d67-a8c1-b1d353358518" providerId="ADAL" clId="{7513BFE3-AE65-4818-B5A5-DBA3FECC58ED}" dt="2020-09-15T14:16:01.141" v="394" actId="403"/>
        <pc:sldMkLst>
          <pc:docMk/>
          <pc:sldMk cId="1127924685" sldId="279"/>
        </pc:sldMkLst>
        <pc:spChg chg="mod">
          <ac:chgData name="Mattias Rydén" userId="b486bd39-cb81-4d67-a8c1-b1d353358518" providerId="ADAL" clId="{7513BFE3-AE65-4818-B5A5-DBA3FECC58ED}" dt="2020-09-15T14:14:04.989" v="381" actId="5793"/>
          <ac:spMkLst>
            <pc:docMk/>
            <pc:sldMk cId="1127924685" sldId="279"/>
            <ac:spMk id="3" creationId="{00000000-0000-0000-0000-000000000000}"/>
          </ac:spMkLst>
        </pc:spChg>
        <pc:graphicFrameChg chg="mod modGraphic">
          <ac:chgData name="Mattias Rydén" userId="b486bd39-cb81-4d67-a8c1-b1d353358518" providerId="ADAL" clId="{7513BFE3-AE65-4818-B5A5-DBA3FECC58ED}" dt="2020-09-15T14:16:01.141" v="394" actId="403"/>
          <ac:graphicFrameMkLst>
            <pc:docMk/>
            <pc:sldMk cId="1127924685" sldId="279"/>
            <ac:graphicFrameMk id="7" creationId="{1C9D3706-23EF-49F3-AD91-22A0170CBB2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69269-9182-49D3-939F-C6BD2B1A62C9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13147-877B-4F00-A703-314F543695E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77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13147-877B-4F00-A703-314F543695E0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302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039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603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63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6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69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91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37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89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448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19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FA55-B2E1-4407-9869-17FA24859885}" type="datetimeFigureOut">
              <a:rPr lang="sv-SE" smtClean="0"/>
              <a:pPr/>
              <a:t>2020-09-24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62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nnebandybutiken.se/sv/info/ratt-langd-2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979712" y="332657"/>
            <a:ext cx="6624736" cy="1321122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FÖRÄLDRAMÖTE F11</a:t>
            </a:r>
            <a:br>
              <a:rPr lang="sv-SE" sz="40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2700" b="1" dirty="0">
                <a:latin typeface="Avenir Heavy" charset="0"/>
                <a:ea typeface="Avenir Heavy" charset="0"/>
                <a:cs typeface="Avenir Heavy" charset="0"/>
              </a:rPr>
              <a:t> </a:t>
            </a:r>
            <a:r>
              <a:rPr lang="sv-SE" sz="2400" b="1" dirty="0">
                <a:latin typeface="Avenir Heavy" charset="0"/>
                <a:ea typeface="Avenir Heavy" charset="0"/>
                <a:cs typeface="Avenir Heavy" charset="0"/>
              </a:rPr>
              <a:t>Lördag 19/9 2020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3608" y="1639267"/>
            <a:ext cx="6524128" cy="436751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Ledare / Truppen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Klubbpolicy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Vision &amp; Mål F11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Träningar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Seriespel</a:t>
            </a:r>
          </a:p>
          <a:p>
            <a:pPr marL="457200" lvl="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Cuper</a:t>
            </a:r>
          </a:p>
          <a:p>
            <a:pPr marL="457200" lvl="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Föräldraansvar</a:t>
            </a:r>
          </a:p>
          <a:p>
            <a:pPr marL="457200" lvl="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Sponsring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Föräldragrupp (önskas tillsättas)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JIK-kaffe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Klubbkväll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Avgifter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Övriga frågor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</a:t>
            </a:fld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7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FÖRÄLDRAANSVAR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520" y="1418771"/>
            <a:ext cx="6606480" cy="5221912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Vid våra matcher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Sarg + sekretariat vid poolspelet (4 tillfällen)</a:t>
            </a:r>
            <a:endParaRPr lang="sv-SE" sz="1600" b="1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Chaufförer bortamatcher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Tvätt alla matcher.</a:t>
            </a:r>
          </a:p>
          <a:p>
            <a:pPr marL="0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Vid 2 SSL A-lagsmatcher herr &amp; dam (alla hjälper till en match)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Inträde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Halva tjugan + bollkastning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Souvenirshopen</a:t>
            </a:r>
          </a:p>
          <a:p>
            <a:pPr lvl="1">
              <a:spcBef>
                <a:spcPts val="300"/>
              </a:spcBef>
            </a:pP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Skills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 corner</a:t>
            </a: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Fair Play Cup ?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Två helger mars-april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Matbespisning Junedalskolan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Viktigt att ALLA ställer upp dessa helger. </a:t>
            </a: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9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SPONSRING</a:t>
            </a:r>
            <a:b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</a:br>
            <a:endParaRPr lang="sv-SE" sz="2000" b="1" dirty="0"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412776"/>
            <a:ext cx="6606480" cy="522191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Matchställ tillhör klubben och FÅR ej tas med hem. Samlas in och delas ut vid varje match.</a:t>
            </a:r>
          </a:p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</a:rPr>
              <a:t>Varje spelare ansvarar själva för inköp av 1 par svarta strumpor. </a:t>
            </a:r>
          </a:p>
          <a:p>
            <a:pPr>
              <a:spcBef>
                <a:spcPts val="6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11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93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FÖRÄLDRAGRUPP</a:t>
            </a:r>
            <a:b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2000" b="1" dirty="0">
                <a:latin typeface="Avenir Heavy" charset="0"/>
                <a:ea typeface="Avenir Heavy" charset="0"/>
                <a:cs typeface="Avenir Heavy" charset="0"/>
              </a:rPr>
              <a:t>(önskas tillsättas)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468034"/>
            <a:ext cx="6606480" cy="522191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Fair Play Cup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Schemalägga/dela ut uppgifterna till föräldrarna. </a:t>
            </a:r>
            <a:br>
              <a:rPr lang="sv-SE" sz="1800" dirty="0">
                <a:latin typeface="Avenir Medium" charset="0"/>
                <a:ea typeface="Avenir Medium" charset="0"/>
                <a:cs typeface="Avenir Medium" charset="0"/>
              </a:rPr>
            </a:br>
            <a:endParaRPr lang="sv-SE" sz="18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Laguppdrag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T.ex. SSL-matcher</a:t>
            </a:r>
          </a:p>
          <a:p>
            <a:pPr>
              <a:spcBef>
                <a:spcPts val="600"/>
              </a:spcBef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Deltagare på möten i ungdomssektionen</a:t>
            </a:r>
          </a:p>
          <a:p>
            <a:pPr lvl="1">
              <a:spcBef>
                <a:spcPts val="600"/>
              </a:spcBef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Lagkassa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Planera och genomföra försäljning/aktiviteter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Administrera lagets försäljning av JIK-kaffe.</a:t>
            </a:r>
          </a:p>
          <a:p>
            <a:pPr marL="0" indent="0">
              <a:spcBef>
                <a:spcPts val="600"/>
              </a:spcBef>
              <a:buNone/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800" dirty="0" err="1">
                <a:latin typeface="Avenir Medium" charset="0"/>
                <a:ea typeface="Avenir Medium" charset="0"/>
                <a:cs typeface="Avenir Medium" charset="0"/>
              </a:rPr>
              <a:t>Teambuilding</a:t>
            </a:r>
            <a:endParaRPr lang="sv-SE" sz="18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Planera lagaktivitet utanför innebandyn. T.ex.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(Bowling, </a:t>
            </a: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Prison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 Island, 5-kamp utomhus, korvgrillning Dumme Mosse mm)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00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KAFFEFÖRSÄLJNING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764581"/>
            <a:ext cx="6606480" cy="4209331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JIK-KAFFE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Samarbete med Café Bar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Hela JIK medverkar i försäljningen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Ett paket 100 kr, 35 kr till JIK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Vinsten på 35kr delas 50/50 mellan klubben och laget</a:t>
            </a:r>
          </a:p>
          <a:p>
            <a:pPr lvl="1">
              <a:spcBef>
                <a:spcPts val="200"/>
              </a:spcBef>
            </a:pP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Fairtrade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 bryggmalet – 750gr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Försäljningsperiod, sista 2 veckorna i Oktober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Leverans, första halvan av November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Varje barn förväntas sälja minst 8pkt (krav från klubben)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Oklart om friköp kommer erbjudas i dagsläget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Mer info kommer från JIK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2B727D-7691-4C66-9485-1A97E25B071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356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KLUBBKVÄLL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80320" y="1916832"/>
            <a:ext cx="6606480" cy="4209331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Klubbkväll utgår </a:t>
            </a:r>
            <a:r>
              <a:rPr lang="sv-SE" sz="1800" dirty="0" err="1">
                <a:latin typeface="Avenir Medium" charset="0"/>
                <a:ea typeface="Avenir Medium" charset="0"/>
                <a:cs typeface="Avenir Medium" charset="0"/>
              </a:rPr>
              <a:t>pga</a:t>
            </a: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 Corona MEN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 skulle kunna fixa en egen fotografering om intresse finns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Möjlighet till utprovning och beställning av 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nya kläder från Intersport.</a:t>
            </a:r>
          </a:p>
          <a:p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5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780307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AVGIFTER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80320" y="1628800"/>
            <a:ext cx="7063680" cy="5229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Avgifter 2020/2021</a:t>
            </a:r>
          </a:p>
          <a:p>
            <a:pPr lvl="1">
              <a:spcBef>
                <a:spcPts val="60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Spelarlicens + försäkring</a:t>
            </a:r>
            <a:br>
              <a:rPr lang="sv-SE" sz="2000" dirty="0">
                <a:latin typeface="Avenir Medium" charset="0"/>
                <a:ea typeface="Avenir Medium" charset="0"/>
                <a:cs typeface="Avenir Medium" charset="0"/>
              </a:rPr>
            </a:b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Medlemsavgift: 400 kr</a:t>
            </a:r>
            <a:br>
              <a:rPr lang="sv-SE" sz="2000" dirty="0">
                <a:latin typeface="Avenir Medium" charset="0"/>
                <a:ea typeface="Avenir Medium" charset="0"/>
                <a:cs typeface="Avenir Medium" charset="0"/>
              </a:rPr>
            </a:b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Träningsavgift: 1000 kr</a:t>
            </a:r>
            <a:br>
              <a:rPr lang="sv-SE" sz="2000" dirty="0">
                <a:latin typeface="Avenir Medium" charset="0"/>
                <a:ea typeface="Avenir Medium" charset="0"/>
                <a:cs typeface="Avenir Medium" charset="0"/>
              </a:rPr>
            </a:b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Totalt</a:t>
            </a:r>
            <a:r>
              <a:rPr lang="sv-SE" sz="2000">
                <a:latin typeface="Avenir Medium" charset="0"/>
                <a:ea typeface="Avenir Medium" charset="0"/>
                <a:cs typeface="Avenir Medium" charset="0"/>
              </a:rPr>
              <a:t>: 1400 </a:t>
            </a: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kr</a:t>
            </a:r>
            <a:br>
              <a:rPr lang="sv-SE" sz="2000" dirty="0">
                <a:latin typeface="Avenir Medium" charset="0"/>
                <a:ea typeface="Avenir Medium" charset="0"/>
                <a:cs typeface="Avenir Medium" charset="0"/>
              </a:rPr>
            </a:b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Faktureras från klubben.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57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80320" y="1916832"/>
            <a:ext cx="6606480" cy="4209331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Ordet är fritt</a:t>
            </a:r>
            <a:r>
              <a:rPr lang="mr-IN" sz="2000">
                <a:latin typeface="Avenir Medium" charset="0"/>
                <a:ea typeface="Avenir Medium" charset="0"/>
                <a:cs typeface="Avenir Medium" charset="0"/>
              </a:rPr>
              <a:t>…</a:t>
            </a: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0200" y="0"/>
            <a:ext cx="6332240" cy="172578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LEDARE / TRUPPEN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6452120" cy="4536504"/>
          </a:xfrm>
        </p:spPr>
        <p:txBody>
          <a:bodyPr>
            <a:noAutofit/>
          </a:bodyPr>
          <a:lstStyle/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Tränare: 		Mattias Rydén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Sandra Carling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Stefan Hellström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Marie Harlin</a:t>
            </a:r>
          </a:p>
          <a:p>
            <a:pPr algn="l"/>
            <a:endParaRPr lang="sv-SE" sz="1800" dirty="0">
              <a:solidFill>
                <a:schemeClr val="tx1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Hjälptränare: 	Kristoffer </a:t>
            </a:r>
            <a:r>
              <a:rPr lang="sv-SE" sz="1800" dirty="0" err="1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Högsborn</a:t>
            </a:r>
            <a:endParaRPr lang="sv-SE" sz="1800" dirty="0">
              <a:solidFill>
                <a:schemeClr val="tx1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Josefin Collryd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Faddrar Dam-lag:	Ellen Åhman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Moa Jacobsson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Truppen:		30 stycken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3 nya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2B727D-7691-4C66-9485-1A97E25B071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3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KLUBBPOLICY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1680198"/>
            <a:ext cx="6812160" cy="4536504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Jönköpings IK ungdomspolicy</a:t>
            </a:r>
            <a:endParaRPr lang="sv-SE" sz="18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I dokument finns att läsa om: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srgbClr val="000000"/>
                </a:solidFill>
                <a:latin typeface="Avenir Medium" charset="0"/>
                <a:ea typeface="Avenir Medium" charset="0"/>
                <a:cs typeface="Avenir Medium" charset="0"/>
              </a:rPr>
              <a:t>Målsättni</a:t>
            </a: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ng, ansvar, åldersnivåer, lagorganisation m.m.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Förväntningar på spelare, ledare och föräldrar: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Passa tider, meddela närvaro/frånvaro, visa koncentration,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delta aktivt på träning/match, visa eget intresse m.m.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Finns att ladda ner på Laget.se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Dokument &gt; Ungdom &gt; Ungdomspolicy</a:t>
            </a: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 </a:t>
            </a: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108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Samsyn Småland</a:t>
            </a: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För att värna om barn och ungdomars möjligheter</a:t>
            </a: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Vinteridrotter har förtur Oktober – Mars</a:t>
            </a: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Sommaridrotter har förtur April – September</a:t>
            </a:r>
          </a:p>
          <a:p>
            <a:pPr lvl="1">
              <a:spcBef>
                <a:spcPts val="1080"/>
              </a:spcBef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108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3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0200" y="0"/>
            <a:ext cx="6332240" cy="172578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VISION &amp; MÅL</a:t>
            </a:r>
            <a:b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F11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/>
          </p:nvPr>
        </p:nvSpPr>
        <p:spPr>
          <a:xfrm>
            <a:off x="1345940" y="1725785"/>
            <a:ext cx="6452120" cy="4536504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>
                <a:solidFill>
                  <a:srgbClr val="000000"/>
                </a:solidFill>
                <a:latin typeface="Avenir Medium"/>
              </a:rPr>
              <a:t>Vision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Så många innebandytjejer som möjligt, så länge som möjligt.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sv-SE" sz="1400" b="1" dirty="0">
              <a:solidFill>
                <a:srgbClr val="000000"/>
              </a:solidFill>
              <a:latin typeface="Avenir Medium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>
                <a:solidFill>
                  <a:srgbClr val="000000"/>
                </a:solidFill>
                <a:latin typeface="Avenir Medium"/>
              </a:rPr>
              <a:t>Mål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Tjejerna ska ha roligt och utvecklas som innebandyspelare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Laganda är ett nyckelord för att lyckas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stöttar och hjälper varandra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har roligt tillsammans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Alla är lika värdefulla och har en viktig roll i laget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respekterar varandra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berömmer prestation före resultat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sv-SE" sz="1600" dirty="0">
              <a:solidFill>
                <a:srgbClr val="000000"/>
              </a:solidFill>
              <a:latin typeface="Avenir Medium"/>
            </a:endParaRPr>
          </a:p>
          <a:p>
            <a:pPr algn="l"/>
            <a:r>
              <a:rPr lang="sv-SE" sz="1800" dirty="0">
                <a:solidFill>
                  <a:srgbClr val="000000"/>
                </a:solidFill>
                <a:latin typeface="Avenir Medium"/>
              </a:rPr>
              <a:t> </a:t>
            </a:r>
          </a:p>
          <a:p>
            <a:pPr algn="l"/>
            <a:endParaRPr lang="sv-SE" sz="1800" dirty="0">
              <a:solidFill>
                <a:schemeClr val="tx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2B727D-7691-4C66-9485-1A97E25B071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0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55776" y="-1"/>
            <a:ext cx="613102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813052"/>
            <a:ext cx="6606480" cy="4176464"/>
          </a:xfrm>
        </p:spPr>
        <p:txBody>
          <a:bodyPr>
            <a:normAutofit/>
          </a:bodyPr>
          <a:lstStyle/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Torsdagar    kl. 18:00 - 19:00 </a:t>
            </a: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Talavidskolan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, kod: 1011</a:t>
            </a: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Lördagar     kl. 09:15 - 10:30 Kålgårdshallen, kod: 1011</a:t>
            </a:r>
            <a:endParaRPr lang="sv-SE" sz="1600" b="1" dirty="0">
              <a:latin typeface="Avenir Medium" charset="0"/>
              <a:ea typeface="Avenir Medium" charset="0"/>
              <a:cs typeface="Avenir Medium" charset="0"/>
            </a:endParaRPr>
          </a:p>
          <a:p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Kallelser kommer till varje träning via laget.se.</a:t>
            </a:r>
          </a:p>
          <a:p>
            <a:pPr marL="0" indent="0"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Enbart engagerade föräldrar i hallen </a:t>
            </a: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pga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 platsbrist och rådande situation. </a:t>
            </a:r>
          </a:p>
          <a:p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Material (gärna namnat):</a:t>
            </a:r>
          </a:p>
          <a:p>
            <a:pPr marL="0" indent="0"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Innebandyglasögon (obligatoriskt)</a:t>
            </a:r>
          </a:p>
          <a:p>
            <a:pPr marL="0" indent="0"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Innebandyklubba, tänk på klubblängden: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</a:t>
            </a:r>
            <a:r>
              <a:rPr lang="sv-SE" sz="1600" u="sng" dirty="0">
                <a:hlinkClick r:id="rId2"/>
              </a:rPr>
              <a:t>www.innebandybutiken.se/sv/info/ratt-langd-2.html</a:t>
            </a:r>
            <a:endParaRPr lang="sv-SE" sz="1600" u="sng" dirty="0"/>
          </a:p>
          <a:p>
            <a:pPr marL="0" indent="0">
              <a:buNone/>
            </a:pPr>
            <a:r>
              <a:rPr lang="sv-SE" sz="1600" dirty="0"/>
              <a:t>	Bra skor</a:t>
            </a:r>
          </a:p>
          <a:p>
            <a:pPr marL="0" indent="0">
              <a:buNone/>
            </a:pPr>
            <a:r>
              <a:rPr lang="sv-SE" sz="1600" dirty="0"/>
              <a:t>	Vattenflaska </a:t>
            </a:r>
          </a:p>
          <a:p>
            <a:pPr marL="0" indent="0">
              <a:buNone/>
            </a:pPr>
            <a:endParaRPr lang="sv-SE" sz="1600" u="sng" dirty="0">
              <a:latin typeface="Avenir Medium" charset="0"/>
            </a:endParaRPr>
          </a:p>
          <a:p>
            <a:pPr marL="0" indent="0"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3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SERIESPEL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1631705"/>
            <a:ext cx="6812160" cy="4752528"/>
          </a:xfrm>
        </p:spPr>
        <p:txBody>
          <a:bodyPr>
            <a:normAutofit/>
          </a:bodyPr>
          <a:lstStyle/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Två lag i poolspel flickor 3-3 L/M Gr 1 (flickor födda 2010-2012)</a:t>
            </a:r>
          </a:p>
          <a:p>
            <a:pPr lvl="1">
              <a:spcBef>
                <a:spcPts val="1080"/>
              </a:spcBef>
            </a:pPr>
            <a:r>
              <a:rPr lang="sv-SE" sz="1500" dirty="0">
                <a:latin typeface="Avenir Medium" charset="0"/>
                <a:ea typeface="Avenir Medium" charset="0"/>
                <a:cs typeface="Avenir Medium" charset="0"/>
              </a:rPr>
              <a:t>8 lag</a:t>
            </a:r>
          </a:p>
          <a:p>
            <a:pPr marL="914400" lvl="2" indent="0">
              <a:spcBef>
                <a:spcPts val="1080"/>
              </a:spcBef>
              <a:buNone/>
            </a:pPr>
            <a:r>
              <a:rPr lang="sv-SE" sz="1100" dirty="0">
                <a:latin typeface="Avenir Medium" charset="0"/>
                <a:ea typeface="Avenir Medium" charset="0"/>
                <a:cs typeface="Avenir Medium" charset="0"/>
              </a:rPr>
              <a:t>Bankeryds </a:t>
            </a:r>
            <a:r>
              <a:rPr lang="sv-SE" sz="1100" dirty="0" err="1">
                <a:latin typeface="Avenir Medium" charset="0"/>
                <a:ea typeface="Avenir Medium" charset="0"/>
                <a:cs typeface="Avenir Medium" charset="0"/>
              </a:rPr>
              <a:t>Skid</a:t>
            </a:r>
            <a:r>
              <a:rPr lang="sv-SE" sz="1100" dirty="0">
                <a:latin typeface="Avenir Medium" charset="0"/>
                <a:ea typeface="Avenir Medium" charset="0"/>
                <a:cs typeface="Avenir Medium" charset="0"/>
              </a:rPr>
              <a:t> o MK 1 &amp; 2</a:t>
            </a:r>
            <a:br>
              <a:rPr lang="sv-SE" sz="11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100" dirty="0">
                <a:latin typeface="Avenir Medium" charset="0"/>
              </a:rPr>
              <a:t>Gnosjö IBK</a:t>
            </a:r>
            <a:br>
              <a:rPr lang="sv-SE" sz="11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100" dirty="0">
                <a:latin typeface="Avenir Medium" charset="0"/>
                <a:ea typeface="Avenir Medium" charset="0"/>
                <a:cs typeface="Avenir Medium" charset="0"/>
              </a:rPr>
              <a:t>Hovslätt IK</a:t>
            </a:r>
            <a:br>
              <a:rPr lang="sv-SE" sz="11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100" dirty="0">
                <a:latin typeface="Avenir Medium" charset="0"/>
                <a:ea typeface="Avenir Medium" charset="0"/>
                <a:cs typeface="Avenir Medium" charset="0"/>
              </a:rPr>
              <a:t>Jönköping IK 1 &amp; 2</a:t>
            </a:r>
            <a:br>
              <a:rPr lang="sv-SE" sz="11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100" dirty="0">
                <a:latin typeface="Avenir Medium" charset="0"/>
                <a:ea typeface="Avenir Medium" charset="0"/>
                <a:cs typeface="Avenir Medium" charset="0"/>
              </a:rPr>
              <a:t>Sävsjö IBK</a:t>
            </a:r>
            <a:br>
              <a:rPr lang="sv-SE" sz="11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100" dirty="0">
                <a:latin typeface="Avenir Medium" charset="0"/>
                <a:ea typeface="Avenir Medium" charset="0"/>
                <a:cs typeface="Avenir Medium" charset="0"/>
              </a:rPr>
              <a:t>Östra SK</a:t>
            </a:r>
          </a:p>
          <a:p>
            <a:pPr lvl="1">
              <a:spcBef>
                <a:spcPts val="1080"/>
              </a:spcBef>
            </a:pPr>
            <a:r>
              <a:rPr lang="sv-SE" sz="1500" dirty="0">
                <a:latin typeface="Avenir Medium" charset="0"/>
                <a:ea typeface="Avenir Medium" charset="0"/>
                <a:cs typeface="Avenir Medium" charset="0"/>
              </a:rPr>
              <a:t> </a:t>
            </a:r>
            <a:r>
              <a:rPr lang="sv-SE" sz="1500" dirty="0">
                <a:latin typeface="Avenir Medium" charset="0"/>
              </a:rPr>
              <a:t>12 tillfällen med 3 matcher varje tillfälle.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Matchtid 2 x 12 min, 5 min paus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Laget är uppdelat i fyra färger där två färger åker vid varje poolspelstillfälle. Detta för att alla ska få spela med alla i båda serierna. Schemat är klart och kommer ligga på laget.se under fliken dokument.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Föreningsdomare (ungdomar). Stötta och visa respekt!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Kallelser till matcher via laget.se</a:t>
            </a:r>
          </a:p>
          <a:p>
            <a:pPr marL="0" indent="0">
              <a:spcBef>
                <a:spcPts val="1080"/>
              </a:spcBef>
              <a:buNone/>
            </a:pP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POOLSPEL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1631705"/>
            <a:ext cx="6812160" cy="4752528"/>
          </a:xfrm>
        </p:spPr>
        <p:txBody>
          <a:bodyPr>
            <a:normAutofit/>
          </a:bodyPr>
          <a:lstStyle/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</a:rPr>
              <a:t>Gruppindelning Poolspel 2020/2021 JIK F11</a:t>
            </a:r>
          </a:p>
          <a:p>
            <a:pPr marL="0" indent="0">
              <a:spcBef>
                <a:spcPts val="1080"/>
              </a:spcBef>
              <a:buNone/>
            </a:pP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1C9D3706-23EF-49F3-AD91-22A0170CB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80597"/>
              </p:ext>
            </p:extLst>
          </p:nvPr>
        </p:nvGraphicFramePr>
        <p:xfrm>
          <a:off x="1619672" y="2348880"/>
          <a:ext cx="6120680" cy="3331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170">
                  <a:extLst>
                    <a:ext uri="{9D8B030D-6E8A-4147-A177-3AD203B41FA5}">
                      <a16:colId xmlns:a16="http://schemas.microsoft.com/office/drawing/2014/main" val="2137878952"/>
                    </a:ext>
                  </a:extLst>
                </a:gridCol>
                <a:gridCol w="1530170">
                  <a:extLst>
                    <a:ext uri="{9D8B030D-6E8A-4147-A177-3AD203B41FA5}">
                      <a16:colId xmlns:a16="http://schemas.microsoft.com/office/drawing/2014/main" val="1721664489"/>
                    </a:ext>
                  </a:extLst>
                </a:gridCol>
                <a:gridCol w="1530170">
                  <a:extLst>
                    <a:ext uri="{9D8B030D-6E8A-4147-A177-3AD203B41FA5}">
                      <a16:colId xmlns:a16="http://schemas.microsoft.com/office/drawing/2014/main" val="609671946"/>
                    </a:ext>
                  </a:extLst>
                </a:gridCol>
                <a:gridCol w="1530170">
                  <a:extLst>
                    <a:ext uri="{9D8B030D-6E8A-4147-A177-3AD203B41FA5}">
                      <a16:colId xmlns:a16="http://schemas.microsoft.com/office/drawing/2014/main" val="175856415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BLÅ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RÖD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GRÖN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GUL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43856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dirty="0">
                          <a:effectLst/>
                        </a:rPr>
                        <a:t>Stefan Hell</a:t>
                      </a: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</a:rPr>
                        <a:t>ström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</a:rPr>
                        <a:t>Mattias Rydén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effectLst/>
                        </a:rPr>
                        <a:t>Marie Harlin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</a:rPr>
                        <a:t>Sandra Carling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720372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Agnes Filhm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Alicia Rydén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Astrid Wilsson Eng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Bella Svensson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604375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Elin Tubbin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Alma Forsberg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Elsa Wernborg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Elsa Ahnström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464449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Linn Hellström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Edith Collryd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Ida </a:t>
                      </a:r>
                      <a:r>
                        <a:rPr lang="sv-SE" sz="1100" dirty="0" err="1">
                          <a:effectLst/>
                        </a:rPr>
                        <a:t>Ottozon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Emilia Halonen Carling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45356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Manilla </a:t>
                      </a:r>
                      <a:r>
                        <a:rPr lang="sv-SE" sz="1100" dirty="0" err="1">
                          <a:effectLst/>
                        </a:rPr>
                        <a:t>Högsborn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Greta Aspklint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Moa Törnblad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Lea Nyblom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147661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Minna Lundby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 err="1">
                          <a:effectLst/>
                        </a:rPr>
                        <a:t>Livia</a:t>
                      </a:r>
                      <a:r>
                        <a:rPr lang="sv-SE" sz="1100" dirty="0">
                          <a:effectLst/>
                        </a:rPr>
                        <a:t> Hirsch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Tilda Harlin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Linnea Laurén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048616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Sally Lindkvist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Nellie Westin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Vera Ågren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Molly Hjertquist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2794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Vera </a:t>
                      </a:r>
                      <a:r>
                        <a:rPr lang="sv-SE" sz="1100" dirty="0" err="1">
                          <a:effectLst/>
                        </a:rPr>
                        <a:t>Wallmyr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Ruth Backlund Wengbrand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Elsa Ambjörnsson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Vera Chamun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3854085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r>
                        <a:rPr lang="sv-SE" sz="1100" dirty="0" err="1">
                          <a:effectLst/>
                        </a:rPr>
                        <a:t>Lejalykke</a:t>
                      </a:r>
                      <a:r>
                        <a:rPr lang="sv-SE" sz="1100" dirty="0">
                          <a:effectLst/>
                        </a:rPr>
                        <a:t> Häggström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Siri Landén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Wilma </a:t>
                      </a:r>
                      <a:r>
                        <a:rPr lang="sv-SE" sz="1100" dirty="0" err="1">
                          <a:effectLst/>
                        </a:rPr>
                        <a:t>Johanesson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0474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69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POOLSPEL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1631705"/>
            <a:ext cx="6812160" cy="4752528"/>
          </a:xfrm>
        </p:spPr>
        <p:txBody>
          <a:bodyPr>
            <a:normAutofit/>
          </a:bodyPr>
          <a:lstStyle/>
          <a:p>
            <a:pPr marL="0" indent="0">
              <a:spcBef>
                <a:spcPts val="1080"/>
              </a:spcBef>
              <a:buNone/>
            </a:pPr>
            <a:r>
              <a:rPr lang="sv-SE" sz="1700" dirty="0">
                <a:latin typeface="Avenir Medium" charset="0"/>
              </a:rPr>
              <a:t>Spelschema Poolspel 3-3 L/M 2020/2021 JIK F11</a:t>
            </a:r>
          </a:p>
          <a:p>
            <a:pPr marL="0" indent="0">
              <a:spcBef>
                <a:spcPts val="1080"/>
              </a:spcBef>
              <a:buNone/>
            </a:pP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1C9D3706-23EF-49F3-AD91-22A0170CB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980357"/>
              </p:ext>
            </p:extLst>
          </p:nvPr>
        </p:nvGraphicFramePr>
        <p:xfrm>
          <a:off x="1284036" y="2170379"/>
          <a:ext cx="6672340" cy="348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137878952"/>
                    </a:ext>
                  </a:extLst>
                </a:gridCol>
                <a:gridCol w="600710">
                  <a:extLst>
                    <a:ext uri="{9D8B030D-6E8A-4147-A177-3AD203B41FA5}">
                      <a16:colId xmlns:a16="http://schemas.microsoft.com/office/drawing/2014/main" val="2832808254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57182130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824913664"/>
                    </a:ext>
                  </a:extLst>
                </a:gridCol>
                <a:gridCol w="977250">
                  <a:extLst>
                    <a:ext uri="{9D8B030D-6E8A-4147-A177-3AD203B41FA5}">
                      <a16:colId xmlns:a16="http://schemas.microsoft.com/office/drawing/2014/main" val="1721664489"/>
                    </a:ext>
                  </a:extLst>
                </a:gridCol>
                <a:gridCol w="1059546">
                  <a:extLst>
                    <a:ext uri="{9D8B030D-6E8A-4147-A177-3AD203B41FA5}">
                      <a16:colId xmlns:a16="http://schemas.microsoft.com/office/drawing/2014/main" val="609671946"/>
                    </a:ext>
                  </a:extLst>
                </a:gridCol>
                <a:gridCol w="1037842">
                  <a:extLst>
                    <a:ext uri="{9D8B030D-6E8A-4147-A177-3AD203B41FA5}">
                      <a16:colId xmlns:a16="http://schemas.microsoft.com/office/drawing/2014/main" val="1758564155"/>
                    </a:ext>
                  </a:extLst>
                </a:gridCol>
              </a:tblGrid>
              <a:tr h="2497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Omgång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Arrangör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8438561"/>
                  </a:ext>
                </a:extLst>
              </a:tr>
              <a:tr h="2887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1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201101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 err="1">
                          <a:effectLst/>
                        </a:rPr>
                        <a:t>Torpshallen</a:t>
                      </a:r>
                      <a:r>
                        <a:rPr lang="sv-SE" sz="1100" dirty="0">
                          <a:effectLst/>
                        </a:rPr>
                        <a:t> – Bankeryd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BLÅ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RÖD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Bankeryd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8012965"/>
                  </a:ext>
                </a:extLst>
              </a:tr>
              <a:tr h="2852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201024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Arenan – Jönköping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GRÖN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GUL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JIK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9077576"/>
                  </a:ext>
                </a:extLst>
              </a:tr>
              <a:tr h="2665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3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201114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Kålgårdshallen - Jönköping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BLÅ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GRÖN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Östra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5732788"/>
                  </a:ext>
                </a:extLst>
              </a:tr>
              <a:tr h="2852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4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201107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Arenan – Jönköping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RÖD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GUL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JIK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7203724"/>
                  </a:ext>
                </a:extLst>
              </a:tr>
              <a:tr h="2852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5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201128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Stadsgården  -Råslätt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BLÅ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GUL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Hovslätt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604375"/>
                  </a:ext>
                </a:extLst>
              </a:tr>
              <a:tr h="2852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6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201205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Sävsjö Sporthall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RÖD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GRÖN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Sävsjö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644490"/>
                  </a:ext>
                </a:extLst>
              </a:tr>
              <a:tr h="2484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7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EJ klart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Töllstorpshallen – Gnosjö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BLÅ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RÖD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Gnosjö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453564"/>
                  </a:ext>
                </a:extLst>
              </a:tr>
              <a:tr h="2716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8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210110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Torpshallen – Bankeryd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GRÖN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GUL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Bankeryd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1476610"/>
                  </a:ext>
                </a:extLst>
              </a:tr>
              <a:tr h="2323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9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210131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Torpshallen – Bankeryd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RÖD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GUL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Bankeryd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048616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10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210131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Arenan – Jönköping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BLÅ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GRÖN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JIK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2794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11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210306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Kålgårdshallen – Jönköping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BLÅ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GUL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Östra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854085"/>
                  </a:ext>
                </a:extLst>
              </a:tr>
              <a:tr h="2852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12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210220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Arenan - Jönköping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RÖD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>
                          <a:effectLst/>
                        </a:rPr>
                        <a:t>GRÖN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100" dirty="0">
                          <a:effectLst/>
                        </a:rPr>
                        <a:t>JIK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0474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92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39752" y="-1"/>
            <a:ext cx="6347048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CUPER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019816" y="1559052"/>
            <a:ext cx="6606480" cy="4439518"/>
          </a:xfrm>
        </p:spPr>
        <p:txBody>
          <a:bodyPr>
            <a:normAutofit/>
          </a:bodyPr>
          <a:lstStyle/>
          <a:p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Hovslättscupen</a:t>
            </a:r>
          </a:p>
          <a:p>
            <a:pPr marL="0" indent="0"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Ytterligare matcher: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Eventuell träningsmatch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marL="400050" lvl="1" indent="0"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25785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5119</TotalTime>
  <Words>965</Words>
  <Application>Microsoft Office PowerPoint</Application>
  <PresentationFormat>Bildspel på skärmen (4:3)</PresentationFormat>
  <Paragraphs>295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2" baseType="lpstr">
      <vt:lpstr>Arial</vt:lpstr>
      <vt:lpstr>Avenir Heavy</vt:lpstr>
      <vt:lpstr>Avenir Medium</vt:lpstr>
      <vt:lpstr>Calibri</vt:lpstr>
      <vt:lpstr>Times New Roman</vt:lpstr>
      <vt:lpstr>Anpassad formgivning</vt:lpstr>
      <vt:lpstr>FÖRÄLDRAMÖTE F11  Lördag 19/9 2020</vt:lpstr>
      <vt:lpstr>LEDARE / TRUPPEN</vt:lpstr>
      <vt:lpstr>KLUBBPOLICY</vt:lpstr>
      <vt:lpstr>VISION &amp; MÅL F11</vt:lpstr>
      <vt:lpstr>TRÄNINGAR</vt:lpstr>
      <vt:lpstr>SERIESPEL</vt:lpstr>
      <vt:lpstr>POOLSPEL</vt:lpstr>
      <vt:lpstr>POOLSPEL</vt:lpstr>
      <vt:lpstr>CUPER</vt:lpstr>
      <vt:lpstr>FÖRÄLDRAANSVAR</vt:lpstr>
      <vt:lpstr>SPONSRING </vt:lpstr>
      <vt:lpstr>FÖRÄLDRAGRUPP (önskas tillsättas)</vt:lpstr>
      <vt:lpstr>KAFFEFÖRSÄLJNING</vt:lpstr>
      <vt:lpstr>KLUBBKVÄLL</vt:lpstr>
      <vt:lpstr>AVGIFTER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Jörgen Millton</dc:creator>
  <cp:lastModifiedBy>Filippa Halonen</cp:lastModifiedBy>
  <cp:revision>153</cp:revision>
  <cp:lastPrinted>2017-09-17T18:59:37Z</cp:lastPrinted>
  <dcterms:created xsi:type="dcterms:W3CDTF">2015-08-13T10:44:07Z</dcterms:created>
  <dcterms:modified xsi:type="dcterms:W3CDTF">2020-09-24T18:23:23Z</dcterms:modified>
</cp:coreProperties>
</file>