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439" r:id="rId2"/>
    <p:sldId id="413" r:id="rId3"/>
    <p:sldId id="428" r:id="rId4"/>
    <p:sldId id="427" r:id="rId5"/>
    <p:sldId id="411" r:id="rId6"/>
    <p:sldId id="416" r:id="rId7"/>
    <p:sldId id="424" r:id="rId8"/>
    <p:sldId id="1723" r:id="rId9"/>
    <p:sldId id="1726" r:id="rId10"/>
    <p:sldId id="1720" r:id="rId11"/>
    <p:sldId id="440" r:id="rId12"/>
    <p:sldId id="1721" r:id="rId13"/>
    <p:sldId id="1727" r:id="rId14"/>
    <p:sldId id="383" r:id="rId15"/>
    <p:sldId id="419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7E8098C-DE37-4E1A-AFBC-2600A6375A0D}">
          <p14:sldIdLst>
            <p14:sldId id="439"/>
            <p14:sldId id="413"/>
            <p14:sldId id="428"/>
            <p14:sldId id="427"/>
            <p14:sldId id="411"/>
            <p14:sldId id="416"/>
            <p14:sldId id="424"/>
            <p14:sldId id="1723"/>
            <p14:sldId id="1726"/>
            <p14:sldId id="1720"/>
            <p14:sldId id="440"/>
            <p14:sldId id="1721"/>
            <p14:sldId id="1727"/>
            <p14:sldId id="383"/>
            <p14:sldId id="419"/>
          </p14:sldIdLst>
        </p14:section>
        <p14:section name="Old 2015" id="{511BE349-45F1-4BED-8865-022D2DB0100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648659-1F8A-6235-2F89-B742F081FF68}" name="Karin Wiberg" initials="KW" userId="S::Karin.wiberg@wisecare.se::d08ea55a-c5fd-4b9d-affd-cbefab77e8d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én Emelie" initials="RE" lastIdx="2" clrIdx="0">
    <p:extLst>
      <p:ext uri="{19B8F6BF-5375-455C-9EA6-DF929625EA0E}">
        <p15:presenceInfo xmlns:p15="http://schemas.microsoft.com/office/powerpoint/2012/main" userId="Rosén Emel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FF"/>
    <a:srgbClr val="FF3300"/>
    <a:srgbClr val="ED7D31"/>
    <a:srgbClr val="FFC6C6"/>
    <a:srgbClr val="EEE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4249" autoAdjust="0"/>
  </p:normalViewPr>
  <p:slideViewPr>
    <p:cSldViewPr snapToGrid="0">
      <p:cViewPr varScale="1">
        <p:scale>
          <a:sx n="70" d="100"/>
          <a:sy n="70" d="100"/>
        </p:scale>
        <p:origin x="768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Lundby" userId="e7552d80-af64-4329-a0fb-8cec104a6b5d" providerId="ADAL" clId="{0CDF3766-095A-41F5-881F-A265195EBEEB}"/>
    <pc:docChg chg="undo custSel addSld delSld modSld sldOrd modSection">
      <pc:chgData name="Daniel Lundby" userId="e7552d80-af64-4329-a0fb-8cec104a6b5d" providerId="ADAL" clId="{0CDF3766-095A-41F5-881F-A265195EBEEB}" dt="2026-10-21T16:16:17.857" v="8989" actId="20577"/>
      <pc:docMkLst>
        <pc:docMk/>
      </pc:docMkLst>
      <pc:sldChg chg="mod modShow">
        <pc:chgData name="Daniel Lundby" userId="e7552d80-af64-4329-a0fb-8cec104a6b5d" providerId="ADAL" clId="{0CDF3766-095A-41F5-881F-A265195EBEEB}" dt="2026-10-19T10:52:49.222" v="8185" actId="729"/>
        <pc:sldMkLst>
          <pc:docMk/>
          <pc:sldMk cId="3174461808" sldId="411"/>
        </pc:sldMkLst>
      </pc:sldChg>
      <pc:sldChg chg="modSp mod modNotesTx">
        <pc:chgData name="Daniel Lundby" userId="e7552d80-af64-4329-a0fb-8cec104a6b5d" providerId="ADAL" clId="{0CDF3766-095A-41F5-881F-A265195EBEEB}" dt="2026-10-21T16:15:44.659" v="8940" actId="20577"/>
        <pc:sldMkLst>
          <pc:docMk/>
          <pc:sldMk cId="2725923371" sldId="413"/>
        </pc:sldMkLst>
        <pc:spChg chg="mod">
          <ac:chgData name="Daniel Lundby" userId="e7552d80-af64-4329-a0fb-8cec104a6b5d" providerId="ADAL" clId="{0CDF3766-095A-41F5-881F-A265195EBEEB}" dt="2026-10-21T16:15:44.659" v="8940" actId="20577"/>
          <ac:spMkLst>
            <pc:docMk/>
            <pc:sldMk cId="2725923371" sldId="413"/>
            <ac:spMk id="5" creationId="{16640F99-0BC9-A8BE-159A-43A1B818CB40}"/>
          </ac:spMkLst>
        </pc:spChg>
      </pc:sldChg>
      <pc:sldChg chg="modSp mod modNotesTx">
        <pc:chgData name="Daniel Lundby" userId="e7552d80-af64-4329-a0fb-8cec104a6b5d" providerId="ADAL" clId="{0CDF3766-095A-41F5-881F-A265195EBEEB}" dt="2026-10-19T12:03:27.826" v="8791" actId="6549"/>
        <pc:sldMkLst>
          <pc:docMk/>
          <pc:sldMk cId="3604295210" sldId="416"/>
        </pc:sldMkLst>
        <pc:spChg chg="mod">
          <ac:chgData name="Daniel Lundby" userId="e7552d80-af64-4329-a0fb-8cec104a6b5d" providerId="ADAL" clId="{0CDF3766-095A-41F5-881F-A265195EBEEB}" dt="2026-10-19T10:54:09.845" v="8278" actId="20577"/>
          <ac:spMkLst>
            <pc:docMk/>
            <pc:sldMk cId="3604295210" sldId="416"/>
            <ac:spMk id="2" creationId="{D501BA1B-47A3-2503-E9FE-78A9B2661F26}"/>
          </ac:spMkLst>
        </pc:spChg>
        <pc:spChg chg="mod">
          <ac:chgData name="Daniel Lundby" userId="e7552d80-af64-4329-a0fb-8cec104a6b5d" providerId="ADAL" clId="{0CDF3766-095A-41F5-881F-A265195EBEEB}" dt="2026-10-19T10:53:18.828" v="8194" actId="20577"/>
          <ac:spMkLst>
            <pc:docMk/>
            <pc:sldMk cId="3604295210" sldId="416"/>
            <ac:spMk id="3" creationId="{BEFDF544-6B27-6F7C-BF74-4486DF00BEFE}"/>
          </ac:spMkLst>
        </pc:spChg>
      </pc:sldChg>
      <pc:sldChg chg="modSp mod ord modNotesTx">
        <pc:chgData name="Daniel Lundby" userId="e7552d80-af64-4329-a0fb-8cec104a6b5d" providerId="ADAL" clId="{0CDF3766-095A-41F5-881F-A265195EBEEB}" dt="2026-10-19T12:03:31.385" v="8792" actId="6549"/>
        <pc:sldMkLst>
          <pc:docMk/>
          <pc:sldMk cId="1585681467" sldId="424"/>
        </pc:sldMkLst>
        <pc:spChg chg="mod">
          <ac:chgData name="Daniel Lundby" userId="e7552d80-af64-4329-a0fb-8cec104a6b5d" providerId="ADAL" clId="{0CDF3766-095A-41F5-881F-A265195EBEEB}" dt="2026-10-19T10:57:39.962" v="8328"/>
          <ac:spMkLst>
            <pc:docMk/>
            <pc:sldMk cId="1585681467" sldId="424"/>
            <ac:spMk id="4" creationId="{A3F48433-2C95-471B-60A4-9A9747262736}"/>
          </ac:spMkLst>
        </pc:spChg>
      </pc:sldChg>
      <pc:sldChg chg="mod modShow modNotesTx">
        <pc:chgData name="Daniel Lundby" userId="e7552d80-af64-4329-a0fb-8cec104a6b5d" providerId="ADAL" clId="{0CDF3766-095A-41F5-881F-A265195EBEEB}" dt="2026-10-19T12:08:36.947" v="8932" actId="6549"/>
        <pc:sldMkLst>
          <pc:docMk/>
          <pc:sldMk cId="2434709973" sldId="427"/>
        </pc:sldMkLst>
      </pc:sldChg>
      <pc:sldChg chg="modSp add mod modShow modNotesTx">
        <pc:chgData name="Daniel Lundby" userId="e7552d80-af64-4329-a0fb-8cec104a6b5d" providerId="ADAL" clId="{0CDF3766-095A-41F5-881F-A265195EBEEB}" dt="2026-10-19T12:03:17.112" v="8789" actId="6549"/>
        <pc:sldMkLst>
          <pc:docMk/>
          <pc:sldMk cId="2809407608" sldId="439"/>
        </pc:sldMkLst>
        <pc:spChg chg="mod">
          <ac:chgData name="Daniel Lundby" userId="e7552d80-af64-4329-a0fb-8cec104a6b5d" providerId="ADAL" clId="{0CDF3766-095A-41F5-881F-A265195EBEEB}" dt="2026-10-19T09:12:38.215" v="8002" actId="20577"/>
          <ac:spMkLst>
            <pc:docMk/>
            <pc:sldMk cId="2809407608" sldId="439"/>
            <ac:spMk id="4" creationId="{E0CC57F7-AF9F-C274-B32B-6D4853CD0BF7}"/>
          </ac:spMkLst>
        </pc:spChg>
        <pc:spChg chg="mod">
          <ac:chgData name="Daniel Lundby" userId="e7552d80-af64-4329-a0fb-8cec104a6b5d" providerId="ADAL" clId="{0CDF3766-095A-41F5-881F-A265195EBEEB}" dt="2026-10-19T09:12:45.129" v="8012" actId="6549"/>
          <ac:spMkLst>
            <pc:docMk/>
            <pc:sldMk cId="2809407608" sldId="439"/>
            <ac:spMk id="5" creationId="{32C60EF1-849C-38F9-8987-F9BEFB780A04}"/>
          </ac:spMkLst>
        </pc:spChg>
      </pc:sldChg>
      <pc:sldChg chg="modSp mod ord modNotesTx">
        <pc:chgData name="Daniel Lundby" userId="e7552d80-af64-4329-a0fb-8cec104a6b5d" providerId="ADAL" clId="{0CDF3766-095A-41F5-881F-A265195EBEEB}" dt="2026-10-19T12:06:28.386" v="8857" actId="20577"/>
        <pc:sldMkLst>
          <pc:docMk/>
          <pc:sldMk cId="2174798798" sldId="440"/>
        </pc:sldMkLst>
        <pc:spChg chg="mod">
          <ac:chgData name="Daniel Lundby" userId="e7552d80-af64-4329-a0fb-8cec104a6b5d" providerId="ADAL" clId="{0CDF3766-095A-41F5-881F-A265195EBEEB}" dt="2026-10-19T12:06:28.386" v="8857" actId="20577"/>
          <ac:spMkLst>
            <pc:docMk/>
            <pc:sldMk cId="2174798798" sldId="440"/>
            <ac:spMk id="2" creationId="{B8F5F693-777A-E4A1-2D4E-1B4DB1F5E505}"/>
          </ac:spMkLst>
        </pc:spChg>
      </pc:sldChg>
      <pc:sldChg chg="modSp mod ord modNotesTx">
        <pc:chgData name="Daniel Lundby" userId="e7552d80-af64-4329-a0fb-8cec104a6b5d" providerId="ADAL" clId="{0CDF3766-095A-41F5-881F-A265195EBEEB}" dt="2026-10-19T12:08:16.429" v="8931" actId="20577"/>
        <pc:sldMkLst>
          <pc:docMk/>
          <pc:sldMk cId="2053726367" sldId="1720"/>
        </pc:sldMkLst>
        <pc:spChg chg="mod">
          <ac:chgData name="Daniel Lundby" userId="e7552d80-af64-4329-a0fb-8cec104a6b5d" providerId="ADAL" clId="{0CDF3766-095A-41F5-881F-A265195EBEEB}" dt="2026-10-19T12:08:16.429" v="8931" actId="20577"/>
          <ac:spMkLst>
            <pc:docMk/>
            <pc:sldMk cId="2053726367" sldId="1720"/>
            <ac:spMk id="2" creationId="{00A6D555-24A5-2FEB-8AE6-CAD7B2AC2DA6}"/>
          </ac:spMkLst>
        </pc:spChg>
      </pc:sldChg>
      <pc:sldChg chg="modNotesTx">
        <pc:chgData name="Daniel Lundby" userId="e7552d80-af64-4329-a0fb-8cec104a6b5d" providerId="ADAL" clId="{0CDF3766-095A-41F5-881F-A265195EBEEB}" dt="2026-10-19T12:08:47.669" v="8933" actId="6549"/>
        <pc:sldMkLst>
          <pc:docMk/>
          <pc:sldMk cId="4226547134" sldId="1721"/>
        </pc:sldMkLst>
      </pc:sldChg>
      <pc:sldChg chg="modSp mod ord modNotesTx">
        <pc:chgData name="Daniel Lundby" userId="e7552d80-af64-4329-a0fb-8cec104a6b5d" providerId="ADAL" clId="{0CDF3766-095A-41F5-881F-A265195EBEEB}" dt="2026-10-19T12:03:35.410" v="8793" actId="6549"/>
        <pc:sldMkLst>
          <pc:docMk/>
          <pc:sldMk cId="2105777209" sldId="1723"/>
        </pc:sldMkLst>
        <pc:spChg chg="mod">
          <ac:chgData name="Daniel Lundby" userId="e7552d80-af64-4329-a0fb-8cec104a6b5d" providerId="ADAL" clId="{0CDF3766-095A-41F5-881F-A265195EBEEB}" dt="2026-10-19T11:06:14.731" v="8357" actId="12"/>
          <ac:spMkLst>
            <pc:docMk/>
            <pc:sldMk cId="2105777209" sldId="1723"/>
            <ac:spMk id="2" creationId="{16D0EC09-1307-A8FC-DF8E-592B5B48BFF6}"/>
          </ac:spMkLst>
        </pc:spChg>
      </pc:sldChg>
      <pc:sldChg chg="modSp add mod modNotesTx">
        <pc:chgData name="Daniel Lundby" userId="e7552d80-af64-4329-a0fb-8cec104a6b5d" providerId="ADAL" clId="{0CDF3766-095A-41F5-881F-A265195EBEEB}" dt="2026-10-19T12:03:39.857" v="8794" actId="6549"/>
        <pc:sldMkLst>
          <pc:docMk/>
          <pc:sldMk cId="3396977250" sldId="1726"/>
        </pc:sldMkLst>
        <pc:spChg chg="mod">
          <ac:chgData name="Daniel Lundby" userId="e7552d80-af64-4329-a0fb-8cec104a6b5d" providerId="ADAL" clId="{0CDF3766-095A-41F5-881F-A265195EBEEB}" dt="2026-10-19T11:54:59.531" v="8725" actId="6549"/>
          <ac:spMkLst>
            <pc:docMk/>
            <pc:sldMk cId="3396977250" sldId="1726"/>
            <ac:spMk id="2" creationId="{838C0C43-6F22-AE71-071C-C4B32AE5F06D}"/>
          </ac:spMkLst>
        </pc:spChg>
        <pc:spChg chg="mod">
          <ac:chgData name="Daniel Lundby" userId="e7552d80-af64-4329-a0fb-8cec104a6b5d" providerId="ADAL" clId="{0CDF3766-095A-41F5-881F-A265195EBEEB}" dt="2026-10-19T11:53:50.479" v="8724" actId="6549"/>
          <ac:spMkLst>
            <pc:docMk/>
            <pc:sldMk cId="3396977250" sldId="1726"/>
            <ac:spMk id="3" creationId="{ADBD7753-827D-25A9-ACB1-318153D7369A}"/>
          </ac:spMkLst>
        </pc:spChg>
      </pc:sldChg>
      <pc:sldChg chg="modSp add mod modNotesTx">
        <pc:chgData name="Daniel Lundby" userId="e7552d80-af64-4329-a0fb-8cec104a6b5d" providerId="ADAL" clId="{0CDF3766-095A-41F5-881F-A265195EBEEB}" dt="2026-10-21T16:16:17.857" v="8989" actId="20577"/>
        <pc:sldMkLst>
          <pc:docMk/>
          <pc:sldMk cId="2396845642" sldId="1727"/>
        </pc:sldMkLst>
        <pc:spChg chg="mod">
          <ac:chgData name="Daniel Lundby" userId="e7552d80-af64-4329-a0fb-8cec104a6b5d" providerId="ADAL" clId="{0CDF3766-095A-41F5-881F-A265195EBEEB}" dt="2026-10-21T16:16:17.857" v="8989" actId="20577"/>
          <ac:spMkLst>
            <pc:docMk/>
            <pc:sldMk cId="2396845642" sldId="1727"/>
            <ac:spMk id="2" creationId="{CF20543E-33F8-C350-B5BF-8B0F3D40419C}"/>
          </ac:spMkLst>
        </pc:spChg>
        <pc:spChg chg="mod">
          <ac:chgData name="Daniel Lundby" userId="e7552d80-af64-4329-a0fb-8cec104a6b5d" providerId="ADAL" clId="{0CDF3766-095A-41F5-881F-A265195EBEEB}" dt="2026-10-21T16:16:02.134" v="8958" actId="20577"/>
          <ac:spMkLst>
            <pc:docMk/>
            <pc:sldMk cId="2396845642" sldId="1727"/>
            <ac:spMk id="3" creationId="{28FAFA0E-1671-5C72-7749-5C4808226F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70A6E-04EF-4807-B4AB-BD6E0D04F6DC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7B2DD-6C7F-4C49-9C18-DABDD2143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18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A99A2-9791-F348-257D-B58905E6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6E4B8EC-B227-FE15-FFD6-B327B6895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D74E69D-A996-DE2D-1FBC-00DED652B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4E47F9B-4955-4849-7236-1AD3C7C2FE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22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33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12CB6-809B-7F32-1368-A17ACFDFF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D9B037D-F387-43BB-6AE8-6CAD67536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C3F2A2E5-A648-765E-C36D-4E06A5DB8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7F17FF6-2030-7E8B-5001-AAEDF10FC7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97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94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52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48D05-052C-3DAA-DFA8-BCF341275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16E7844-9D4A-F4B4-A651-293FC56690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2CD1E6D-062B-344C-0983-D409D0F81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55570CE-8391-B6A2-5685-3EBA7CB038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52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B7257-4884-B8E2-0CE5-A55D1E666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3DB7971-77E9-7B9A-4F61-165A270ED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A67AD19-19CC-CAB5-C1DD-04FA8C963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85EBF35-0271-D476-FD81-475FB1D0A8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73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9DFF-2E9B-C6B4-DCF4-29C3A8435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8CAABE6-1CEB-D48E-E6F1-2CB79F2760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482A5C6-D5EB-1704-2FF2-3FE86D30F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738B19B-F26D-E54B-E430-60BC3005DE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50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D20B1-DEB8-F106-FAC7-AC75927BF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E95661C-A1AD-9C38-D868-B9860A64E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4B79CE1-38D9-C773-D068-2B34FC4FD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AECC116-811F-30A7-BE5D-E066FF2F65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08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C3F2D-E584-CC1F-5BB8-DF6F203BD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0BC6692-18E6-5FD0-A084-FB4AE0662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B2CCBD9-F16A-FB32-E7DD-E92B717C1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10E5130-3D11-C0EE-60EB-1D488ED576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53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20DCA-38DA-42C1-C6F4-A1EE4154B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290ACBE-2092-6096-E17F-127698C8A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27945CD-D9D6-1B6F-89AD-46995293B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2FF6D70-6303-1FE9-347C-AEE9D9C9C2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7B2DD-6C7F-4C49-9C18-DABDD2143D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97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41791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89983"/>
          </a:xfrm>
          <a:prstGeom prst="rect">
            <a:avLst/>
          </a:prstGeom>
        </p:spPr>
        <p:txBody>
          <a:bodyPr/>
          <a:lstStyle>
            <a:lvl1pPr marL="357188" indent="-273050">
              <a:defRPr/>
            </a:lvl1pPr>
            <a:lvl2pPr marL="536575" indent="-263525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94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2"/>
            <a:ext cx="9144000" cy="2687637"/>
          </a:xfrm>
        </p:spPr>
        <p:txBody>
          <a:bodyPr anchor="b"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ÄMNE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66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8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7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72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7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2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81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3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279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76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0DD983-560B-40CF-BD45-E22FA3A6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09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F453C-41BF-4672-9394-027CBBF44800}" type="datetimeFigureOut">
              <a:rPr lang="en-US" smtClean="0"/>
              <a:t>10/21/2026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531" y="6163567"/>
            <a:ext cx="1160777" cy="616663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rot="16200000">
            <a:off x="11725625" y="6381700"/>
            <a:ext cx="422625" cy="535005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</a:t>
            </a:r>
          </a:p>
        </p:txBody>
      </p:sp>
      <p:sp>
        <p:nvSpPr>
          <p:cNvPr id="9" name="Rectangle 10"/>
          <p:cNvSpPr/>
          <p:nvPr userDrawn="1"/>
        </p:nvSpPr>
        <p:spPr>
          <a:xfrm>
            <a:off x="0" y="6782745"/>
            <a:ext cx="11739788" cy="75255"/>
          </a:xfrm>
          <a:prstGeom prst="rect">
            <a:avLst/>
          </a:prstGeom>
          <a:gradFill>
            <a:gsLst>
              <a:gs pos="27000">
                <a:srgbClr val="FF0000"/>
              </a:gs>
              <a:gs pos="94000">
                <a:schemeClr val="bg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0000" rIns="9144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sz="1800" dirty="0">
              <a:latin typeface="+mj-lt"/>
            </a:endParaRPr>
          </a:p>
        </p:txBody>
      </p:sp>
      <p:sp>
        <p:nvSpPr>
          <p:cNvPr id="10" name="Platshållare för bildnummer 5"/>
          <p:cNvSpPr txBox="1">
            <a:spLocks/>
          </p:cNvSpPr>
          <p:nvPr userDrawn="1"/>
        </p:nvSpPr>
        <p:spPr>
          <a:xfrm>
            <a:off x="11816802" y="6639301"/>
            <a:ext cx="423638" cy="1955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103A74B-1C5E-47D0-90AF-6617F14EEB6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902079"/>
            <a:ext cx="10515600" cy="40313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Franklin Gothic Book" panose="020B0503020102020204" pitchFamily="34" charset="0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Click to add text</a:t>
            </a:r>
          </a:p>
          <a:p>
            <a:pPr marL="360000" marR="0" lvl="1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Pct val="85000"/>
              <a:buFont typeface="Franklin Gothic Book" panose="020B0503020102020204" pitchFamily="34" charset="0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Second level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Franklin Gothic Book" panose="020B0503020102020204" pitchFamily="34" charset="0"/>
              <a:buChar char="●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all" spc="0" normalizeH="0" baseline="0" noProof="0" dirty="0">
                <a:ln>
                  <a:noFill/>
                </a:ln>
                <a:solidFill>
                  <a:srgbClr val="873E8D"/>
                </a:solidFill>
                <a:effectLst/>
                <a:uLnTx/>
                <a:uFillTx/>
                <a:latin typeface="Franklin Gothic Demi Cond"/>
                <a:ea typeface="+mn-ea"/>
                <a:cs typeface="+mn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Fourth level</a:t>
            </a:r>
          </a:p>
          <a:p>
            <a:pPr marL="0" marR="0" lvl="4" indent="179388" algn="l" defTabSz="244475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Fifth level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all" spc="0" normalizeH="0" baseline="0" noProof="0" dirty="0">
              <a:ln>
                <a:noFill/>
              </a:ln>
              <a:solidFill>
                <a:srgbClr val="873E8D"/>
              </a:solidFill>
              <a:effectLst/>
              <a:uLnTx/>
              <a:uFillTx/>
              <a:latin typeface="Franklin Gothic Demi Cond"/>
              <a:ea typeface="+mn-ea"/>
              <a:cs typeface="+mn-cs"/>
            </a:endParaRPr>
          </a:p>
          <a:p>
            <a:pPr marL="180975" marR="0" lvl="5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Franklin Gothic Book" panose="020B0503020102020204" pitchFamily="34" charset="0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Sixth level</a:t>
            </a:r>
          </a:p>
          <a:p>
            <a:pPr marL="360000" marR="0" lvl="6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Pct val="85000"/>
              <a:buFont typeface="Franklin Gothic Book" panose="020B0503020102020204" pitchFamily="34" charset="0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Seventh level</a:t>
            </a:r>
          </a:p>
          <a:p>
            <a:pPr marL="0" marR="0" lvl="4" indent="179388" algn="l" defTabSz="244475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180975" marR="0" lvl="7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Eighth level</a:t>
            </a:r>
          </a:p>
          <a:p>
            <a:pPr marL="360000" marR="0" lvl="8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+mj-lt"/>
              <a:buAutoNum type="alphaL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Ninth level</a:t>
            </a:r>
          </a:p>
          <a:p>
            <a:pPr marL="360000" marR="0" lvl="8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73E8D"/>
              </a:buClr>
              <a:buSzTx/>
              <a:buFont typeface="+mj-lt"/>
              <a:buAutoNum type="alphaLcPeriod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72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ts val="3600"/>
        </a:lnSpc>
        <a:spcBef>
          <a:spcPct val="0"/>
        </a:spcBef>
        <a:buNone/>
        <a:defRPr lang="en-US" sz="3600" kern="1200" cap="all" baseline="0" dirty="0">
          <a:solidFill>
            <a:srgbClr val="CC0000"/>
          </a:solidFill>
          <a:latin typeface="Franklin Gothic Demi Cond" panose="020B0706030402020204" pitchFamily="34" charset="0"/>
          <a:ea typeface="+mj-ea"/>
          <a:cs typeface="+mj-cs"/>
        </a:defRPr>
      </a:lvl1pPr>
    </p:titleStyle>
    <p:bodyStyle>
      <a:lvl1pPr marL="180000" marR="0" indent="-18000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Franklin Gothic Book" panose="020B0503020102020204" pitchFamily="34" charset="0"/>
        <a:buChar char="●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Pct val="85000"/>
        <a:buFont typeface="Franklin Gothic Book" panose="020B0503020102020204" pitchFamily="34" charset="0"/>
        <a:buChar char="●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C00000"/>
        </a:buClr>
        <a:buSzTx/>
        <a:buFont typeface="Arial" panose="020B0604020202020204" pitchFamily="34" charset="0"/>
        <a:buNone/>
        <a:tabLst/>
        <a:defRPr sz="2000" kern="1200">
          <a:solidFill>
            <a:srgbClr val="C00000"/>
          </a:solidFill>
          <a:latin typeface="+mn-lt"/>
          <a:ea typeface="+mn-ea"/>
          <a:cs typeface="+mn-cs"/>
        </a:defRPr>
      </a:lvl3pPr>
      <a:lvl4pPr marL="0" marR="0" indent="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179388" algn="l" defTabSz="244475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0975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Franklin Gothic Book" panose="020B0503020102020204" pitchFamily="34" charset="0"/>
        <a:buChar char="●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Pct val="85000"/>
        <a:buFont typeface="Franklin Gothic Book" panose="020B0503020102020204" pitchFamily="34" charset="0"/>
        <a:buChar char="●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0975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Pct val="100000"/>
        <a:buFont typeface="+mj-lt"/>
        <a:buAutoNum type="arabicPeriod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C00000"/>
        </a:buClr>
        <a:buSzTx/>
        <a:buFont typeface="+mj-lt"/>
        <a:buAutoNum type="alphaLcPeriod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628A-D98E-57E6-524F-2FB98139D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CC57F7-AF9F-C274-B32B-6D4853CD0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766" y="1643888"/>
            <a:ext cx="10166995" cy="3074536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tx1"/>
                </a:solidFill>
              </a:rPr>
              <a:t>Spelarmöte JIK F10/11</a:t>
            </a:r>
            <a:br>
              <a:rPr lang="sv-SE" dirty="0">
                <a:solidFill>
                  <a:schemeClr val="tx1"/>
                </a:solidFill>
              </a:rPr>
            </a:br>
            <a:br>
              <a:rPr lang="sv-SE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2C60EF1-849C-38F9-8987-F9BEFB780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264" y="4640231"/>
            <a:ext cx="9144000" cy="1655762"/>
          </a:xfrm>
        </p:spPr>
        <p:txBody>
          <a:bodyPr/>
          <a:lstStyle/>
          <a:p>
            <a:r>
              <a:rPr lang="sv-SE" dirty="0"/>
              <a:t>2026-10-21</a:t>
            </a:r>
          </a:p>
        </p:txBody>
      </p:sp>
    </p:spTree>
    <p:extLst>
      <p:ext uri="{BB962C8B-B14F-4D97-AF65-F5344CB8AC3E}">
        <p14:creationId xmlns:p14="http://schemas.microsoft.com/office/powerpoint/2010/main" val="280940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E3C4A-1376-785C-8C20-B3C3E65A0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16640F99-0BC9-A8BE-159A-43A1B818CB40}"/>
              </a:ext>
            </a:extLst>
          </p:cNvPr>
          <p:cNvSpPr txBox="1"/>
          <p:nvPr/>
        </p:nvSpPr>
        <p:spPr>
          <a:xfrm>
            <a:off x="1297640" y="1586753"/>
            <a:ext cx="100561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JIK Damutveckling – Träning och match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Våra 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Individuella 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ea typeface="Calibri"/>
                <a:cs typeface="Calibri"/>
              </a:rPr>
              <a:t>Utvecklingskontrakt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Spelarråd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Teori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200" b="1" dirty="0"/>
              <a:t>Nytt spelsystem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200" b="1" dirty="0"/>
              <a:t>Frislag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200" b="1" dirty="0"/>
              <a:t>Byten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122CE1A0-E291-F4A9-DB3A-748B73D693B7}"/>
              </a:ext>
            </a:extLst>
          </p:cNvPr>
          <p:cNvSpPr txBox="1">
            <a:spLocks/>
          </p:cNvSpPr>
          <p:nvPr/>
        </p:nvSpPr>
        <p:spPr>
          <a:xfrm>
            <a:off x="838200" y="396688"/>
            <a:ext cx="10515600" cy="1018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sz="4000" dirty="0">
                <a:solidFill>
                  <a:schemeClr val="tx1"/>
                </a:solidFill>
              </a:rPr>
              <a:t>Agenda</a:t>
            </a: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92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400178-0318-129D-E436-4C83E587C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Vi är en del av JIK</a:t>
            </a:r>
            <a:br>
              <a:rPr lang="sv-SE" dirty="0"/>
            </a:br>
            <a:br>
              <a:rPr lang="sv-SE" dirty="0"/>
            </a:br>
            <a:r>
              <a:rPr lang="sv-SE" dirty="0"/>
              <a:t> damutveckling</a:t>
            </a:r>
          </a:p>
        </p:txBody>
      </p:sp>
    </p:spTree>
    <p:extLst>
      <p:ext uri="{BB962C8B-B14F-4D97-AF65-F5344CB8AC3E}">
        <p14:creationId xmlns:p14="http://schemas.microsoft.com/office/powerpoint/2010/main" val="3330219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5FB053C-0C7D-5468-420B-EE28CBB8E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E98A5213-52E8-A2D5-7ADE-997B5BE3F5E4}"/>
              </a:ext>
            </a:extLst>
          </p:cNvPr>
          <p:cNvSpPr txBox="1"/>
          <p:nvPr/>
        </p:nvSpPr>
        <p:spPr>
          <a:xfrm>
            <a:off x="1297640" y="1586753"/>
            <a:ext cx="1005616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Bedriva en juniorverksamhet där spelare kan ta ytterligare steg i sin individuella utvecklingsprocess.</a:t>
            </a:r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Bredd och elit - JIK Damutveckling, för hållbar innebandy där spelare efter juniortiden naturligt kan fortsätta sin innebandyresa hos oss.</a:t>
            </a:r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Viktigt för oss att kunna erbjuda spel på olika nivåer i juniornivå för att möta spelarens utveckling.</a:t>
            </a:r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Fortsätta stärka spelarens utveckling i seniorförberedande verksamhet och där alla är viktiga för vår ambitionen att ta kliv upp i division 1 på sikt.</a:t>
            </a:r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Målen faller i linje med en röd tråd genom hela organisationen från </a:t>
            </a:r>
            <a:r>
              <a:rPr lang="sv-SE" sz="2200" b="1" dirty="0" err="1">
                <a:solidFill>
                  <a:srgbClr val="CC0000"/>
                </a:solidFill>
              </a:rPr>
              <a:t>ungdom-junior-senior</a:t>
            </a:r>
            <a:r>
              <a:rPr lang="sv-SE" sz="2200" b="1" dirty="0">
                <a:solidFill>
                  <a:srgbClr val="CC0000"/>
                </a:solidFill>
              </a:rPr>
              <a:t>. Vi vill skapa en tydlig struktur för våra medlemmar utifrån vår värdegrund </a:t>
            </a:r>
            <a:r>
              <a:rPr lang="sv-SE" sz="2200" b="1" dirty="0"/>
              <a:t>GLÄDJE – GEMENSKAP - UTVECKLING </a:t>
            </a:r>
            <a:r>
              <a:rPr lang="sv-SE" sz="2200" b="1" dirty="0">
                <a:solidFill>
                  <a:srgbClr val="CC0000"/>
                </a:solidFill>
              </a:rPr>
              <a:t>hela vägen tillsammans.</a:t>
            </a:r>
            <a:endParaRPr lang="sv-SE" sz="2200" dirty="0">
              <a:solidFill>
                <a:srgbClr val="CC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CC0000"/>
              </a:solidFill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91DFA0A7-4F99-2047-51BD-954ACA8D0B47}"/>
              </a:ext>
            </a:extLst>
          </p:cNvPr>
          <p:cNvSpPr txBox="1">
            <a:spLocks/>
          </p:cNvSpPr>
          <p:nvPr/>
        </p:nvSpPr>
        <p:spPr>
          <a:xfrm>
            <a:off x="838200" y="396688"/>
            <a:ext cx="10515600" cy="1018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sz="4000" dirty="0"/>
              <a:t>VÅRT TÄNK: JIK </a:t>
            </a:r>
            <a:r>
              <a:rPr lang="sv-SE" sz="4000" dirty="0" err="1"/>
              <a:t>damUtveckling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70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E6F2413-D897-ABA0-382E-36FC3E215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04086A-34CF-A5A9-D6A8-5982775CC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SÄSONG 2026/27 DAM &amp; JUNIOR (ungdom) JIK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53AD3D8-01A4-B2A3-9572-295EF23E3EF6}"/>
              </a:ext>
            </a:extLst>
          </p:cNvPr>
          <p:cNvSpPr/>
          <p:nvPr/>
        </p:nvSpPr>
        <p:spPr>
          <a:xfrm>
            <a:off x="1192193" y="1764304"/>
            <a:ext cx="1762125" cy="86313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Allsvenskan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JIK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B5C8C46-AB85-4623-8309-1F199A7D2C14}"/>
              </a:ext>
            </a:extLst>
          </p:cNvPr>
          <p:cNvSpPr/>
          <p:nvPr/>
        </p:nvSpPr>
        <p:spPr>
          <a:xfrm>
            <a:off x="1165884" y="4568544"/>
            <a:ext cx="1762124" cy="85725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DJ18 + F10/11</a:t>
            </a:r>
            <a:endParaRPr lang="sv-SE" sz="1400" dirty="0">
              <a:solidFill>
                <a:schemeClr val="tx1"/>
              </a:solidFill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JIK-</a:t>
            </a:r>
            <a:r>
              <a:rPr lang="sv-SE" sz="1400" dirty="0" err="1">
                <a:solidFill>
                  <a:schemeClr val="tx1"/>
                </a:solidFill>
              </a:rPr>
              <a:t>Utv</a:t>
            </a:r>
            <a:r>
              <a:rPr lang="sv-SE" sz="1400" dirty="0">
                <a:solidFill>
                  <a:schemeClr val="tx1"/>
                </a:solidFill>
              </a:rPr>
              <a:t> </a:t>
            </a:r>
            <a:r>
              <a:rPr lang="sv-SE" sz="1000" dirty="0">
                <a:solidFill>
                  <a:schemeClr val="tx1"/>
                </a:solidFill>
              </a:rPr>
              <a:t>(F10/11)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0FF66D52-34FC-7C64-BD29-ED40DFA5DC77}"/>
              </a:ext>
            </a:extLst>
          </p:cNvPr>
          <p:cNvSpPr txBox="1"/>
          <p:nvPr/>
        </p:nvSpPr>
        <p:spPr>
          <a:xfrm>
            <a:off x="5903262" y="1798789"/>
            <a:ext cx="61587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3st träningsgrupper</a:t>
            </a:r>
          </a:p>
          <a:p>
            <a:pPr marL="285750" indent="-285750">
              <a:buFontTx/>
              <a:buChar char="-"/>
            </a:pPr>
            <a:r>
              <a:rPr lang="sv-SE" sz="2200" b="1" dirty="0">
                <a:solidFill>
                  <a:srgbClr val="CC0000"/>
                </a:solidFill>
              </a:rPr>
              <a:t>Träningsutbyte</a:t>
            </a:r>
            <a:r>
              <a:rPr lang="sv-SE" sz="2400" b="1" dirty="0">
                <a:solidFill>
                  <a:srgbClr val="CC0000"/>
                </a:solidFill>
              </a:rPr>
              <a:t> Div2-Allsv samt DJ18-Div2</a:t>
            </a:r>
          </a:p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Satsning: Div2 till Div1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CC0000"/>
                </a:solidFill>
              </a:rPr>
              <a:t>Mer tävling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CC0000"/>
                </a:solidFill>
              </a:rPr>
              <a:t>Ökade krav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rgbClr val="CC0000"/>
                </a:solidFill>
              </a:rPr>
              <a:t>Mer coachning</a:t>
            </a:r>
          </a:p>
          <a:p>
            <a:r>
              <a:rPr lang="sv-SE" sz="2400" b="1" dirty="0">
                <a:solidFill>
                  <a:srgbClr val="CC0000"/>
                </a:solidFill>
              </a:rPr>
              <a:t>-   JAS – tydligare förutsättning </a:t>
            </a:r>
          </a:p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DJ18 (F10/F11)- utökat samarbete</a:t>
            </a:r>
          </a:p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Individuell utveckling, spela på sin nivå</a:t>
            </a:r>
          </a:p>
          <a:p>
            <a:pPr marL="285750" indent="-285750">
              <a:buFontTx/>
              <a:buChar char="-"/>
            </a:pPr>
            <a:r>
              <a:rPr lang="sv-SE" sz="2400" b="1" dirty="0">
                <a:solidFill>
                  <a:srgbClr val="CC0000"/>
                </a:solidFill>
              </a:rPr>
              <a:t>ALLA ÄR VIKTIGA!!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44F0C55-0A04-AB94-54D8-0AD640DBDF61}"/>
              </a:ext>
            </a:extLst>
          </p:cNvPr>
          <p:cNvSpPr/>
          <p:nvPr/>
        </p:nvSpPr>
        <p:spPr>
          <a:xfrm>
            <a:off x="3275164" y="3163511"/>
            <a:ext cx="1760182" cy="797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JAS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JIK-</a:t>
            </a:r>
            <a:r>
              <a:rPr lang="sv-SE" sz="1400" dirty="0" err="1">
                <a:solidFill>
                  <a:schemeClr val="tx1"/>
                </a:solidFill>
              </a:rPr>
              <a:t>Utv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33A422D-D3C1-EBF1-E3AF-27D523526B3F}"/>
              </a:ext>
            </a:extLst>
          </p:cNvPr>
          <p:cNvSpPr/>
          <p:nvPr/>
        </p:nvSpPr>
        <p:spPr>
          <a:xfrm>
            <a:off x="1167826" y="3150649"/>
            <a:ext cx="1760182" cy="7971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Div2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JIK-</a:t>
            </a:r>
            <a:r>
              <a:rPr lang="sv-SE" sz="1400" dirty="0" err="1">
                <a:solidFill>
                  <a:schemeClr val="tx1"/>
                </a:solidFill>
              </a:rPr>
              <a:t>Utv</a:t>
            </a:r>
            <a:endParaRPr lang="sv-SE" sz="1400" dirty="0">
              <a:solidFill>
                <a:schemeClr val="tx1"/>
              </a:solidFill>
            </a:endParaRPr>
          </a:p>
        </p:txBody>
      </p:sp>
      <p:cxnSp>
        <p:nvCxnSpPr>
          <p:cNvPr id="13" name="Rak pilkoppling 12">
            <a:extLst>
              <a:ext uri="{FF2B5EF4-FFF2-40B4-BE49-F238E27FC236}">
                <a16:creationId xmlns:a16="http://schemas.microsoft.com/office/drawing/2014/main" id="{89385E16-3F48-DD9C-A5B6-87AE20E9B8AD}"/>
              </a:ext>
            </a:extLst>
          </p:cNvPr>
          <p:cNvCxnSpPr>
            <a:cxnSpLocks/>
          </p:cNvCxnSpPr>
          <p:nvPr/>
        </p:nvCxnSpPr>
        <p:spPr>
          <a:xfrm flipV="1">
            <a:off x="2840018" y="4018378"/>
            <a:ext cx="681136" cy="461421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Rak pilkoppling 20">
            <a:extLst>
              <a:ext uri="{FF2B5EF4-FFF2-40B4-BE49-F238E27FC236}">
                <a16:creationId xmlns:a16="http://schemas.microsoft.com/office/drawing/2014/main" id="{A4F8C719-D54C-54D6-AE07-3ACF35F62A34}"/>
              </a:ext>
            </a:extLst>
          </p:cNvPr>
          <p:cNvCxnSpPr>
            <a:cxnSpLocks/>
          </p:cNvCxnSpPr>
          <p:nvPr/>
        </p:nvCxnSpPr>
        <p:spPr>
          <a:xfrm flipV="1">
            <a:off x="2954318" y="3567443"/>
            <a:ext cx="292725" cy="2106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Rak pilkoppling 29">
            <a:extLst>
              <a:ext uri="{FF2B5EF4-FFF2-40B4-BE49-F238E27FC236}">
                <a16:creationId xmlns:a16="http://schemas.microsoft.com/office/drawing/2014/main" id="{A278411B-A72A-56DB-55BB-BEEE9C6F260D}"/>
              </a:ext>
            </a:extLst>
          </p:cNvPr>
          <p:cNvCxnSpPr>
            <a:cxnSpLocks/>
          </p:cNvCxnSpPr>
          <p:nvPr/>
        </p:nvCxnSpPr>
        <p:spPr>
          <a:xfrm>
            <a:off x="2042161" y="2704843"/>
            <a:ext cx="0" cy="383719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Rak pilkoppling 37">
            <a:extLst>
              <a:ext uri="{FF2B5EF4-FFF2-40B4-BE49-F238E27FC236}">
                <a16:creationId xmlns:a16="http://schemas.microsoft.com/office/drawing/2014/main" id="{39386933-7723-48EA-A29B-C661B31D4E2A}"/>
              </a:ext>
            </a:extLst>
          </p:cNvPr>
          <p:cNvCxnSpPr>
            <a:cxnSpLocks/>
          </p:cNvCxnSpPr>
          <p:nvPr/>
        </p:nvCxnSpPr>
        <p:spPr>
          <a:xfrm>
            <a:off x="2046946" y="4018378"/>
            <a:ext cx="0" cy="461421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BB9CAE9B-3B03-E9F6-BC5E-90AC7B2277A2}"/>
              </a:ext>
            </a:extLst>
          </p:cNvPr>
          <p:cNvCxnSpPr>
            <a:cxnSpLocks/>
          </p:cNvCxnSpPr>
          <p:nvPr/>
        </p:nvCxnSpPr>
        <p:spPr>
          <a:xfrm>
            <a:off x="2910078" y="2714682"/>
            <a:ext cx="559263" cy="37388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4" name="Rak pilkoppling 63">
            <a:extLst>
              <a:ext uri="{FF2B5EF4-FFF2-40B4-BE49-F238E27FC236}">
                <a16:creationId xmlns:a16="http://schemas.microsoft.com/office/drawing/2014/main" id="{9EB39E3B-CAAE-F5BE-B80F-DA27A77A9431}"/>
              </a:ext>
            </a:extLst>
          </p:cNvPr>
          <p:cNvCxnSpPr>
            <a:cxnSpLocks/>
          </p:cNvCxnSpPr>
          <p:nvPr/>
        </p:nvCxnSpPr>
        <p:spPr>
          <a:xfrm>
            <a:off x="2384190" y="4048728"/>
            <a:ext cx="0" cy="400719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6" name="Rak pilkoppling 65">
            <a:extLst>
              <a:ext uri="{FF2B5EF4-FFF2-40B4-BE49-F238E27FC236}">
                <a16:creationId xmlns:a16="http://schemas.microsoft.com/office/drawing/2014/main" id="{1F71DD55-B38C-9213-98A9-8DC84FB537EC}"/>
              </a:ext>
            </a:extLst>
          </p:cNvPr>
          <p:cNvCxnSpPr>
            <a:cxnSpLocks/>
          </p:cNvCxnSpPr>
          <p:nvPr/>
        </p:nvCxnSpPr>
        <p:spPr>
          <a:xfrm>
            <a:off x="2341936" y="2714682"/>
            <a:ext cx="0" cy="37388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1" name="Rak pilkoppling 70">
            <a:extLst>
              <a:ext uri="{FF2B5EF4-FFF2-40B4-BE49-F238E27FC236}">
                <a16:creationId xmlns:a16="http://schemas.microsoft.com/office/drawing/2014/main" id="{8029E337-9966-3A77-E79E-89B71D8DE9C6}"/>
              </a:ext>
            </a:extLst>
          </p:cNvPr>
          <p:cNvCxnSpPr>
            <a:cxnSpLocks/>
          </p:cNvCxnSpPr>
          <p:nvPr/>
        </p:nvCxnSpPr>
        <p:spPr>
          <a:xfrm>
            <a:off x="1082488" y="5977218"/>
            <a:ext cx="746312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7" name="Rak pilkoppling 76">
            <a:extLst>
              <a:ext uri="{FF2B5EF4-FFF2-40B4-BE49-F238E27FC236}">
                <a16:creationId xmlns:a16="http://schemas.microsoft.com/office/drawing/2014/main" id="{1B2402B7-87C2-99C2-26B6-654120041F2C}"/>
              </a:ext>
            </a:extLst>
          </p:cNvPr>
          <p:cNvCxnSpPr/>
          <p:nvPr/>
        </p:nvCxnSpPr>
        <p:spPr>
          <a:xfrm>
            <a:off x="1082488" y="6258636"/>
            <a:ext cx="719418" cy="0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8" name="textruta 77">
            <a:extLst>
              <a:ext uri="{FF2B5EF4-FFF2-40B4-BE49-F238E27FC236}">
                <a16:creationId xmlns:a16="http://schemas.microsoft.com/office/drawing/2014/main" id="{BC28ED6B-9D42-1B56-CCD5-A1681E11FDF7}"/>
              </a:ext>
            </a:extLst>
          </p:cNvPr>
          <p:cNvSpPr txBox="1"/>
          <p:nvPr/>
        </p:nvSpPr>
        <p:spPr>
          <a:xfrm>
            <a:off x="1871289" y="5766431"/>
            <a:ext cx="9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träning</a:t>
            </a:r>
          </a:p>
        </p:txBody>
      </p:sp>
      <p:sp>
        <p:nvSpPr>
          <p:cNvPr id="79" name="textruta 78">
            <a:extLst>
              <a:ext uri="{FF2B5EF4-FFF2-40B4-BE49-F238E27FC236}">
                <a16:creationId xmlns:a16="http://schemas.microsoft.com/office/drawing/2014/main" id="{964BDCCE-9E78-8CFA-987A-E1F70BB9BE30}"/>
              </a:ext>
            </a:extLst>
          </p:cNvPr>
          <p:cNvSpPr txBox="1"/>
          <p:nvPr/>
        </p:nvSpPr>
        <p:spPr>
          <a:xfrm>
            <a:off x="1871289" y="6072478"/>
            <a:ext cx="94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match</a:t>
            </a:r>
          </a:p>
        </p:txBody>
      </p:sp>
      <p:cxnSp>
        <p:nvCxnSpPr>
          <p:cNvPr id="87" name="Rak pilkoppling 86">
            <a:extLst>
              <a:ext uri="{FF2B5EF4-FFF2-40B4-BE49-F238E27FC236}">
                <a16:creationId xmlns:a16="http://schemas.microsoft.com/office/drawing/2014/main" id="{69872D06-80F8-F8EC-F8FF-BCF727928A5A}"/>
              </a:ext>
            </a:extLst>
          </p:cNvPr>
          <p:cNvCxnSpPr>
            <a:cxnSpLocks/>
          </p:cNvCxnSpPr>
          <p:nvPr/>
        </p:nvCxnSpPr>
        <p:spPr>
          <a:xfrm>
            <a:off x="3010705" y="2631918"/>
            <a:ext cx="566213" cy="37350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9" name="Rak pilkoppling 88">
            <a:extLst>
              <a:ext uri="{FF2B5EF4-FFF2-40B4-BE49-F238E27FC236}">
                <a16:creationId xmlns:a16="http://schemas.microsoft.com/office/drawing/2014/main" id="{B7D6EA76-B8A6-CB84-4567-D4C102980D7F}"/>
              </a:ext>
            </a:extLst>
          </p:cNvPr>
          <p:cNvCxnSpPr>
            <a:cxnSpLocks/>
          </p:cNvCxnSpPr>
          <p:nvPr/>
        </p:nvCxnSpPr>
        <p:spPr>
          <a:xfrm flipV="1">
            <a:off x="3059206" y="4134971"/>
            <a:ext cx="618565" cy="433573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2" name="Rak pilkoppling 91">
            <a:extLst>
              <a:ext uri="{FF2B5EF4-FFF2-40B4-BE49-F238E27FC236}">
                <a16:creationId xmlns:a16="http://schemas.microsoft.com/office/drawing/2014/main" id="{047C8F0E-C69E-BC48-BF01-AAB813273EBE}"/>
              </a:ext>
            </a:extLst>
          </p:cNvPr>
          <p:cNvCxnSpPr>
            <a:cxnSpLocks/>
          </p:cNvCxnSpPr>
          <p:nvPr/>
        </p:nvCxnSpPr>
        <p:spPr>
          <a:xfrm>
            <a:off x="2954318" y="3429000"/>
            <a:ext cx="292725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461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E2316-E9FC-9908-AC24-007A75208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D501BA1B-47A3-2503-E9FE-78A9B2661F26}"/>
              </a:ext>
            </a:extLst>
          </p:cNvPr>
          <p:cNvSpPr txBox="1"/>
          <p:nvPr/>
        </p:nvSpPr>
        <p:spPr>
          <a:xfrm>
            <a:off x="1676400" y="1793663"/>
            <a:ext cx="4128506" cy="49859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b="1" dirty="0">
              <a:solidFill>
                <a:srgbClr val="CC0000"/>
              </a:solidFill>
            </a:endParaRPr>
          </a:p>
          <a:p>
            <a:br>
              <a:rPr lang="sv-SE" sz="2200" b="1" dirty="0">
                <a:solidFill>
                  <a:srgbClr val="CC0000"/>
                </a:solidFill>
              </a:rPr>
            </a:b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Tränar i träningsgrupp DIV2, JAS samt F11-F13 efter uttagning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Spelar matcher i DJ18  och F10-serie.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>
                <a:solidFill>
                  <a:srgbClr val="CC0000"/>
                </a:solidFill>
              </a:rPr>
              <a:t>Några spelare får även möjlighet att spela match uppåt.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EFDF544-6B27-6F7C-BF74-4486DF00BEFE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/>
              <a:t>DJ18 + F10/11</a:t>
            </a:r>
          </a:p>
        </p:txBody>
      </p:sp>
      <p:sp>
        <p:nvSpPr>
          <p:cNvPr id="4" name="textruta 19">
            <a:extLst>
              <a:ext uri="{FF2B5EF4-FFF2-40B4-BE49-F238E27FC236}">
                <a16:creationId xmlns:a16="http://schemas.microsoft.com/office/drawing/2014/main" id="{A3F48433-2C95-471B-60A4-9A9747262736}"/>
              </a:ext>
            </a:extLst>
          </p:cNvPr>
          <p:cNvSpPr txBox="1"/>
          <p:nvPr/>
        </p:nvSpPr>
        <p:spPr>
          <a:xfrm>
            <a:off x="6887006" y="2676035"/>
            <a:ext cx="4744700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b="1" dirty="0"/>
              <a:t>Upplägg:</a:t>
            </a:r>
          </a:p>
          <a:p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Utökat samarbete inom junior och med F11/12/13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Spela på sin nivå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b="1" dirty="0"/>
              <a:t>Integrera ungdomsspelare för utveckling och annat ansvar på äldre spelare för mentorskap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grpSp>
        <p:nvGrpSpPr>
          <p:cNvPr id="29" name="Grupp 28">
            <a:extLst>
              <a:ext uri="{FF2B5EF4-FFF2-40B4-BE49-F238E27FC236}">
                <a16:creationId xmlns:a16="http://schemas.microsoft.com/office/drawing/2014/main" id="{6D43B896-159F-D8B3-9FB0-ED17CB2A71C8}"/>
              </a:ext>
            </a:extLst>
          </p:cNvPr>
          <p:cNvGrpSpPr/>
          <p:nvPr/>
        </p:nvGrpSpPr>
        <p:grpSpPr>
          <a:xfrm>
            <a:off x="9525472" y="326418"/>
            <a:ext cx="2395346" cy="2188182"/>
            <a:chOff x="1165884" y="1764304"/>
            <a:chExt cx="3869462" cy="3661492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3EA85886-69DA-8C8F-FDF6-B54045E53370}"/>
                </a:ext>
              </a:extLst>
            </p:cNvPr>
            <p:cNvSpPr/>
            <p:nvPr/>
          </p:nvSpPr>
          <p:spPr>
            <a:xfrm>
              <a:off x="1192193" y="1764304"/>
              <a:ext cx="1762125" cy="86313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Allsvenskan</a:t>
              </a: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</a:t>
              </a:r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12FD322F-E991-28A5-ADF5-C3AE632557F0}"/>
                </a:ext>
              </a:extLst>
            </p:cNvPr>
            <p:cNvSpPr/>
            <p:nvPr/>
          </p:nvSpPr>
          <p:spPr>
            <a:xfrm>
              <a:off x="1165884" y="4568544"/>
              <a:ext cx="1762124" cy="857252"/>
            </a:xfrm>
            <a:prstGeom prst="rect">
              <a:avLst/>
            </a:prstGeom>
            <a:solidFill>
              <a:srgbClr val="FFC6C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DJ18 + F10/11</a:t>
              </a:r>
              <a:endParaRPr lang="sv-SE" sz="1050" dirty="0">
                <a:solidFill>
                  <a:schemeClr val="tx1"/>
                </a:solidFill>
              </a:endParaRP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JIK-</a:t>
              </a:r>
              <a:r>
                <a:rPr lang="sv-SE" sz="1050" dirty="0" err="1">
                  <a:solidFill>
                    <a:schemeClr val="tx1"/>
                  </a:solidFill>
                </a:rPr>
                <a:t>Utv</a:t>
              </a:r>
              <a:r>
                <a:rPr lang="sv-SE" sz="1050" dirty="0">
                  <a:solidFill>
                    <a:schemeClr val="tx1"/>
                  </a:solidFill>
                </a:rPr>
                <a:t> </a:t>
              </a:r>
              <a:r>
                <a:rPr lang="sv-SE" sz="700" dirty="0">
                  <a:solidFill>
                    <a:schemeClr val="tx1"/>
                  </a:solidFill>
                </a:rPr>
                <a:t>(F10/11)</a:t>
              </a:r>
              <a:endParaRPr lang="sv-SE" sz="1050" dirty="0">
                <a:solidFill>
                  <a:schemeClr val="tx1"/>
                </a:solidFill>
              </a:endParaRP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1113AF43-4BBC-2DE3-C0A0-FB7E73CEF7A1}"/>
                </a:ext>
              </a:extLst>
            </p:cNvPr>
            <p:cNvSpPr/>
            <p:nvPr/>
          </p:nvSpPr>
          <p:spPr>
            <a:xfrm>
              <a:off x="3275164" y="3163511"/>
              <a:ext cx="1760182" cy="79716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JAS</a:t>
              </a: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JIK-</a:t>
              </a:r>
              <a:r>
                <a:rPr lang="sv-SE" sz="1050" dirty="0" err="1">
                  <a:solidFill>
                    <a:schemeClr val="tx1"/>
                  </a:solidFill>
                </a:rPr>
                <a:t>Utv</a:t>
              </a:r>
              <a:endParaRPr lang="sv-SE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A8428753-A29F-9586-02BC-E17E2D5C4872}"/>
                </a:ext>
              </a:extLst>
            </p:cNvPr>
            <p:cNvSpPr/>
            <p:nvPr/>
          </p:nvSpPr>
          <p:spPr>
            <a:xfrm>
              <a:off x="1167826" y="3150649"/>
              <a:ext cx="1760182" cy="79716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200" dirty="0">
                  <a:solidFill>
                    <a:schemeClr val="tx1"/>
                  </a:solidFill>
                </a:rPr>
                <a:t>Div2</a:t>
              </a:r>
            </a:p>
            <a:p>
              <a:pPr algn="ctr"/>
              <a:r>
                <a:rPr lang="sv-SE" sz="1050" dirty="0">
                  <a:solidFill>
                    <a:schemeClr val="tx1"/>
                  </a:solidFill>
                </a:rPr>
                <a:t>JIK-</a:t>
              </a:r>
              <a:r>
                <a:rPr lang="sv-SE" sz="1050" dirty="0" err="1">
                  <a:solidFill>
                    <a:schemeClr val="tx1"/>
                  </a:solidFill>
                </a:rPr>
                <a:t>Utv</a:t>
              </a:r>
              <a:endParaRPr lang="sv-SE" sz="105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Rak pilkoppling 8">
              <a:extLst>
                <a:ext uri="{FF2B5EF4-FFF2-40B4-BE49-F238E27FC236}">
                  <a16:creationId xmlns:a16="http://schemas.microsoft.com/office/drawing/2014/main" id="{E1AD9C59-C4AD-734C-93D2-ED13061CBF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0018" y="4018378"/>
              <a:ext cx="681136" cy="461421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Rak pilkoppling 9">
              <a:extLst>
                <a:ext uri="{FF2B5EF4-FFF2-40B4-BE49-F238E27FC236}">
                  <a16:creationId xmlns:a16="http://schemas.microsoft.com/office/drawing/2014/main" id="{79514F50-0A2B-F18E-22D0-45C862CCC6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54318" y="3567443"/>
              <a:ext cx="292725" cy="2106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Rak pilkoppling 10">
              <a:extLst>
                <a:ext uri="{FF2B5EF4-FFF2-40B4-BE49-F238E27FC236}">
                  <a16:creationId xmlns:a16="http://schemas.microsoft.com/office/drawing/2014/main" id="{AAB9A95F-59A0-7D26-0FFA-C397A7084AFC}"/>
                </a:ext>
              </a:extLst>
            </p:cNvPr>
            <p:cNvCxnSpPr>
              <a:cxnSpLocks/>
            </p:cNvCxnSpPr>
            <p:nvPr/>
          </p:nvCxnSpPr>
          <p:spPr>
            <a:xfrm>
              <a:off x="2042161" y="2704843"/>
              <a:ext cx="0" cy="383719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Rak pilkoppling 11">
              <a:extLst>
                <a:ext uri="{FF2B5EF4-FFF2-40B4-BE49-F238E27FC236}">
                  <a16:creationId xmlns:a16="http://schemas.microsoft.com/office/drawing/2014/main" id="{236163E2-9A6F-1D7D-76FF-BE940BDD21CC}"/>
                </a:ext>
              </a:extLst>
            </p:cNvPr>
            <p:cNvCxnSpPr>
              <a:cxnSpLocks/>
            </p:cNvCxnSpPr>
            <p:nvPr/>
          </p:nvCxnSpPr>
          <p:spPr>
            <a:xfrm>
              <a:off x="2046946" y="4018378"/>
              <a:ext cx="0" cy="461421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Rak pilkoppling 12">
              <a:extLst>
                <a:ext uri="{FF2B5EF4-FFF2-40B4-BE49-F238E27FC236}">
                  <a16:creationId xmlns:a16="http://schemas.microsoft.com/office/drawing/2014/main" id="{E0A64D69-36B0-7C4D-3EA8-B0ED14E0CB92}"/>
                </a:ext>
              </a:extLst>
            </p:cNvPr>
            <p:cNvCxnSpPr>
              <a:cxnSpLocks/>
            </p:cNvCxnSpPr>
            <p:nvPr/>
          </p:nvCxnSpPr>
          <p:spPr>
            <a:xfrm>
              <a:off x="2910078" y="2714682"/>
              <a:ext cx="559263" cy="373880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" name="Rak pilkoppling 13">
              <a:extLst>
                <a:ext uri="{FF2B5EF4-FFF2-40B4-BE49-F238E27FC236}">
                  <a16:creationId xmlns:a16="http://schemas.microsoft.com/office/drawing/2014/main" id="{48FC2797-AE7D-D949-DA4D-D8FBF4C71F74}"/>
                </a:ext>
              </a:extLst>
            </p:cNvPr>
            <p:cNvCxnSpPr>
              <a:cxnSpLocks/>
            </p:cNvCxnSpPr>
            <p:nvPr/>
          </p:nvCxnSpPr>
          <p:spPr>
            <a:xfrm>
              <a:off x="2384190" y="4048728"/>
              <a:ext cx="0" cy="400719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id="{A00BBF73-1F8C-CECC-F1DA-FD3AEC2BDB36}"/>
                </a:ext>
              </a:extLst>
            </p:cNvPr>
            <p:cNvCxnSpPr>
              <a:cxnSpLocks/>
            </p:cNvCxnSpPr>
            <p:nvPr/>
          </p:nvCxnSpPr>
          <p:spPr>
            <a:xfrm>
              <a:off x="2341936" y="2714682"/>
              <a:ext cx="0" cy="373880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id="{645DD9A1-3E8D-1342-A6E1-00AA7C4C612C}"/>
                </a:ext>
              </a:extLst>
            </p:cNvPr>
            <p:cNvCxnSpPr>
              <a:cxnSpLocks/>
            </p:cNvCxnSpPr>
            <p:nvPr/>
          </p:nvCxnSpPr>
          <p:spPr>
            <a:xfrm>
              <a:off x="3010705" y="2631918"/>
              <a:ext cx="566213" cy="37350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3177375E-C284-EBD0-8F91-FF10F6AA9A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9206" y="4134971"/>
              <a:ext cx="618565" cy="433573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Rak pilkoppling 17">
              <a:extLst>
                <a:ext uri="{FF2B5EF4-FFF2-40B4-BE49-F238E27FC236}">
                  <a16:creationId xmlns:a16="http://schemas.microsoft.com/office/drawing/2014/main" id="{9A1955EA-A0A3-2F1A-331F-AC112C8A62AC}"/>
                </a:ext>
              </a:extLst>
            </p:cNvPr>
            <p:cNvCxnSpPr>
              <a:cxnSpLocks/>
            </p:cNvCxnSpPr>
            <p:nvPr/>
          </p:nvCxnSpPr>
          <p:spPr>
            <a:xfrm>
              <a:off x="2954318" y="3429000"/>
              <a:ext cx="292725" cy="0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4295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E2316-E9FC-9908-AC24-007A75208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D501BA1B-47A3-2503-E9FE-78A9B2661F26}"/>
              </a:ext>
            </a:extLst>
          </p:cNvPr>
          <p:cNvSpPr txBox="1"/>
          <p:nvPr/>
        </p:nvSpPr>
        <p:spPr>
          <a:xfrm>
            <a:off x="1676400" y="1793663"/>
            <a:ext cx="412850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EFDF544-6B27-6F7C-BF74-4486DF00BEFE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träning och match</a:t>
            </a:r>
          </a:p>
        </p:txBody>
      </p:sp>
      <p:sp>
        <p:nvSpPr>
          <p:cNvPr id="4" name="textruta 19">
            <a:extLst>
              <a:ext uri="{FF2B5EF4-FFF2-40B4-BE49-F238E27FC236}">
                <a16:creationId xmlns:a16="http://schemas.microsoft.com/office/drawing/2014/main" id="{A3F48433-2C95-471B-60A4-9A9747262736}"/>
              </a:ext>
            </a:extLst>
          </p:cNvPr>
          <p:cNvSpPr txBox="1"/>
          <p:nvPr/>
        </p:nvSpPr>
        <p:spPr>
          <a:xfrm>
            <a:off x="1280160" y="1872020"/>
            <a:ext cx="10296682" cy="63401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Kallelse sker i laget – svara på denna. Kan man inte så skriv orsak!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Ät bra och näringsriktig mat inför träning och match.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Se till att vara utvilad inför träning och match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är inkluderande och ser till att alla känner sig som en del av laget!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Alla är med i laget och vi stöttar varandra oavsett om vi är på plan, på bänken eller på läktaren!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respekterar spelare, domare och tränare.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förväntar oss 100 % fokus och 100 % inställning – alla skall göra sitt bästa hela tiden och varje träning och varje match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Har man några begränsningar/hinder informerar man en tränare om det.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duschar efter alla matcher (både hemma och borta)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68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CF63D-A570-8B56-6CD6-D87D9BAE8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16D0EC09-1307-A8FC-DF8E-592B5B48BFF6}"/>
              </a:ext>
            </a:extLst>
          </p:cNvPr>
          <p:cNvSpPr txBox="1"/>
          <p:nvPr/>
        </p:nvSpPr>
        <p:spPr>
          <a:xfrm>
            <a:off x="530352" y="1401187"/>
            <a:ext cx="10835640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sv-SE" b="1" dirty="0"/>
              <a:t>Vårt lag</a:t>
            </a:r>
            <a:endParaRPr lang="sv-S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Vi peppar och stöttar varandra.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Vi har hög träningsnärvaro och fokus.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Vi bygger en stark gemenskap där alla känner sig inkluderade.</a:t>
            </a:r>
          </a:p>
          <a:p>
            <a:pPr fontAlgn="base"/>
            <a:endParaRPr lang="sv-SE" b="1" dirty="0"/>
          </a:p>
          <a:p>
            <a:pPr fontAlgn="base"/>
            <a:r>
              <a:rPr lang="sv-SE" b="1" dirty="0"/>
              <a:t>Vårt spel</a:t>
            </a:r>
            <a:endParaRPr lang="sv-S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Vi spelar snabbt med rörelse och bolltempo.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Vi kommunicerar mycket på planen.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sv-SE" dirty="0"/>
              <a:t>Vi utvecklar ett starkt försvars- och anfallsspel samtidigt som vi lär oss vårt nya spelsystem.</a:t>
            </a:r>
          </a:p>
          <a:p>
            <a:pPr fontAlgn="base"/>
            <a:endParaRPr lang="sv-SE" b="1" dirty="0"/>
          </a:p>
          <a:p>
            <a:pPr fontAlgn="base"/>
            <a:r>
              <a:rPr lang="sv-SE" b="1" dirty="0"/>
              <a:t>Våra resultat</a:t>
            </a:r>
            <a:endParaRPr lang="sv-S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Topp 3 i DJ18.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Minst Steg 2 i USM. – CHECK </a:t>
            </a:r>
            <a:r>
              <a:rPr lang="sv-SE" dirty="0">
                <a:sym typeface="Wingdings" panose="05000000000000000000" pitchFamily="2" charset="2"/>
              </a:rPr>
              <a:t></a:t>
            </a:r>
            <a:endParaRPr lang="sv-SE" dirty="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sv-SE" dirty="0"/>
              <a:t>Konkurrera om medaljer och cuptitlar i de cuper vi deltar i.</a:t>
            </a:r>
          </a:p>
          <a:p>
            <a:endParaRPr lang="sv-SE" sz="22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D67FB99A-2060-69B9-C56B-5B6C1E24C798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8752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Våra mål för säsong 2026/27</a:t>
            </a:r>
          </a:p>
        </p:txBody>
      </p:sp>
    </p:spTree>
    <p:extLst>
      <p:ext uri="{BB962C8B-B14F-4D97-AF65-F5344CB8AC3E}">
        <p14:creationId xmlns:p14="http://schemas.microsoft.com/office/powerpoint/2010/main" val="2105777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8BC9C-6783-286C-393D-03136F3A9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838C0C43-6F22-AE71-071C-C4B32AE5F06D}"/>
              </a:ext>
            </a:extLst>
          </p:cNvPr>
          <p:cNvSpPr txBox="1"/>
          <p:nvPr/>
        </p:nvSpPr>
        <p:spPr>
          <a:xfrm>
            <a:off x="530352" y="1401187"/>
            <a:ext cx="10835640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sv-SE" b="1" dirty="0"/>
              <a:t>Fundera igenom och skriv ner vilka individuella mål du har för denna säsongen</a:t>
            </a:r>
            <a:endParaRPr lang="sv-SE" dirty="0"/>
          </a:p>
          <a:p>
            <a:endParaRPr lang="sv-SE" dirty="0"/>
          </a:p>
          <a:p>
            <a:r>
              <a:rPr lang="sv-SE" b="1" dirty="0"/>
              <a:t>Dina Styrkor</a:t>
            </a:r>
          </a:p>
          <a:p>
            <a:r>
              <a:rPr lang="sv-SE" dirty="0"/>
              <a:t>Vad tycker du att du bidrar med till laget? </a:t>
            </a:r>
            <a:r>
              <a:rPr lang="sv-SE" dirty="0" err="1"/>
              <a:t>Ex.vis</a:t>
            </a:r>
            <a:r>
              <a:rPr lang="sv-SE" dirty="0"/>
              <a:t> i spelet eller som del av laget?</a:t>
            </a:r>
          </a:p>
          <a:p>
            <a:r>
              <a:rPr lang="sv-SE" dirty="0"/>
              <a:t>Vad anser vi tränare är dina styrkor? </a:t>
            </a:r>
          </a:p>
          <a:p>
            <a:endParaRPr lang="sv-SE" dirty="0"/>
          </a:p>
          <a:p>
            <a:r>
              <a:rPr lang="sv-SE" b="1" dirty="0"/>
              <a:t>Dina Utvecklingsområden</a:t>
            </a:r>
          </a:p>
          <a:p>
            <a:r>
              <a:rPr lang="sv-SE" dirty="0"/>
              <a:t>Vad vill du utveckla och träna mer på? </a:t>
            </a:r>
          </a:p>
          <a:p>
            <a:r>
              <a:rPr lang="sv-SE" dirty="0"/>
              <a:t>Vad anser vi tränare är det du skall utveckla och träna mer på?</a:t>
            </a:r>
          </a:p>
          <a:p>
            <a:endParaRPr lang="sv-SE" dirty="0"/>
          </a:p>
          <a:p>
            <a:r>
              <a:rPr lang="sv-SE" b="1" dirty="0"/>
              <a:t>Tränare</a:t>
            </a:r>
          </a:p>
          <a:p>
            <a:r>
              <a:rPr lang="sv-SE" dirty="0"/>
              <a:t>Vad behöver vi ledare bli bättre på? Skall vi göra något annorlunda? </a:t>
            </a:r>
          </a:p>
          <a:p>
            <a:r>
              <a:rPr lang="sv-SE" dirty="0"/>
              <a:t>Skall vi göra mer av något eller mindre av något?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sz="22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DBD7753-827D-25A9-ACB1-318153D7369A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8752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Individuella utveckling säsong 2026/27</a:t>
            </a:r>
          </a:p>
        </p:txBody>
      </p:sp>
    </p:spTree>
    <p:extLst>
      <p:ext uri="{BB962C8B-B14F-4D97-AF65-F5344CB8AC3E}">
        <p14:creationId xmlns:p14="http://schemas.microsoft.com/office/powerpoint/2010/main" val="3396977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FFCAD-C9B1-7ABD-AB13-28391251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00A6D555-24A5-2FEB-8AE6-CAD7B2AC2DA6}"/>
              </a:ext>
            </a:extLst>
          </p:cNvPr>
          <p:cNvSpPr txBox="1"/>
          <p:nvPr/>
        </p:nvSpPr>
        <p:spPr>
          <a:xfrm>
            <a:off x="1676400" y="1793663"/>
            <a:ext cx="7623048" cy="27392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Vi kommer i linje med övriga i JIK Damutveckling ha utvecklingskontrakt med våra spelare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Kontrakt tydliggör spelarens och föreningens åtaganden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200" b="1" dirty="0"/>
              <a:t>Kontraktsperioden är 2026-05-01-2027-04-30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endParaRPr lang="sv-SE" sz="2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B4AB9DA-940F-B3FF-70C1-CBE498C63B69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utvecklingskontrakt</a:t>
            </a:r>
          </a:p>
        </p:txBody>
      </p:sp>
    </p:spTree>
    <p:extLst>
      <p:ext uri="{BB962C8B-B14F-4D97-AF65-F5344CB8AC3E}">
        <p14:creationId xmlns:p14="http://schemas.microsoft.com/office/powerpoint/2010/main" val="2053726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D92E0-11F6-E2DD-261F-246DDB5B7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B8F5F693-777A-E4A1-2D4E-1B4DB1F5E505}"/>
              </a:ext>
            </a:extLst>
          </p:cNvPr>
          <p:cNvSpPr txBox="1"/>
          <p:nvPr/>
        </p:nvSpPr>
        <p:spPr>
          <a:xfrm>
            <a:off x="530352" y="1401187"/>
            <a:ext cx="10835640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1" dirty="0" err="1"/>
              <a:t>Spelarrådet</a:t>
            </a:r>
            <a:r>
              <a:rPr lang="da-DK" sz="2200" b="1" dirty="0"/>
              <a:t> </a:t>
            </a:r>
            <a:r>
              <a:rPr lang="da-DK" sz="2200" b="1" dirty="0" err="1"/>
              <a:t>är</a:t>
            </a:r>
            <a:r>
              <a:rPr lang="da-DK" sz="2200" b="1" dirty="0"/>
              <a:t> </a:t>
            </a:r>
            <a:r>
              <a:rPr lang="da-DK" sz="2200" b="1" dirty="0" err="1"/>
              <a:t>länken</a:t>
            </a:r>
            <a:r>
              <a:rPr lang="da-DK" sz="2200" b="1" dirty="0"/>
              <a:t> </a:t>
            </a:r>
            <a:r>
              <a:rPr lang="da-DK" sz="2200" b="1" dirty="0" err="1"/>
              <a:t>mellan</a:t>
            </a:r>
            <a:r>
              <a:rPr lang="da-DK" sz="2200" b="1" dirty="0"/>
              <a:t> </a:t>
            </a:r>
            <a:r>
              <a:rPr lang="da-DK" sz="2200" b="1" dirty="0" err="1"/>
              <a:t>ledare</a:t>
            </a:r>
            <a:r>
              <a:rPr lang="da-DK" sz="2200" b="1" dirty="0"/>
              <a:t> </a:t>
            </a:r>
            <a:r>
              <a:rPr lang="da-DK" sz="2200" b="1" dirty="0" err="1"/>
              <a:t>och</a:t>
            </a:r>
            <a:r>
              <a:rPr lang="da-DK" sz="2200" b="1" dirty="0"/>
              <a:t> </a:t>
            </a:r>
            <a:r>
              <a:rPr lang="da-DK" sz="2200" b="1" dirty="0" err="1"/>
              <a:t>spelare</a:t>
            </a: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1" dirty="0"/>
              <a:t>Frivilligt </a:t>
            </a:r>
            <a:r>
              <a:rPr lang="da-DK" sz="2200" b="1" dirty="0" err="1"/>
              <a:t>att</a:t>
            </a:r>
            <a:r>
              <a:rPr lang="da-DK" sz="2200" b="1" dirty="0"/>
              <a:t> </a:t>
            </a:r>
            <a:r>
              <a:rPr lang="da-DK" sz="2200" b="1" dirty="0" err="1"/>
              <a:t>vara</a:t>
            </a:r>
            <a:r>
              <a:rPr lang="da-DK" sz="2200" b="1" dirty="0"/>
              <a:t> med i </a:t>
            </a:r>
            <a:r>
              <a:rPr lang="da-DK" sz="2200" b="1" dirty="0" err="1"/>
              <a:t>spelarrådet</a:t>
            </a: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1" dirty="0"/>
              <a:t>Det </a:t>
            </a:r>
            <a:r>
              <a:rPr lang="da-DK" sz="2200" b="1" dirty="0" err="1"/>
              <a:t>är</a:t>
            </a:r>
            <a:r>
              <a:rPr lang="da-DK" sz="2200" b="1" dirty="0"/>
              <a:t> </a:t>
            </a:r>
            <a:r>
              <a:rPr lang="da-DK" sz="2200" b="1" dirty="0" err="1"/>
              <a:t>spelare</a:t>
            </a:r>
            <a:r>
              <a:rPr lang="da-DK" sz="2200" b="1" dirty="0"/>
              <a:t> i </a:t>
            </a:r>
            <a:r>
              <a:rPr lang="da-DK" sz="2200" b="1" dirty="0" err="1"/>
              <a:t>spelarrådet</a:t>
            </a:r>
            <a:r>
              <a:rPr lang="da-DK" sz="2200" b="1" dirty="0"/>
              <a:t> som normalt </a:t>
            </a:r>
            <a:r>
              <a:rPr lang="da-DK" sz="2200" b="1" dirty="0" err="1"/>
              <a:t>är</a:t>
            </a:r>
            <a:r>
              <a:rPr lang="da-DK" sz="2200" b="1" dirty="0"/>
              <a:t> </a:t>
            </a:r>
            <a:r>
              <a:rPr lang="da-DK" sz="2200" b="1" dirty="0" err="1"/>
              <a:t>lagkapten</a:t>
            </a:r>
            <a:r>
              <a:rPr lang="da-DK" sz="2200" b="1" dirty="0"/>
              <a:t> på </a:t>
            </a:r>
            <a:r>
              <a:rPr lang="da-DK" sz="2200" b="1" dirty="0" err="1"/>
              <a:t>våra</a:t>
            </a:r>
            <a:r>
              <a:rPr lang="da-DK" sz="2200" b="1" dirty="0"/>
              <a:t> matcher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1" dirty="0"/>
              <a:t>Vi </a:t>
            </a:r>
            <a:r>
              <a:rPr lang="da-DK" sz="2200" b="1" dirty="0" err="1"/>
              <a:t>nominerade</a:t>
            </a:r>
            <a:r>
              <a:rPr lang="da-DK" sz="2200" b="1" dirty="0"/>
              <a:t> </a:t>
            </a:r>
            <a:r>
              <a:rPr lang="da-DK" sz="2200" b="1" dirty="0" err="1"/>
              <a:t>spelarrådet</a:t>
            </a:r>
            <a:r>
              <a:rPr lang="da-DK" sz="2200" b="1" dirty="0"/>
              <a:t> på </a:t>
            </a:r>
            <a:r>
              <a:rPr lang="da-DK" sz="2200" b="1" dirty="0" err="1"/>
              <a:t>spelarmötet</a:t>
            </a:r>
            <a:r>
              <a:rPr lang="da-DK" sz="2200" b="1" dirty="0"/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b="1" dirty="0" err="1"/>
              <a:t>Vårt</a:t>
            </a:r>
            <a:r>
              <a:rPr lang="da-DK" sz="2200" b="1" dirty="0"/>
              <a:t> </a:t>
            </a:r>
            <a:r>
              <a:rPr lang="da-DK" sz="2200" b="1" dirty="0" err="1"/>
              <a:t>spelarråd</a:t>
            </a:r>
            <a:r>
              <a:rPr lang="da-DK" sz="2200" b="1" dirty="0"/>
              <a:t> </a:t>
            </a:r>
            <a:r>
              <a:rPr lang="da-DK" sz="2200" b="1" dirty="0" err="1"/>
              <a:t>säsong</a:t>
            </a:r>
            <a:r>
              <a:rPr lang="da-DK" sz="2200" b="1" dirty="0"/>
              <a:t> 2026/27: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2200" b="1" dirty="0"/>
              <a:t>Ellen </a:t>
            </a:r>
            <a:r>
              <a:rPr lang="da-DK" sz="2200" b="1" dirty="0" err="1"/>
              <a:t>Svenningsson</a:t>
            </a:r>
            <a:endParaRPr lang="da-DK" sz="22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2200" b="1" dirty="0"/>
              <a:t>Molly </a:t>
            </a:r>
            <a:r>
              <a:rPr lang="da-DK" sz="2200" b="1" dirty="0" err="1"/>
              <a:t>Hjertquist</a:t>
            </a:r>
            <a:endParaRPr lang="da-DK" sz="22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2200" b="1" dirty="0"/>
              <a:t>Tilda </a:t>
            </a:r>
            <a:r>
              <a:rPr lang="da-DK" sz="2200" b="1" dirty="0" err="1"/>
              <a:t>Harlin</a:t>
            </a:r>
            <a:endParaRPr lang="da-DK" sz="2200" b="1" dirty="0"/>
          </a:p>
          <a:p>
            <a:endParaRPr lang="da-DK" sz="2200" b="1" dirty="0"/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0C600348-E599-22D7-6CEC-4E94482BE8ED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8752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Spelarråd</a:t>
            </a:r>
          </a:p>
        </p:txBody>
      </p:sp>
    </p:spTree>
    <p:extLst>
      <p:ext uri="{BB962C8B-B14F-4D97-AF65-F5344CB8AC3E}">
        <p14:creationId xmlns:p14="http://schemas.microsoft.com/office/powerpoint/2010/main" val="2174798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13BDA-2B65-8929-4978-5D637AC92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6F30F5B2-D15B-AC33-213B-46B8CFCC410E}"/>
              </a:ext>
            </a:extLst>
          </p:cNvPr>
          <p:cNvSpPr txBox="1"/>
          <p:nvPr/>
        </p:nvSpPr>
        <p:spPr>
          <a:xfrm>
            <a:off x="1676399" y="1793663"/>
            <a:ext cx="8924925" cy="295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Under denna säsong kommer vi införa ett nytt spelsystem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Samma spelsystem från Damlag, </a:t>
            </a:r>
            <a:r>
              <a:rPr lang="sv-SE" sz="2200" b="1" dirty="0" err="1"/>
              <a:t>Div</a:t>
            </a:r>
            <a:r>
              <a:rPr lang="sv-SE" sz="2200" b="1" dirty="0"/>
              <a:t> 2/JAS och F10/F11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Det är ett försvarsspel som är ”Högerstyrd 2-2-1-uppställning med syfte att vinna tillbaka bollen på vår vänsterkant”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7F02815-EFE9-753E-7CE9-E0933E28EFFF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Nytt spelsystem</a:t>
            </a:r>
          </a:p>
        </p:txBody>
      </p:sp>
    </p:spTree>
    <p:extLst>
      <p:ext uri="{BB962C8B-B14F-4D97-AF65-F5344CB8AC3E}">
        <p14:creationId xmlns:p14="http://schemas.microsoft.com/office/powerpoint/2010/main" val="4226547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5D383-29AC-662F-E45C-72A861D7B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9">
            <a:extLst>
              <a:ext uri="{FF2B5EF4-FFF2-40B4-BE49-F238E27FC236}">
                <a16:creationId xmlns:a16="http://schemas.microsoft.com/office/drawing/2014/main" id="{CF20543E-33F8-C350-B5BF-8B0F3D40419C}"/>
              </a:ext>
            </a:extLst>
          </p:cNvPr>
          <p:cNvSpPr txBox="1"/>
          <p:nvPr/>
        </p:nvSpPr>
        <p:spPr>
          <a:xfrm>
            <a:off x="1676399" y="1793663"/>
            <a:ext cx="8924925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Vi behöver bli bättre på att utnyttja våra frislag.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b="1" dirty="0"/>
              <a:t>Hur skall vi tänka kring byten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200" b="1" dirty="0">
              <a:solidFill>
                <a:srgbClr val="CC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8FAFA0E-1671-5C72-7749-5C4808226F82}"/>
              </a:ext>
            </a:extLst>
          </p:cNvPr>
          <p:cNvSpPr txBox="1">
            <a:spLocks/>
          </p:cNvSpPr>
          <p:nvPr/>
        </p:nvSpPr>
        <p:spPr>
          <a:xfrm>
            <a:off x="1676400" y="4323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6000" kern="1200" cap="all" baseline="0">
                <a:solidFill>
                  <a:srgbClr val="CC0000"/>
                </a:solidFill>
                <a:latin typeface="Franklin Gothic Demi Cond" panose="020B07060304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sv-SE" dirty="0">
                <a:solidFill>
                  <a:schemeClr val="tx1"/>
                </a:solidFill>
              </a:rPr>
              <a:t>Frislag och byten</a:t>
            </a:r>
          </a:p>
        </p:txBody>
      </p:sp>
    </p:spTree>
    <p:extLst>
      <p:ext uri="{BB962C8B-B14F-4D97-AF65-F5344CB8AC3E}">
        <p14:creationId xmlns:p14="http://schemas.microsoft.com/office/powerpoint/2010/main" val="2396845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37237" y="2470509"/>
            <a:ext cx="9774622" cy="2687637"/>
          </a:xfrm>
        </p:spPr>
        <p:txBody>
          <a:bodyPr>
            <a:normAutofit fontScale="90000"/>
          </a:bodyPr>
          <a:lstStyle/>
          <a:p>
            <a:r>
              <a:rPr lang="sv-SE" dirty="0"/>
              <a:t>GLÄDJE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GEMENSKAP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UTVECKLING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E91B449-CDDC-A33A-EE8D-DD604E1E05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330" y="4933878"/>
            <a:ext cx="2102510" cy="210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87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7B7AD-82A4-B06E-09CF-1FE773D6F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D6D49A-4FFC-D8D9-E2FA-E6E6C5784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6437" y="1718669"/>
            <a:ext cx="9774622" cy="2687637"/>
          </a:xfrm>
        </p:spPr>
        <p:txBody>
          <a:bodyPr>
            <a:normAutofit/>
          </a:bodyPr>
          <a:lstStyle/>
          <a:p>
            <a:br>
              <a:rPr lang="sv-SE" dirty="0"/>
            </a:br>
            <a:r>
              <a:rPr lang="sv-SE" dirty="0"/>
              <a:t>TACK!!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FRÅGOR? 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E17DF69-CFA3-0D29-248B-89FD67AD46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330" y="4933878"/>
            <a:ext cx="2102510" cy="210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46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K.potx" id="{1D8EB207-89C4-456C-BA4E-53F3B5E1788A}" vid="{63431EF7-5C6B-435E-B305-58B26FD60C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JIK</Template>
  <TotalTime>30254</TotalTime>
  <Words>770</Words>
  <Application>Microsoft Office PowerPoint</Application>
  <PresentationFormat>Bredbild</PresentationFormat>
  <Paragraphs>162</Paragraphs>
  <Slides>15</Slides>
  <Notes>11</Notes>
  <HiddenSlides>2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Franklin Gothic Book</vt:lpstr>
      <vt:lpstr>Franklin Gothic Demi Cond</vt:lpstr>
      <vt:lpstr>Wingdings</vt:lpstr>
      <vt:lpstr>Office Theme</vt:lpstr>
      <vt:lpstr>Spelarmöte JIK F10/11  </vt:lpstr>
      <vt:lpstr>PowerPoint-presentation</vt:lpstr>
      <vt:lpstr>Vi är en del av JIK   damutveckling</vt:lpstr>
      <vt:lpstr>PowerPoint-presentation</vt:lpstr>
      <vt:lpstr>SÄSONG 2026/27 DAM &amp; JUNIOR (ungdom) JIK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GLÄDJE   GEMENSKAP   UTVECKLING</vt:lpstr>
      <vt:lpstr> TACK!!   FRÅGOR? </vt:lpstr>
    </vt:vector>
  </TitlesOfParts>
  <Company>IFS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P06</dc:title>
  <dc:creator>Marcus Ljungdahl</dc:creator>
  <cp:lastModifiedBy>Daniel Lundby</cp:lastModifiedBy>
  <cp:revision>219</cp:revision>
  <cp:lastPrinted>2026-02-24T16:27:02Z</cp:lastPrinted>
  <dcterms:created xsi:type="dcterms:W3CDTF">2015-10-01T12:01:10Z</dcterms:created>
  <dcterms:modified xsi:type="dcterms:W3CDTF">2026-10-21T16:16:27Z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ddo_DocID">
    <vt:lpwstr>ab2df709-6a02-424a-9ad1-d5458dbca3f4</vt:lpwstr>
  </property>
  <property fmtid="{D5CDD505-2E9C-101B-9397-08002B2CF9AE}" pid="3" name="MSIP_Label_705c9e18-d393-4470-8b67-9616c62ec31f_Enabled">
    <vt:lpwstr>true</vt:lpwstr>
  </property>
  <property fmtid="{D5CDD505-2E9C-101B-9397-08002B2CF9AE}" pid="4" name="MSIP_Label_705c9e18-d393-4470-8b67-9616c62ec31f_SetDate">
    <vt:lpwstr>2021-09-21T10:45:21Z</vt:lpwstr>
  </property>
  <property fmtid="{D5CDD505-2E9C-101B-9397-08002B2CF9AE}" pid="5" name="MSIP_Label_705c9e18-d393-4470-8b67-9616c62ec31f_Method">
    <vt:lpwstr>Standard</vt:lpwstr>
  </property>
  <property fmtid="{D5CDD505-2E9C-101B-9397-08002B2CF9AE}" pid="6" name="MSIP_Label_705c9e18-d393-4470-8b67-9616c62ec31f_Name">
    <vt:lpwstr>705c9e18-d393-4470-8b67-9616c62ec31f</vt:lpwstr>
  </property>
  <property fmtid="{D5CDD505-2E9C-101B-9397-08002B2CF9AE}" pid="7" name="MSIP_Label_705c9e18-d393-4470-8b67-9616c62ec31f_SiteId">
    <vt:lpwstr>c5d1e823-e2b8-46bf-92ff-84f54313e0a5</vt:lpwstr>
  </property>
  <property fmtid="{D5CDD505-2E9C-101B-9397-08002B2CF9AE}" pid="8" name="MSIP_Label_705c9e18-d393-4470-8b67-9616c62ec31f_ActionId">
    <vt:lpwstr>c3cc5143-6061-4527-bf30-d78226113879</vt:lpwstr>
  </property>
  <property fmtid="{D5CDD505-2E9C-101B-9397-08002B2CF9AE}" pid="9" name="MSIP_Label_705c9e18-d393-4470-8b67-9616c62ec31f_ContentBits">
    <vt:lpwstr>0</vt:lpwstr>
  </property>
  <property fmtid="{D5CDD505-2E9C-101B-9397-08002B2CF9AE}" pid="10" name="MSIP_Label_44618dec-e23e-485d-8c23-6140777d0f0e_Enabled">
    <vt:lpwstr>true</vt:lpwstr>
  </property>
  <property fmtid="{D5CDD505-2E9C-101B-9397-08002B2CF9AE}" pid="11" name="MSIP_Label_44618dec-e23e-485d-8c23-6140777d0f0e_SetDate">
    <vt:lpwstr>2026-09-06T13:21:04Z</vt:lpwstr>
  </property>
  <property fmtid="{D5CDD505-2E9C-101B-9397-08002B2CF9AE}" pid="12" name="MSIP_Label_44618dec-e23e-485d-8c23-6140777d0f0e_Method">
    <vt:lpwstr>Privileged</vt:lpwstr>
  </property>
  <property fmtid="{D5CDD505-2E9C-101B-9397-08002B2CF9AE}" pid="13" name="MSIP_Label_44618dec-e23e-485d-8c23-6140777d0f0e_Name">
    <vt:lpwstr>44618dec-e23e-485d-8c23-6140777d0f0e</vt:lpwstr>
  </property>
  <property fmtid="{D5CDD505-2E9C-101B-9397-08002B2CF9AE}" pid="14" name="MSIP_Label_44618dec-e23e-485d-8c23-6140777d0f0e_SiteId">
    <vt:lpwstr>661f8f5f-1e7d-4d4d-a886-1d2661c4ddf8</vt:lpwstr>
  </property>
  <property fmtid="{D5CDD505-2E9C-101B-9397-08002B2CF9AE}" pid="15" name="MSIP_Label_44618dec-e23e-485d-8c23-6140777d0f0e_ActionId">
    <vt:lpwstr>48890a79-0c67-45df-ba69-68f79026c9d3</vt:lpwstr>
  </property>
  <property fmtid="{D5CDD505-2E9C-101B-9397-08002B2CF9AE}" pid="16" name="MSIP_Label_44618dec-e23e-485d-8c23-6140777d0f0e_ContentBits">
    <vt:lpwstr>0</vt:lpwstr>
  </property>
  <property fmtid="{D5CDD505-2E9C-101B-9397-08002B2CF9AE}" pid="17" name="MSIP_Label_44618dec-e23e-485d-8c23-6140777d0f0e_Tag">
    <vt:lpwstr>10, 0, 1, 1</vt:lpwstr>
  </property>
</Properties>
</file>