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439" r:id="rId2"/>
    <p:sldId id="257" r:id="rId3"/>
    <p:sldId id="413" r:id="rId4"/>
    <p:sldId id="426" r:id="rId5"/>
    <p:sldId id="428" r:id="rId6"/>
    <p:sldId id="427" r:id="rId7"/>
    <p:sldId id="411" r:id="rId8"/>
    <p:sldId id="416" r:id="rId9"/>
    <p:sldId id="429" r:id="rId10"/>
    <p:sldId id="424" r:id="rId11"/>
    <p:sldId id="436" r:id="rId12"/>
    <p:sldId id="433" r:id="rId13"/>
    <p:sldId id="432" r:id="rId14"/>
    <p:sldId id="430" r:id="rId15"/>
    <p:sldId id="431" r:id="rId16"/>
    <p:sldId id="1721" r:id="rId17"/>
    <p:sldId id="1719" r:id="rId18"/>
    <p:sldId id="1720" r:id="rId19"/>
    <p:sldId id="437" r:id="rId20"/>
    <p:sldId id="1723" r:id="rId21"/>
    <p:sldId id="1725" r:id="rId22"/>
    <p:sldId id="1724" r:id="rId23"/>
    <p:sldId id="423" r:id="rId24"/>
    <p:sldId id="1718" r:id="rId25"/>
    <p:sldId id="440" r:id="rId26"/>
    <p:sldId id="434" r:id="rId27"/>
    <p:sldId id="435" r:id="rId28"/>
    <p:sldId id="438" r:id="rId29"/>
    <p:sldId id="383" r:id="rId30"/>
    <p:sldId id="419" r:id="rId3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E8098C-DE37-4E1A-AFBC-2600A6375A0D}">
          <p14:sldIdLst>
            <p14:sldId id="439"/>
            <p14:sldId id="257"/>
            <p14:sldId id="413"/>
            <p14:sldId id="426"/>
            <p14:sldId id="428"/>
            <p14:sldId id="427"/>
            <p14:sldId id="411"/>
            <p14:sldId id="416"/>
            <p14:sldId id="429"/>
            <p14:sldId id="424"/>
            <p14:sldId id="436"/>
            <p14:sldId id="433"/>
            <p14:sldId id="432"/>
            <p14:sldId id="430"/>
            <p14:sldId id="431"/>
            <p14:sldId id="1721"/>
            <p14:sldId id="1719"/>
            <p14:sldId id="1720"/>
            <p14:sldId id="437"/>
            <p14:sldId id="1723"/>
            <p14:sldId id="1725"/>
            <p14:sldId id="1724"/>
            <p14:sldId id="423"/>
            <p14:sldId id="1718"/>
            <p14:sldId id="440"/>
            <p14:sldId id="434"/>
            <p14:sldId id="435"/>
            <p14:sldId id="438"/>
            <p14:sldId id="383"/>
            <p14:sldId id="419"/>
          </p14:sldIdLst>
        </p14:section>
        <p14:section name="Old 2015" id="{511BE349-45F1-4BED-8865-022D2DB0100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648659-1F8A-6235-2F89-B742F081FF68}" name="Karin Wiberg" initials="KW" userId="S::Karin.wiberg@wisecare.se::d08ea55a-c5fd-4b9d-affd-cbefab77e8d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én Emelie" initials="RE" lastIdx="2" clrIdx="0">
    <p:extLst>
      <p:ext uri="{19B8F6BF-5375-455C-9EA6-DF929625EA0E}">
        <p15:presenceInfo xmlns:p15="http://schemas.microsoft.com/office/powerpoint/2012/main" userId="Rosén Emel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FF"/>
    <a:srgbClr val="FF3300"/>
    <a:srgbClr val="ED7D31"/>
    <a:srgbClr val="FFC6C6"/>
    <a:srgbClr val="EEE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59A73-CF96-46CE-A20E-7523AB0C810A}" v="6" dt="2026-09-17T10:39:21.0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4249" autoAdjust="0"/>
  </p:normalViewPr>
  <p:slideViewPr>
    <p:cSldViewPr snapToGrid="0">
      <p:cViewPr varScale="1">
        <p:scale>
          <a:sx n="104" d="100"/>
          <a:sy n="104" d="100"/>
        </p:scale>
        <p:origin x="646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Lundby" userId="e7552d80-af64-4329-a0fb-8cec104a6b5d" providerId="ADAL" clId="{0CDF3766-095A-41F5-881F-A265195EBEEB}"/>
    <pc:docChg chg="undo custSel addSld delSld modSld sldOrd modSection">
      <pc:chgData name="Daniel Lundby" userId="e7552d80-af64-4329-a0fb-8cec104a6b5d" providerId="ADAL" clId="{0CDF3766-095A-41F5-881F-A265195EBEEB}" dt="2026-09-17T10:40:21.143" v="8000" actId="20577"/>
      <pc:docMkLst>
        <pc:docMk/>
      </pc:docMkLst>
      <pc:sldChg chg="modSp mod ord">
        <pc:chgData name="Daniel Lundby" userId="e7552d80-af64-4329-a0fb-8cec104a6b5d" providerId="ADAL" clId="{0CDF3766-095A-41F5-881F-A265195EBEEB}" dt="2026-09-16T17:21:45.658" v="7871"/>
        <pc:sldMkLst>
          <pc:docMk/>
          <pc:sldMk cId="4136752107" sldId="257"/>
        </pc:sldMkLst>
        <pc:spChg chg="mod">
          <ac:chgData name="Daniel Lundby" userId="e7552d80-af64-4329-a0fb-8cec104a6b5d" providerId="ADAL" clId="{0CDF3766-095A-41F5-881F-A265195EBEEB}" dt="2026-09-06T18:54:52.651" v="4910" actId="207"/>
          <ac:spMkLst>
            <pc:docMk/>
            <pc:sldMk cId="4136752107" sldId="257"/>
            <ac:spMk id="4" creationId="{00000000-0000-0000-0000-000000000000}"/>
          </ac:spMkLst>
        </pc:spChg>
        <pc:spChg chg="mod">
          <ac:chgData name="Daniel Lundby" userId="e7552d80-af64-4329-a0fb-8cec104a6b5d" providerId="ADAL" clId="{0CDF3766-095A-41F5-881F-A265195EBEEB}" dt="2026-09-06T13:23:08.100" v="38" actId="20577"/>
          <ac:spMkLst>
            <pc:docMk/>
            <pc:sldMk cId="4136752107" sldId="257"/>
            <ac:spMk id="5" creationId="{00000000-0000-0000-0000-000000000000}"/>
          </ac:spMkLst>
        </pc:spChg>
      </pc:sldChg>
      <pc:sldChg chg="modSp mod">
        <pc:chgData name="Daniel Lundby" userId="e7552d80-af64-4329-a0fb-8cec104a6b5d" providerId="ADAL" clId="{0CDF3766-095A-41F5-881F-A265195EBEEB}" dt="2026-09-06T19:32:08.945" v="4957" actId="20577"/>
        <pc:sldMkLst>
          <pc:docMk/>
          <pc:sldMk cId="3174461808" sldId="411"/>
        </pc:sldMkLst>
        <pc:spChg chg="mod">
          <ac:chgData name="Daniel Lundby" userId="e7552d80-af64-4329-a0fb-8cec104a6b5d" providerId="ADAL" clId="{0CDF3766-095A-41F5-881F-A265195EBEEB}" dt="2026-09-06T14:25:03.913" v="876" actId="20577"/>
          <ac:spMkLst>
            <pc:docMk/>
            <pc:sldMk cId="3174461808" sldId="411"/>
            <ac:spMk id="6" creationId="{5B5C8C46-AB85-4623-8309-1F199A7D2C14}"/>
          </ac:spMkLst>
        </pc:spChg>
        <pc:spChg chg="mod">
          <ac:chgData name="Daniel Lundby" userId="e7552d80-af64-4329-a0fb-8cec104a6b5d" providerId="ADAL" clId="{0CDF3766-095A-41F5-881F-A265195EBEEB}" dt="2026-09-06T19:32:08.945" v="4957" actId="20577"/>
          <ac:spMkLst>
            <pc:docMk/>
            <pc:sldMk cId="3174461808" sldId="411"/>
            <ac:spMk id="19" creationId="{0FF66D52-34FC-7C64-BD29-ED40DFA5DC77}"/>
          </ac:spMkLst>
        </pc:spChg>
      </pc:sldChg>
      <pc:sldChg chg="modSp mod">
        <pc:chgData name="Daniel Lundby" userId="e7552d80-af64-4329-a0fb-8cec104a6b5d" providerId="ADAL" clId="{0CDF3766-095A-41F5-881F-A265195EBEEB}" dt="2026-09-16T05:59:02.248" v="6954" actId="20577"/>
        <pc:sldMkLst>
          <pc:docMk/>
          <pc:sldMk cId="2725923371" sldId="413"/>
        </pc:sldMkLst>
        <pc:spChg chg="mod">
          <ac:chgData name="Daniel Lundby" userId="e7552d80-af64-4329-a0fb-8cec104a6b5d" providerId="ADAL" clId="{0CDF3766-095A-41F5-881F-A265195EBEEB}" dt="2026-09-16T05:59:02.248" v="6954" actId="20577"/>
          <ac:spMkLst>
            <pc:docMk/>
            <pc:sldMk cId="2725923371" sldId="413"/>
            <ac:spMk id="5" creationId="{16640F99-0BC9-A8BE-159A-43A1B818CB40}"/>
          </ac:spMkLst>
        </pc:spChg>
        <pc:spChg chg="mod">
          <ac:chgData name="Daniel Lundby" userId="e7552d80-af64-4329-a0fb-8cec104a6b5d" providerId="ADAL" clId="{0CDF3766-095A-41F5-881F-A265195EBEEB}" dt="2026-09-06T18:55:32.697" v="4913" actId="207"/>
          <ac:spMkLst>
            <pc:docMk/>
            <pc:sldMk cId="2725923371" sldId="413"/>
            <ac:spMk id="6" creationId="{122CE1A0-E291-F4A9-DB3A-748B73D693B7}"/>
          </ac:spMkLst>
        </pc:spChg>
      </pc:sldChg>
      <pc:sldChg chg="modSp mod">
        <pc:chgData name="Daniel Lundby" userId="e7552d80-af64-4329-a0fb-8cec104a6b5d" providerId="ADAL" clId="{0CDF3766-095A-41F5-881F-A265195EBEEB}" dt="2026-09-16T05:49:13.417" v="6295" actId="20577"/>
        <pc:sldMkLst>
          <pc:docMk/>
          <pc:sldMk cId="3604295210" sldId="416"/>
        </pc:sldMkLst>
        <pc:spChg chg="mod">
          <ac:chgData name="Daniel Lundby" userId="e7552d80-af64-4329-a0fb-8cec104a6b5d" providerId="ADAL" clId="{0CDF3766-095A-41F5-881F-A265195EBEEB}" dt="2026-09-06T19:36:27.046" v="5023" actId="20577"/>
          <ac:spMkLst>
            <pc:docMk/>
            <pc:sldMk cId="3604295210" sldId="416"/>
            <ac:spMk id="2" creationId="{D501BA1B-47A3-2503-E9FE-78A9B2661F26}"/>
          </ac:spMkLst>
        </pc:spChg>
        <pc:spChg chg="mod">
          <ac:chgData name="Daniel Lundby" userId="e7552d80-af64-4329-a0fb-8cec104a6b5d" providerId="ADAL" clId="{0CDF3766-095A-41F5-881F-A265195EBEEB}" dt="2026-09-16T05:49:13.417" v="6295" actId="20577"/>
          <ac:spMkLst>
            <pc:docMk/>
            <pc:sldMk cId="3604295210" sldId="416"/>
            <ac:spMk id="4" creationId="{A3F48433-2C95-471B-60A4-9A9747262736}"/>
          </ac:spMkLst>
        </pc:spChg>
        <pc:spChg chg="mod">
          <ac:chgData name="Daniel Lundby" userId="e7552d80-af64-4329-a0fb-8cec104a6b5d" providerId="ADAL" clId="{0CDF3766-095A-41F5-881F-A265195EBEEB}" dt="2026-09-06T19:35:13.711" v="4979" actId="20577"/>
          <ac:spMkLst>
            <pc:docMk/>
            <pc:sldMk cId="3604295210" sldId="416"/>
            <ac:spMk id="6" creationId="{12FD322F-E991-28A5-ADF5-C3AE632557F0}"/>
          </ac:spMkLst>
        </pc:spChg>
      </pc:sldChg>
      <pc:sldChg chg="modSp mod">
        <pc:chgData name="Daniel Lundby" userId="e7552d80-af64-4329-a0fb-8cec104a6b5d" providerId="ADAL" clId="{0CDF3766-095A-41F5-881F-A265195EBEEB}" dt="2026-09-16T15:57:49.827" v="7100" actId="20577"/>
        <pc:sldMkLst>
          <pc:docMk/>
          <pc:sldMk cId="638655761" sldId="423"/>
        </pc:sldMkLst>
        <pc:spChg chg="mod">
          <ac:chgData name="Daniel Lundby" userId="e7552d80-af64-4329-a0fb-8cec104a6b5d" providerId="ADAL" clId="{0CDF3766-095A-41F5-881F-A265195EBEEB}" dt="2026-09-16T15:57:49.827" v="7100" actId="20577"/>
          <ac:spMkLst>
            <pc:docMk/>
            <pc:sldMk cId="638655761" sldId="423"/>
            <ac:spMk id="2" creationId="{E127752E-ADAB-BFF7-2AFD-9B28EAAD57C1}"/>
          </ac:spMkLst>
        </pc:spChg>
        <pc:spChg chg="mod">
          <ac:chgData name="Daniel Lundby" userId="e7552d80-af64-4329-a0fb-8cec104a6b5d" providerId="ADAL" clId="{0CDF3766-095A-41F5-881F-A265195EBEEB}" dt="2026-09-06T18:57:26.446" v="4940" actId="207"/>
          <ac:spMkLst>
            <pc:docMk/>
            <pc:sldMk cId="638655761" sldId="423"/>
            <ac:spMk id="3" creationId="{DABF3072-DB2C-101C-018C-944CCE4B4A80}"/>
          </ac:spMkLst>
        </pc:spChg>
      </pc:sldChg>
      <pc:sldChg chg="delSp modSp mod">
        <pc:chgData name="Daniel Lundby" userId="e7552d80-af64-4329-a0fb-8cec104a6b5d" providerId="ADAL" clId="{0CDF3766-095A-41F5-881F-A265195EBEEB}" dt="2026-09-06T19:28:28.860" v="4952" actId="20577"/>
        <pc:sldMkLst>
          <pc:docMk/>
          <pc:sldMk cId="1585681467" sldId="424"/>
        </pc:sldMkLst>
        <pc:spChg chg="mod">
          <ac:chgData name="Daniel Lundby" userId="e7552d80-af64-4329-a0fb-8cec104a6b5d" providerId="ADAL" clId="{0CDF3766-095A-41F5-881F-A265195EBEEB}" dt="2026-09-06T14:51:29.646" v="2410" actId="20577"/>
          <ac:spMkLst>
            <pc:docMk/>
            <pc:sldMk cId="1585681467" sldId="424"/>
            <ac:spMk id="2" creationId="{D501BA1B-47A3-2503-E9FE-78A9B2661F26}"/>
          </ac:spMkLst>
        </pc:spChg>
        <pc:spChg chg="mod">
          <ac:chgData name="Daniel Lundby" userId="e7552d80-af64-4329-a0fb-8cec104a6b5d" providerId="ADAL" clId="{0CDF3766-095A-41F5-881F-A265195EBEEB}" dt="2026-09-06T18:55:58.149" v="4918" actId="207"/>
          <ac:spMkLst>
            <pc:docMk/>
            <pc:sldMk cId="1585681467" sldId="424"/>
            <ac:spMk id="3" creationId="{BEFDF544-6B27-6F7C-BF74-4486DF00BEFE}"/>
          </ac:spMkLst>
        </pc:spChg>
        <pc:spChg chg="mod">
          <ac:chgData name="Daniel Lundby" userId="e7552d80-af64-4329-a0fb-8cec104a6b5d" providerId="ADAL" clId="{0CDF3766-095A-41F5-881F-A265195EBEEB}" dt="2026-09-06T19:28:28.860" v="4952" actId="20577"/>
          <ac:spMkLst>
            <pc:docMk/>
            <pc:sldMk cId="1585681467" sldId="424"/>
            <ac:spMk id="4" creationId="{A3F48433-2C95-471B-60A4-9A9747262736}"/>
          </ac:spMkLst>
        </pc:spChg>
      </pc:sldChg>
      <pc:sldChg chg="modSp add mod">
        <pc:chgData name="Daniel Lundby" userId="e7552d80-af64-4329-a0fb-8cec104a6b5d" providerId="ADAL" clId="{0CDF3766-095A-41F5-881F-A265195EBEEB}" dt="2026-09-06T18:55:49.353" v="4917" actId="207"/>
        <pc:sldMkLst>
          <pc:docMk/>
          <pc:sldMk cId="3947806653" sldId="426"/>
        </pc:sldMkLst>
        <pc:spChg chg="mod">
          <ac:chgData name="Daniel Lundby" userId="e7552d80-af64-4329-a0fb-8cec104a6b5d" providerId="ADAL" clId="{0CDF3766-095A-41F5-881F-A265195EBEEB}" dt="2026-09-06T18:55:49.353" v="4917" actId="207"/>
          <ac:spMkLst>
            <pc:docMk/>
            <pc:sldMk cId="3947806653" sldId="426"/>
            <ac:spMk id="5" creationId="{C3F3D34D-C7B8-C197-BF2D-FF7E110482E0}"/>
          </ac:spMkLst>
        </pc:spChg>
        <pc:spChg chg="mod">
          <ac:chgData name="Daniel Lundby" userId="e7552d80-af64-4329-a0fb-8cec104a6b5d" providerId="ADAL" clId="{0CDF3766-095A-41F5-881F-A265195EBEEB}" dt="2026-09-06T18:55:40.648" v="4915" actId="207"/>
          <ac:spMkLst>
            <pc:docMk/>
            <pc:sldMk cId="3947806653" sldId="426"/>
            <ac:spMk id="6" creationId="{93CDFE29-4B75-24AA-0995-CE3D767B6C10}"/>
          </ac:spMkLst>
        </pc:spChg>
      </pc:sldChg>
      <pc:sldChg chg="add">
        <pc:chgData name="Daniel Lundby" userId="e7552d80-af64-4329-a0fb-8cec104a6b5d" providerId="ADAL" clId="{0CDF3766-095A-41F5-881F-A265195EBEEB}" dt="2026-09-06T14:14:21.998" v="671" actId="2890"/>
        <pc:sldMkLst>
          <pc:docMk/>
          <pc:sldMk cId="2434709973" sldId="427"/>
        </pc:sldMkLst>
      </pc:sldChg>
      <pc:sldChg chg="modSp new mod">
        <pc:chgData name="Daniel Lundby" userId="e7552d80-af64-4329-a0fb-8cec104a6b5d" providerId="ADAL" clId="{0CDF3766-095A-41F5-881F-A265195EBEEB}" dt="2026-09-06T14:20:07.923" v="873" actId="20577"/>
        <pc:sldMkLst>
          <pc:docMk/>
          <pc:sldMk cId="3330219553" sldId="428"/>
        </pc:sldMkLst>
        <pc:spChg chg="mod">
          <ac:chgData name="Daniel Lundby" userId="e7552d80-af64-4329-a0fb-8cec104a6b5d" providerId="ADAL" clId="{0CDF3766-095A-41F5-881F-A265195EBEEB}" dt="2026-09-06T14:20:07.923" v="873" actId="20577"/>
          <ac:spMkLst>
            <pc:docMk/>
            <pc:sldMk cId="3330219553" sldId="428"/>
            <ac:spMk id="2" creationId="{91400178-0318-129D-E436-4C83E587C142}"/>
          </ac:spMkLst>
        </pc:spChg>
      </pc:sldChg>
      <pc:sldChg chg="modSp add mod ord">
        <pc:chgData name="Daniel Lundby" userId="e7552d80-af64-4329-a0fb-8cec104a6b5d" providerId="ADAL" clId="{0CDF3766-095A-41F5-881F-A265195EBEEB}" dt="2026-09-06T14:28:12.238" v="924" actId="20577"/>
        <pc:sldMkLst>
          <pc:docMk/>
          <pc:sldMk cId="983186732" sldId="429"/>
        </pc:sldMkLst>
        <pc:spChg chg="mod">
          <ac:chgData name="Daniel Lundby" userId="e7552d80-af64-4329-a0fb-8cec104a6b5d" providerId="ADAL" clId="{0CDF3766-095A-41F5-881F-A265195EBEEB}" dt="2026-09-06T14:28:12.238" v="924" actId="20577"/>
          <ac:spMkLst>
            <pc:docMk/>
            <pc:sldMk cId="983186732" sldId="429"/>
            <ac:spMk id="2" creationId="{FC3D6472-9326-4BB8-5E45-149ABC5F5E1B}"/>
          </ac:spMkLst>
        </pc:spChg>
      </pc:sldChg>
      <pc:sldChg chg="addSp delSp modSp add mod">
        <pc:chgData name="Daniel Lundby" userId="e7552d80-af64-4329-a0fb-8cec104a6b5d" providerId="ADAL" clId="{0CDF3766-095A-41F5-881F-A265195EBEEB}" dt="2026-09-13T06:42:37.266" v="5306" actId="20577"/>
        <pc:sldMkLst>
          <pc:docMk/>
          <pc:sldMk cId="3178384951" sldId="430"/>
        </pc:sldMkLst>
        <pc:spChg chg="mod">
          <ac:chgData name="Daniel Lundby" userId="e7552d80-af64-4329-a0fb-8cec104a6b5d" providerId="ADAL" clId="{0CDF3766-095A-41F5-881F-A265195EBEEB}" dt="2026-09-13T06:40:31.624" v="5240" actId="20577"/>
          <ac:spMkLst>
            <pc:docMk/>
            <pc:sldMk cId="3178384951" sldId="430"/>
            <ac:spMk id="2" creationId="{2FAEFD04-3409-FCF2-3BC0-2807F6A7F3EE}"/>
          </ac:spMkLst>
        </pc:spChg>
        <pc:spChg chg="mod">
          <ac:chgData name="Daniel Lundby" userId="e7552d80-af64-4329-a0fb-8cec104a6b5d" providerId="ADAL" clId="{0CDF3766-095A-41F5-881F-A265195EBEEB}" dt="2026-09-06T18:56:34.716" v="4924" actId="207"/>
          <ac:spMkLst>
            <pc:docMk/>
            <pc:sldMk cId="3178384951" sldId="430"/>
            <ac:spMk id="3" creationId="{28841259-F902-1CC2-8045-A594792AE8CA}"/>
          </ac:spMkLst>
        </pc:spChg>
        <pc:spChg chg="add mod">
          <ac:chgData name="Daniel Lundby" userId="e7552d80-af64-4329-a0fb-8cec104a6b5d" providerId="ADAL" clId="{0CDF3766-095A-41F5-881F-A265195EBEEB}" dt="2026-09-13T06:42:37.266" v="5306" actId="20577"/>
          <ac:spMkLst>
            <pc:docMk/>
            <pc:sldMk cId="3178384951" sldId="430"/>
            <ac:spMk id="5" creationId="{AD74B23B-B324-BECA-87E6-9CB4E27E7424}"/>
          </ac:spMkLst>
        </pc:spChg>
      </pc:sldChg>
      <pc:sldChg chg="delSp modSp add mod">
        <pc:chgData name="Daniel Lundby" userId="e7552d80-af64-4329-a0fb-8cec104a6b5d" providerId="ADAL" clId="{0CDF3766-095A-41F5-881F-A265195EBEEB}" dt="2026-09-06T19:31:33.924" v="4953" actId="20577"/>
        <pc:sldMkLst>
          <pc:docMk/>
          <pc:sldMk cId="598380273" sldId="431"/>
        </pc:sldMkLst>
        <pc:spChg chg="mod">
          <ac:chgData name="Daniel Lundby" userId="e7552d80-af64-4329-a0fb-8cec104a6b5d" providerId="ADAL" clId="{0CDF3766-095A-41F5-881F-A265195EBEEB}" dt="2026-09-06T19:31:33.924" v="4953" actId="20577"/>
          <ac:spMkLst>
            <pc:docMk/>
            <pc:sldMk cId="598380273" sldId="431"/>
            <ac:spMk id="2" creationId="{74A3FBD2-DFB2-C058-C9CF-D0C040462041}"/>
          </ac:spMkLst>
        </pc:spChg>
        <pc:spChg chg="mod">
          <ac:chgData name="Daniel Lundby" userId="e7552d80-af64-4329-a0fb-8cec104a6b5d" providerId="ADAL" clId="{0CDF3766-095A-41F5-881F-A265195EBEEB}" dt="2026-09-06T18:56:42.786" v="4926" actId="207"/>
          <ac:spMkLst>
            <pc:docMk/>
            <pc:sldMk cId="598380273" sldId="431"/>
            <ac:spMk id="3" creationId="{8AB3FA01-7A33-3459-6D61-B844D539C300}"/>
          </ac:spMkLst>
        </pc:spChg>
      </pc:sldChg>
      <pc:sldChg chg="delSp modSp add mod">
        <pc:chgData name="Daniel Lundby" userId="e7552d80-af64-4329-a0fb-8cec104a6b5d" providerId="ADAL" clId="{0CDF3766-095A-41F5-881F-A265195EBEEB}" dt="2026-09-06T18:56:30.130" v="4923" actId="207"/>
        <pc:sldMkLst>
          <pc:docMk/>
          <pc:sldMk cId="276718281" sldId="432"/>
        </pc:sldMkLst>
        <pc:spChg chg="mod">
          <ac:chgData name="Daniel Lundby" userId="e7552d80-af64-4329-a0fb-8cec104a6b5d" providerId="ADAL" clId="{0CDF3766-095A-41F5-881F-A265195EBEEB}" dt="2026-09-06T18:56:30.130" v="4923" actId="207"/>
          <ac:spMkLst>
            <pc:docMk/>
            <pc:sldMk cId="276718281" sldId="432"/>
            <ac:spMk id="2" creationId="{BC05383A-9F9A-5582-240D-DD3A2FD54D18}"/>
          </ac:spMkLst>
        </pc:spChg>
        <pc:spChg chg="mod">
          <ac:chgData name="Daniel Lundby" userId="e7552d80-af64-4329-a0fb-8cec104a6b5d" providerId="ADAL" clId="{0CDF3766-095A-41F5-881F-A265195EBEEB}" dt="2026-09-06T18:56:23.794" v="4922" actId="207"/>
          <ac:spMkLst>
            <pc:docMk/>
            <pc:sldMk cId="276718281" sldId="432"/>
            <ac:spMk id="3" creationId="{67600753-7796-8C3E-480B-A53A0803CB4E}"/>
          </ac:spMkLst>
        </pc:spChg>
        <pc:spChg chg="mod">
          <ac:chgData name="Daniel Lundby" userId="e7552d80-af64-4329-a0fb-8cec104a6b5d" providerId="ADAL" clId="{0CDF3766-095A-41F5-881F-A265195EBEEB}" dt="2026-09-06T15:10:20.565" v="3360" actId="20577"/>
          <ac:spMkLst>
            <pc:docMk/>
            <pc:sldMk cId="276718281" sldId="432"/>
            <ac:spMk id="4" creationId="{49F43EC2-B5C4-ED9F-F0DE-572B566383F6}"/>
          </ac:spMkLst>
        </pc:spChg>
      </pc:sldChg>
      <pc:sldChg chg="modSp add mod">
        <pc:chgData name="Daniel Lundby" userId="e7552d80-af64-4329-a0fb-8cec104a6b5d" providerId="ADAL" clId="{0CDF3766-095A-41F5-881F-A265195EBEEB}" dt="2026-09-06T18:56:13.107" v="4921" actId="207"/>
        <pc:sldMkLst>
          <pc:docMk/>
          <pc:sldMk cId="70259429" sldId="433"/>
        </pc:sldMkLst>
        <pc:spChg chg="mod">
          <ac:chgData name="Daniel Lundby" userId="e7552d80-af64-4329-a0fb-8cec104a6b5d" providerId="ADAL" clId="{0CDF3766-095A-41F5-881F-A265195EBEEB}" dt="2026-09-06T18:56:13.107" v="4921" actId="207"/>
          <ac:spMkLst>
            <pc:docMk/>
            <pc:sldMk cId="70259429" sldId="433"/>
            <ac:spMk id="2" creationId="{7D755751-0CA3-0B64-8095-F5E571199871}"/>
          </ac:spMkLst>
        </pc:spChg>
        <pc:spChg chg="mod">
          <ac:chgData name="Daniel Lundby" userId="e7552d80-af64-4329-a0fb-8cec104a6b5d" providerId="ADAL" clId="{0CDF3766-095A-41F5-881F-A265195EBEEB}" dt="2026-09-06T18:56:09.644" v="4920" actId="207"/>
          <ac:spMkLst>
            <pc:docMk/>
            <pc:sldMk cId="70259429" sldId="433"/>
            <ac:spMk id="3" creationId="{21472C3A-AEC0-F7FC-EBA7-04FB39F7B5DB}"/>
          </ac:spMkLst>
        </pc:spChg>
        <pc:spChg chg="mod">
          <ac:chgData name="Daniel Lundby" userId="e7552d80-af64-4329-a0fb-8cec104a6b5d" providerId="ADAL" clId="{0CDF3766-095A-41F5-881F-A265195EBEEB}" dt="2026-09-06T15:00:44.286" v="3000" actId="108"/>
          <ac:spMkLst>
            <pc:docMk/>
            <pc:sldMk cId="70259429" sldId="433"/>
            <ac:spMk id="4" creationId="{FBB07BF6-9526-298E-962E-09B6A748E3F0}"/>
          </ac:spMkLst>
        </pc:spChg>
      </pc:sldChg>
      <pc:sldChg chg="modSp add mod ord">
        <pc:chgData name="Daniel Lundby" userId="e7552d80-af64-4329-a0fb-8cec104a6b5d" providerId="ADAL" clId="{0CDF3766-095A-41F5-881F-A265195EBEEB}" dt="2026-09-06T15:12:15.951" v="3489" actId="20577"/>
        <pc:sldMkLst>
          <pc:docMk/>
          <pc:sldMk cId="694455221" sldId="434"/>
        </pc:sldMkLst>
        <pc:spChg chg="mod">
          <ac:chgData name="Daniel Lundby" userId="e7552d80-af64-4329-a0fb-8cec104a6b5d" providerId="ADAL" clId="{0CDF3766-095A-41F5-881F-A265195EBEEB}" dt="2026-09-06T15:12:15.951" v="3489" actId="20577"/>
          <ac:spMkLst>
            <pc:docMk/>
            <pc:sldMk cId="694455221" sldId="434"/>
            <ac:spMk id="2" creationId="{F97CCDCE-7B0C-23B8-C2D5-9EE95C2CE5ED}"/>
          </ac:spMkLst>
        </pc:spChg>
      </pc:sldChg>
      <pc:sldChg chg="delSp modSp add mod ord">
        <pc:chgData name="Daniel Lundby" userId="e7552d80-af64-4329-a0fb-8cec104a6b5d" providerId="ADAL" clId="{0CDF3766-095A-41F5-881F-A265195EBEEB}" dt="2026-09-06T19:34:25.029" v="4975" actId="5793"/>
        <pc:sldMkLst>
          <pc:docMk/>
          <pc:sldMk cId="2295365605" sldId="435"/>
        </pc:sldMkLst>
        <pc:spChg chg="mod">
          <ac:chgData name="Daniel Lundby" userId="e7552d80-af64-4329-a0fb-8cec104a6b5d" providerId="ADAL" clId="{0CDF3766-095A-41F5-881F-A265195EBEEB}" dt="2026-09-06T19:34:25.029" v="4975" actId="5793"/>
          <ac:spMkLst>
            <pc:docMk/>
            <pc:sldMk cId="2295365605" sldId="435"/>
            <ac:spMk id="2" creationId="{07C4757A-2BB7-A2FB-4D47-3153E247DFF2}"/>
          </ac:spMkLst>
        </pc:spChg>
        <pc:spChg chg="mod">
          <ac:chgData name="Daniel Lundby" userId="e7552d80-af64-4329-a0fb-8cec104a6b5d" providerId="ADAL" clId="{0CDF3766-095A-41F5-881F-A265195EBEEB}" dt="2026-09-06T18:57:37.817" v="4942" actId="207"/>
          <ac:spMkLst>
            <pc:docMk/>
            <pc:sldMk cId="2295365605" sldId="435"/>
            <ac:spMk id="3" creationId="{9C50414E-A4E3-8043-E4F1-4DD7AA210BC8}"/>
          </ac:spMkLst>
        </pc:spChg>
      </pc:sldChg>
      <pc:sldChg chg="modSp add mod">
        <pc:chgData name="Daniel Lundby" userId="e7552d80-af64-4329-a0fb-8cec104a6b5d" providerId="ADAL" clId="{0CDF3766-095A-41F5-881F-A265195EBEEB}" dt="2026-09-06T18:56:03.352" v="4919" actId="207"/>
        <pc:sldMkLst>
          <pc:docMk/>
          <pc:sldMk cId="2684932634" sldId="436"/>
        </pc:sldMkLst>
        <pc:spChg chg="mod">
          <ac:chgData name="Daniel Lundby" userId="e7552d80-af64-4329-a0fb-8cec104a6b5d" providerId="ADAL" clId="{0CDF3766-095A-41F5-881F-A265195EBEEB}" dt="2026-09-06T18:56:03.352" v="4919" actId="207"/>
          <ac:spMkLst>
            <pc:docMk/>
            <pc:sldMk cId="2684932634" sldId="436"/>
            <ac:spMk id="3" creationId="{15B1E2C2-3129-6128-DC6D-B92E2B5A4009}"/>
          </ac:spMkLst>
        </pc:spChg>
        <pc:spChg chg="mod">
          <ac:chgData name="Daniel Lundby" userId="e7552d80-af64-4329-a0fb-8cec104a6b5d" providerId="ADAL" clId="{0CDF3766-095A-41F5-881F-A265195EBEEB}" dt="2026-09-06T18:52:47.555" v="4893" actId="20577"/>
          <ac:spMkLst>
            <pc:docMk/>
            <pc:sldMk cId="2684932634" sldId="436"/>
            <ac:spMk id="4" creationId="{D1F73628-9042-DFBA-948A-3C5F649E635F}"/>
          </ac:spMkLst>
        </pc:spChg>
      </pc:sldChg>
      <pc:sldChg chg="modSp add mod">
        <pc:chgData name="Daniel Lundby" userId="e7552d80-af64-4329-a0fb-8cec104a6b5d" providerId="ADAL" clId="{0CDF3766-095A-41F5-881F-A265195EBEEB}" dt="2026-09-06T18:57:18.746" v="4939" actId="207"/>
        <pc:sldMkLst>
          <pc:docMk/>
          <pc:sldMk cId="3899096284" sldId="437"/>
        </pc:sldMkLst>
        <pc:spChg chg="mod">
          <ac:chgData name="Daniel Lundby" userId="e7552d80-af64-4329-a0fb-8cec104a6b5d" providerId="ADAL" clId="{0CDF3766-095A-41F5-881F-A265195EBEEB}" dt="2026-09-06T15:33:07.552" v="4728" actId="20577"/>
          <ac:spMkLst>
            <pc:docMk/>
            <pc:sldMk cId="3899096284" sldId="437"/>
            <ac:spMk id="2" creationId="{F6BA13B5-3BEC-406E-88DB-B384C2848FC3}"/>
          </ac:spMkLst>
        </pc:spChg>
        <pc:spChg chg="mod">
          <ac:chgData name="Daniel Lundby" userId="e7552d80-af64-4329-a0fb-8cec104a6b5d" providerId="ADAL" clId="{0CDF3766-095A-41F5-881F-A265195EBEEB}" dt="2026-09-06T18:57:18.746" v="4939" actId="207"/>
          <ac:spMkLst>
            <pc:docMk/>
            <pc:sldMk cId="3899096284" sldId="437"/>
            <ac:spMk id="3" creationId="{D79AB035-7F6F-0837-2FA4-4497DEB73CBF}"/>
          </ac:spMkLst>
        </pc:spChg>
      </pc:sldChg>
      <pc:sldChg chg="modSp add mod">
        <pc:chgData name="Daniel Lundby" userId="e7552d80-af64-4329-a0fb-8cec104a6b5d" providerId="ADAL" clId="{0CDF3766-095A-41F5-881F-A265195EBEEB}" dt="2026-09-17T10:40:21.143" v="8000" actId="20577"/>
        <pc:sldMkLst>
          <pc:docMk/>
          <pc:sldMk cId="2227294774" sldId="438"/>
        </pc:sldMkLst>
        <pc:spChg chg="mod">
          <ac:chgData name="Daniel Lundby" userId="e7552d80-af64-4329-a0fb-8cec104a6b5d" providerId="ADAL" clId="{0CDF3766-095A-41F5-881F-A265195EBEEB}" dt="2026-09-17T10:40:21.143" v="8000" actId="20577"/>
          <ac:spMkLst>
            <pc:docMk/>
            <pc:sldMk cId="2227294774" sldId="438"/>
            <ac:spMk id="2" creationId="{0217AFE5-3091-F914-62E4-A0DD6EC1F9FB}"/>
          </ac:spMkLst>
        </pc:spChg>
        <pc:spChg chg="mod">
          <ac:chgData name="Daniel Lundby" userId="e7552d80-af64-4329-a0fb-8cec104a6b5d" providerId="ADAL" clId="{0CDF3766-095A-41F5-881F-A265195EBEEB}" dt="2026-09-06T19:34:03.326" v="4971" actId="207"/>
          <ac:spMkLst>
            <pc:docMk/>
            <pc:sldMk cId="2227294774" sldId="438"/>
            <ac:spMk id="3" creationId="{D88BD2AC-AAFE-6222-C109-E6B16BD5A20F}"/>
          </ac:spMkLst>
        </pc:spChg>
      </pc:sldChg>
      <pc:sldChg chg="modSp add mod modShow">
        <pc:chgData name="Daniel Lundby" userId="e7552d80-af64-4329-a0fb-8cec104a6b5d" providerId="ADAL" clId="{0CDF3766-095A-41F5-881F-A265195EBEEB}" dt="2026-09-16T05:58:34.543" v="6912" actId="34476"/>
        <pc:sldMkLst>
          <pc:docMk/>
          <pc:sldMk cId="2809407608" sldId="439"/>
        </pc:sldMkLst>
        <pc:spChg chg="mod">
          <ac:chgData name="Daniel Lundby" userId="e7552d80-af64-4329-a0fb-8cec104a6b5d" providerId="ADAL" clId="{0CDF3766-095A-41F5-881F-A265195EBEEB}" dt="2026-09-06T19:37:13.465" v="5034" actId="20577"/>
          <ac:spMkLst>
            <pc:docMk/>
            <pc:sldMk cId="2809407608" sldId="439"/>
            <ac:spMk id="4" creationId="{E0CC57F7-AF9F-C274-B32B-6D4853CD0BF7}"/>
          </ac:spMkLst>
        </pc:spChg>
      </pc:sldChg>
      <pc:sldChg chg="modSp add mod ord">
        <pc:chgData name="Daniel Lundby" userId="e7552d80-af64-4329-a0fb-8cec104a6b5d" providerId="ADAL" clId="{0CDF3766-095A-41F5-881F-A265195EBEEB}" dt="2026-09-16T15:58:08.451" v="7110" actId="20577"/>
        <pc:sldMkLst>
          <pc:docMk/>
          <pc:sldMk cId="2174798798" sldId="440"/>
        </pc:sldMkLst>
        <pc:spChg chg="mod">
          <ac:chgData name="Daniel Lundby" userId="e7552d80-af64-4329-a0fb-8cec104a6b5d" providerId="ADAL" clId="{0CDF3766-095A-41F5-881F-A265195EBEEB}" dt="2026-09-16T15:58:08.451" v="7110" actId="20577"/>
          <ac:spMkLst>
            <pc:docMk/>
            <pc:sldMk cId="2174798798" sldId="440"/>
            <ac:spMk id="2" creationId="{B8F5F693-777A-E4A1-2D4E-1B4DB1F5E505}"/>
          </ac:spMkLst>
        </pc:spChg>
        <pc:spChg chg="mod">
          <ac:chgData name="Daniel Lundby" userId="e7552d80-af64-4329-a0fb-8cec104a6b5d" providerId="ADAL" clId="{0CDF3766-095A-41F5-881F-A265195EBEEB}" dt="2026-09-06T19:38:02.430" v="5047" actId="20577"/>
          <ac:spMkLst>
            <pc:docMk/>
            <pc:sldMk cId="2174798798" sldId="440"/>
            <ac:spMk id="3" creationId="{0C600348-E599-22D7-6CEC-4E94482BE8ED}"/>
          </ac:spMkLst>
        </pc:spChg>
      </pc:sldChg>
      <pc:sldChg chg="modSp add mod setBg modShow">
        <pc:chgData name="Daniel Lundby" userId="e7552d80-af64-4329-a0fb-8cec104a6b5d" providerId="ADAL" clId="{0CDF3766-095A-41F5-881F-A265195EBEEB}" dt="2026-09-17T10:39:31.138" v="7991" actId="20577"/>
        <pc:sldMkLst>
          <pc:docMk/>
          <pc:sldMk cId="8683108" sldId="1718"/>
        </pc:sldMkLst>
        <pc:spChg chg="mod">
          <ac:chgData name="Daniel Lundby" userId="e7552d80-af64-4329-a0fb-8cec104a6b5d" providerId="ADAL" clId="{0CDF3766-095A-41F5-881F-A265195EBEEB}" dt="2026-09-17T10:39:21.002" v="7977" actId="20578"/>
          <ac:spMkLst>
            <pc:docMk/>
            <pc:sldMk cId="8683108" sldId="1718"/>
            <ac:spMk id="2" creationId="{0159482A-AA81-936A-2D43-2D6AB2BBD91F}"/>
          </ac:spMkLst>
        </pc:spChg>
        <pc:spChg chg="mod">
          <ac:chgData name="Daniel Lundby" userId="e7552d80-af64-4329-a0fb-8cec104a6b5d" providerId="ADAL" clId="{0CDF3766-095A-41F5-881F-A265195EBEEB}" dt="2026-09-17T10:39:31.138" v="7991" actId="20577"/>
          <ac:spMkLst>
            <pc:docMk/>
            <pc:sldMk cId="8683108" sldId="1718"/>
            <ac:spMk id="3" creationId="{5CA9D1CC-D8C9-0E6A-285A-8160E9008FBF}"/>
          </ac:spMkLst>
        </pc:spChg>
      </pc:sldChg>
      <pc:sldChg chg="modSp add del mod">
        <pc:chgData name="Daniel Lundby" userId="e7552d80-af64-4329-a0fb-8cec104a6b5d" providerId="ADAL" clId="{0CDF3766-095A-41F5-881F-A265195EBEEB}" dt="2026-09-14T05:22:01.085" v="6041" actId="20577"/>
        <pc:sldMkLst>
          <pc:docMk/>
          <pc:sldMk cId="2071981124" sldId="1719"/>
        </pc:sldMkLst>
        <pc:spChg chg="mod">
          <ac:chgData name="Daniel Lundby" userId="e7552d80-af64-4329-a0fb-8cec104a6b5d" providerId="ADAL" clId="{0CDF3766-095A-41F5-881F-A265195EBEEB}" dt="2026-09-14T05:22:01.085" v="6041" actId="20577"/>
          <ac:spMkLst>
            <pc:docMk/>
            <pc:sldMk cId="2071981124" sldId="1719"/>
            <ac:spMk id="2" creationId="{0F6997C6-EBD5-E48A-7590-DD04DFA16851}"/>
          </ac:spMkLst>
        </pc:spChg>
        <pc:spChg chg="mod">
          <ac:chgData name="Daniel Lundby" userId="e7552d80-af64-4329-a0fb-8cec104a6b5d" providerId="ADAL" clId="{0CDF3766-095A-41F5-881F-A265195EBEEB}" dt="2026-09-13T06:44:46.065" v="5389" actId="20577"/>
          <ac:spMkLst>
            <pc:docMk/>
            <pc:sldMk cId="2071981124" sldId="1719"/>
            <ac:spMk id="3" creationId="{674935EB-87AA-A6D6-A624-6F900DC742A0}"/>
          </ac:spMkLst>
        </pc:spChg>
      </pc:sldChg>
      <pc:sldChg chg="modSp add mod">
        <pc:chgData name="Daniel Lundby" userId="e7552d80-af64-4329-a0fb-8cec104a6b5d" providerId="ADAL" clId="{0CDF3766-095A-41F5-881F-A265195EBEEB}" dt="2026-09-14T06:40:09.162" v="6286" actId="20577"/>
        <pc:sldMkLst>
          <pc:docMk/>
          <pc:sldMk cId="2053726367" sldId="1720"/>
        </pc:sldMkLst>
        <pc:spChg chg="mod">
          <ac:chgData name="Daniel Lundby" userId="e7552d80-af64-4329-a0fb-8cec104a6b5d" providerId="ADAL" clId="{0CDF3766-095A-41F5-881F-A265195EBEEB}" dt="2026-09-14T06:40:09.162" v="6286" actId="20577"/>
          <ac:spMkLst>
            <pc:docMk/>
            <pc:sldMk cId="2053726367" sldId="1720"/>
            <ac:spMk id="2" creationId="{00A6D555-24A5-2FEB-8AE6-CAD7B2AC2DA6}"/>
          </ac:spMkLst>
        </pc:spChg>
        <pc:spChg chg="mod">
          <ac:chgData name="Daniel Lundby" userId="e7552d80-af64-4329-a0fb-8cec104a6b5d" providerId="ADAL" clId="{0CDF3766-095A-41F5-881F-A265195EBEEB}" dt="2026-09-14T06:34:06.104" v="6096" actId="20577"/>
          <ac:spMkLst>
            <pc:docMk/>
            <pc:sldMk cId="2053726367" sldId="1720"/>
            <ac:spMk id="3" creationId="{BB4AB9DA-940F-B3FF-70C1-CBE498C63B69}"/>
          </ac:spMkLst>
        </pc:spChg>
      </pc:sldChg>
      <pc:sldChg chg="modSp add mod">
        <pc:chgData name="Daniel Lundby" userId="e7552d80-af64-4329-a0fb-8cec104a6b5d" providerId="ADAL" clId="{0CDF3766-095A-41F5-881F-A265195EBEEB}" dt="2026-09-16T05:52:22.856" v="6602" actId="20577"/>
        <pc:sldMkLst>
          <pc:docMk/>
          <pc:sldMk cId="4226547134" sldId="1721"/>
        </pc:sldMkLst>
        <pc:spChg chg="mod">
          <ac:chgData name="Daniel Lundby" userId="e7552d80-af64-4329-a0fb-8cec104a6b5d" providerId="ADAL" clId="{0CDF3766-095A-41F5-881F-A265195EBEEB}" dt="2026-09-16T05:52:22.856" v="6602" actId="20577"/>
          <ac:spMkLst>
            <pc:docMk/>
            <pc:sldMk cId="4226547134" sldId="1721"/>
            <ac:spMk id="2" creationId="{6F30F5B2-D15B-AC33-213B-46B8CFCC410E}"/>
          </ac:spMkLst>
        </pc:spChg>
        <pc:spChg chg="mod">
          <ac:chgData name="Daniel Lundby" userId="e7552d80-af64-4329-a0fb-8cec104a6b5d" providerId="ADAL" clId="{0CDF3766-095A-41F5-881F-A265195EBEEB}" dt="2026-09-16T05:49:45.496" v="6311" actId="20577"/>
          <ac:spMkLst>
            <pc:docMk/>
            <pc:sldMk cId="4226547134" sldId="1721"/>
            <ac:spMk id="3" creationId="{B7F02815-EFE9-753E-7CE9-E0933E28EFFF}"/>
          </ac:spMkLst>
        </pc:spChg>
      </pc:sldChg>
      <pc:sldChg chg="add del">
        <pc:chgData name="Daniel Lundby" userId="e7552d80-af64-4329-a0fb-8cec104a6b5d" providerId="ADAL" clId="{0CDF3766-095A-41F5-881F-A265195EBEEB}" dt="2026-09-16T15:53:46.149" v="6955" actId="2696"/>
        <pc:sldMkLst>
          <pc:docMk/>
          <pc:sldMk cId="279436805" sldId="1722"/>
        </pc:sldMkLst>
      </pc:sldChg>
      <pc:sldChg chg="modSp add mod">
        <pc:chgData name="Daniel Lundby" userId="e7552d80-af64-4329-a0fb-8cec104a6b5d" providerId="ADAL" clId="{0CDF3766-095A-41F5-881F-A265195EBEEB}" dt="2026-09-16T17:09:24.741" v="7869" actId="20577"/>
        <pc:sldMkLst>
          <pc:docMk/>
          <pc:sldMk cId="2105777209" sldId="1723"/>
        </pc:sldMkLst>
        <pc:spChg chg="mod">
          <ac:chgData name="Daniel Lundby" userId="e7552d80-af64-4329-a0fb-8cec104a6b5d" providerId="ADAL" clId="{0CDF3766-095A-41F5-881F-A265195EBEEB}" dt="2026-09-16T17:09:24.741" v="7869" actId="20577"/>
          <ac:spMkLst>
            <pc:docMk/>
            <pc:sldMk cId="2105777209" sldId="1723"/>
            <ac:spMk id="2" creationId="{16D0EC09-1307-A8FC-DF8E-592B5B48BFF6}"/>
          </ac:spMkLst>
        </pc:spChg>
        <pc:spChg chg="mod">
          <ac:chgData name="Daniel Lundby" userId="e7552d80-af64-4329-a0fb-8cec104a6b5d" providerId="ADAL" clId="{0CDF3766-095A-41F5-881F-A265195EBEEB}" dt="2026-09-16T05:55:51.999" v="6631" actId="20577"/>
          <ac:spMkLst>
            <pc:docMk/>
            <pc:sldMk cId="2105777209" sldId="1723"/>
            <ac:spMk id="3" creationId="{D67FB99A-2060-69B9-C56B-5B6C1E24C798}"/>
          </ac:spMkLst>
        </pc:spChg>
      </pc:sldChg>
      <pc:sldChg chg="modSp add mod">
        <pc:chgData name="Daniel Lundby" userId="e7552d80-af64-4329-a0fb-8cec104a6b5d" providerId="ADAL" clId="{0CDF3766-095A-41F5-881F-A265195EBEEB}" dt="2026-09-16T17:06:23.848" v="7729" actId="20577"/>
        <pc:sldMkLst>
          <pc:docMk/>
          <pc:sldMk cId="60432644" sldId="1724"/>
        </pc:sldMkLst>
        <pc:spChg chg="mod">
          <ac:chgData name="Daniel Lundby" userId="e7552d80-af64-4329-a0fb-8cec104a6b5d" providerId="ADAL" clId="{0CDF3766-095A-41F5-881F-A265195EBEEB}" dt="2026-09-16T17:06:23.848" v="7729" actId="20577"/>
          <ac:spMkLst>
            <pc:docMk/>
            <pc:sldMk cId="60432644" sldId="1724"/>
            <ac:spMk id="2" creationId="{6F72DFD7-D36D-AC66-1445-F904674480E6}"/>
          </ac:spMkLst>
        </pc:spChg>
      </pc:sldChg>
      <pc:sldChg chg="modSp add mod">
        <pc:chgData name="Daniel Lundby" userId="e7552d80-af64-4329-a0fb-8cec104a6b5d" providerId="ADAL" clId="{0CDF3766-095A-41F5-881F-A265195EBEEB}" dt="2026-09-16T17:01:31.974" v="7406" actId="20577"/>
        <pc:sldMkLst>
          <pc:docMk/>
          <pc:sldMk cId="1877275022" sldId="1725"/>
        </pc:sldMkLst>
        <pc:spChg chg="mod">
          <ac:chgData name="Daniel Lundby" userId="e7552d80-af64-4329-a0fb-8cec104a6b5d" providerId="ADAL" clId="{0CDF3766-095A-41F5-881F-A265195EBEEB}" dt="2026-09-16T17:01:31.974" v="7406" actId="20577"/>
          <ac:spMkLst>
            <pc:docMk/>
            <pc:sldMk cId="1877275022" sldId="1725"/>
            <ac:spMk id="2" creationId="{F197A540-1C4F-30D6-DAB5-3F12C9AA212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70A6E-04EF-4807-B4AB-BD6E0D04F6D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7B2DD-6C7F-4C49-9C18-DABDD2143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18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A99A2-9791-F348-257D-B58905E6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6E4B8EC-B227-FE15-FFD6-B327B6895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D74E69D-A996-DE2D-1FBC-00DED652B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årets ledare 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4E47F9B-4955-4849-7236-1AD3C7C2FE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22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årets ledare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72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Lena?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33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97FA5-AAB1-BE1D-8B8A-AA4C5BEBC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1E7A58A-AF8E-44F2-6796-3B3333451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DB5D483-8619-7598-B225-142D9C108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Lena?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07E228C-E57E-A9A1-6898-F0B6237736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80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12CB6-809B-7F32-1368-A17ACFDFF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D9B037D-F387-43BB-6AE8-6CAD67536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3F2A2E5-A648-765E-C36D-4E06A5DB8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Lena?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F17FF6-2030-7E8B-5001-AAEDF10FC7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97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94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52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932C0-C130-27C9-40D6-3163359A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DB3E1D9-9304-21ED-7859-A098D07CE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1DEB28D-B1F7-2384-03BD-015486814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A71B7D-2DA0-4B69-2DAD-8C4689F91E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91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39690-CC8A-DFE5-7525-ECE5D6BDD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DFED43A-2B4D-582C-BD53-E33D9DEE0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6A133B3-E832-6812-8EFA-DAF24922B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180B93-6384-B0F1-F3F7-15CD078639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71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E463C-A3CE-99B4-4231-8E71BB62F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1233E18-F186-9CFB-70C7-903A0306B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9E52F56-725D-55DD-9E71-AC4B6CCE1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D61125F-38AC-CEE7-0222-DB901CD5D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74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9335D-262E-A732-7DC1-7586D4BAD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D2EB37A-CB89-6246-E641-4E948B193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4C1ECC7-50CE-3672-A0FC-CABC7B983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07A989-2F9B-996D-29D2-3A0B4BCEDC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90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E5C22-66C6-2B4D-C24C-33E335F6F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BEFC050-8D61-45CA-4166-0D5FA17C2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C996C98-3711-5F9F-6CA8-F26E3CA3A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470BE5-097F-7319-E4F2-21E868499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46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C3F2D-E584-CC1F-5BB8-DF6F203BD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0BC6692-18E6-5FD0-A084-FB4AE0662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B2CCBD9-F16A-FB32-E7DD-E92B717C1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0E5130-3D11-C0EE-60EB-1D488ED57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53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89ECE-918D-36CE-0874-CA8D318D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2894487-2EF9-CA1A-0E1D-DDB794B36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6228667-61FA-63EA-FEEF-B2A6CA7E2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A9BD21B-3AF5-E179-F044-6BECC12554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16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9DFF-2E9B-C6B4-DCF4-29C3A843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8CAABE6-1CEB-D48E-E6F1-2CB79F2760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482A5C6-D5EB-1704-2FF2-3FE86D30F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738B19B-F26D-E54B-E430-60BC3005DE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50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A2756-F2FF-419A-0AAA-08319CFF8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4637489-CB05-38A3-2772-85451BA839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FD77A20-DA44-BAF4-045D-70C4FF5F2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55622AA-E1D7-93BF-D994-1F6FA75A82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89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8D05-052C-3DAA-DFA8-BCF341275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16E7844-9D4A-F4B4-A651-293FC56690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2CD1E6D-062B-344C-0983-D409D0F81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55570CE-8391-B6A2-5685-3EBA7CB038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52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1FD49-1646-A94B-E97C-068B62EE2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C7F72B5-A428-0C83-E919-C2A7F2780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49FC3F5-C4D9-1E6F-D365-6C9165CF4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1CB9C95-EFF0-F82E-BFA8-B038BD7015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6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C1EEC-6186-E708-F5BB-813F4DE11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3F11206-E404-D2B5-CC4F-866608DFA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38DE2B8-9023-05DD-72C5-927C60DDC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ABDFB64-FB93-C1E6-6C76-E6796EBAC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72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Thern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9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1A7A0-4D34-3FA4-C370-6C24868C7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99B63AD-98DB-09CB-EB24-A64ECFDF5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4FE7634-C981-83C2-3DDF-11CA11102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A8A4E3C-7F26-75D2-F9EC-C19A0FDD3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9DB34-EAF9-4A3F-8726-38B35BE72656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0037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20B1-DEB8-F106-FAC7-AC75927BF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E95661C-A1AD-9C38-D868-B9860A64E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4B79CE1-38D9-C773-D068-2B34FC4FD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Marie och Stefan?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AECC116-811F-30A7-BE5D-E066FF2F6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08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76666-0F49-46E0-4107-F46841CB2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C928F56-AE0C-E6F7-D138-F61E82F53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D25ACE6-3097-CB10-768B-D2C2BC479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Thern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D26FDF7-6A62-6742-F0BA-CB8ABB46B3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3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E3A8F-EA96-E80C-8856-255910CD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D1E103F-9646-565E-590C-62819C687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45CBF40-25F6-8A02-A2A9-9E02A29EE7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Thern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C23223F-9E17-481A-A053-E14E418A0B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6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1791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89983"/>
          </a:xfrm>
          <a:prstGeom prst="rect">
            <a:avLst/>
          </a:prstGeom>
        </p:spPr>
        <p:txBody>
          <a:bodyPr/>
          <a:lstStyle>
            <a:lvl1pPr marL="357188" indent="-273050">
              <a:defRPr/>
            </a:lvl1pPr>
            <a:lvl2pPr marL="536575" indent="-263525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9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2"/>
            <a:ext cx="9144000" cy="2687637"/>
          </a:xfrm>
        </p:spPr>
        <p:txBody>
          <a:bodyPr anchor="b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ÄMNE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6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8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7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72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7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2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8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279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76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0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F453C-41BF-4672-9394-027CBBF44800}" type="datetimeFigureOut">
              <a:rPr lang="en-US" smtClean="0"/>
              <a:t>9/17/2026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531" y="6163567"/>
            <a:ext cx="1160777" cy="616663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rot="16200000">
            <a:off x="11725625" y="6381700"/>
            <a:ext cx="422625" cy="535005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</a:t>
            </a:r>
          </a:p>
        </p:txBody>
      </p:sp>
      <p:sp>
        <p:nvSpPr>
          <p:cNvPr id="9" name="Rectangle 10"/>
          <p:cNvSpPr/>
          <p:nvPr userDrawn="1"/>
        </p:nvSpPr>
        <p:spPr>
          <a:xfrm>
            <a:off x="0" y="6782745"/>
            <a:ext cx="11739788" cy="75255"/>
          </a:xfrm>
          <a:prstGeom prst="rect">
            <a:avLst/>
          </a:prstGeom>
          <a:gradFill>
            <a:gsLst>
              <a:gs pos="27000">
                <a:srgbClr val="FF0000"/>
              </a:gs>
              <a:gs pos="94000">
                <a:schemeClr val="bg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1800" dirty="0">
              <a:latin typeface="+mj-lt"/>
            </a:endParaRPr>
          </a:p>
        </p:txBody>
      </p:sp>
      <p:sp>
        <p:nvSpPr>
          <p:cNvPr id="10" name="Platshållare för bildnummer 5"/>
          <p:cNvSpPr txBox="1">
            <a:spLocks/>
          </p:cNvSpPr>
          <p:nvPr userDrawn="1"/>
        </p:nvSpPr>
        <p:spPr>
          <a:xfrm>
            <a:off x="11816802" y="6639301"/>
            <a:ext cx="423638" cy="1955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03A74B-1C5E-47D0-90AF-6617F14EEB6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902079"/>
            <a:ext cx="10515600" cy="40313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Click to add text</a:t>
            </a:r>
          </a:p>
          <a:p>
            <a:pPr marL="360000" marR="0" lvl="1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Pct val="85000"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Second level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Franklin Gothic Book" panose="020B0503020102020204" pitchFamily="34" charset="0"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all" spc="0" normalizeH="0" baseline="0" noProof="0" dirty="0">
                <a:ln>
                  <a:noFill/>
                </a:ln>
                <a:solidFill>
                  <a:srgbClr val="873E8D"/>
                </a:solidFill>
                <a:effectLst/>
                <a:uLnTx/>
                <a:uFillTx/>
                <a:latin typeface="Franklin Gothic Demi Cond"/>
                <a:ea typeface="+mn-ea"/>
                <a:cs typeface="+mn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Fourth level</a:t>
            </a:r>
          </a:p>
          <a:p>
            <a:pPr marL="0" marR="0" lvl="4" indent="179388" algn="l" defTabSz="244475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Fifth level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srgbClr val="873E8D"/>
              </a:solidFill>
              <a:effectLst/>
              <a:uLnTx/>
              <a:uFillTx/>
              <a:latin typeface="Franklin Gothic Demi Cond"/>
              <a:ea typeface="+mn-ea"/>
              <a:cs typeface="+mn-cs"/>
            </a:endParaRPr>
          </a:p>
          <a:p>
            <a:pPr marL="180975" marR="0" lvl="5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Sixth level</a:t>
            </a:r>
          </a:p>
          <a:p>
            <a:pPr marL="360000" marR="0" lvl="6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Pct val="85000"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Seventh level</a:t>
            </a:r>
          </a:p>
          <a:p>
            <a:pPr marL="0" marR="0" lvl="4" indent="179388" algn="l" defTabSz="244475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180975" marR="0" lvl="7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Eighth level</a:t>
            </a:r>
          </a:p>
          <a:p>
            <a:pPr marL="360000" marR="0" lvl="8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Ninth level</a:t>
            </a:r>
          </a:p>
          <a:p>
            <a:pPr marL="360000" marR="0" lvl="8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+mj-lt"/>
              <a:buAutoNum type="alphaLcPeriod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72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lang="en-US" sz="3600" kern="1200" cap="all" baseline="0" dirty="0">
          <a:solidFill>
            <a:srgbClr val="CC0000"/>
          </a:solidFill>
          <a:latin typeface="Franklin Gothic Demi Cond" panose="020B0706030402020204" pitchFamily="34" charset="0"/>
          <a:ea typeface="+mj-ea"/>
          <a:cs typeface="+mj-cs"/>
        </a:defRPr>
      </a:lvl1pPr>
    </p:titleStyle>
    <p:bodyStyle>
      <a:lvl1pPr marL="18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Franklin Gothic Book" panose="020B0503020102020204" pitchFamily="34" charset="0"/>
        <a:buChar char="●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Pct val="85000"/>
        <a:buFont typeface="Franklin Gothic Book" panose="020B0503020102020204" pitchFamily="34" charset="0"/>
        <a:buChar char="●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C00000"/>
        </a:buClr>
        <a:buSzTx/>
        <a:buFont typeface="Arial" panose="020B0604020202020204" pitchFamily="34" charset="0"/>
        <a:buNone/>
        <a:tabLst/>
        <a:defRPr sz="2000" kern="1200">
          <a:solidFill>
            <a:srgbClr val="C00000"/>
          </a:solidFill>
          <a:latin typeface="+mn-lt"/>
          <a:ea typeface="+mn-ea"/>
          <a:cs typeface="+mn-cs"/>
        </a:defRPr>
      </a:lvl3pPr>
      <a:lvl4pPr marL="0" marR="0" indent="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179388" algn="l" defTabSz="244475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0975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Franklin Gothic Book" panose="020B0503020102020204" pitchFamily="34" charset="0"/>
        <a:buChar char="●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Pct val="85000"/>
        <a:buFont typeface="Franklin Gothic Book" panose="020B0503020102020204" pitchFamily="34" charset="0"/>
        <a:buChar char="●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0975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Pct val="100000"/>
        <a:buFont typeface="+mj-lt"/>
        <a:buAutoNum type="arabicPeriod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+mj-lt"/>
        <a:buAutoNum type="alphaLcPeriod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ritidskortet.se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628A-D98E-57E6-524F-2FB98139D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C57F7-AF9F-C274-B32B-6D4853CD0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766" y="1643888"/>
            <a:ext cx="10166995" cy="3074536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Spelarmöte JIK F10/11</a:t>
            </a:r>
            <a:br>
              <a:rPr lang="sv-SE" dirty="0">
                <a:solidFill>
                  <a:schemeClr val="tx1"/>
                </a:solidFill>
              </a:rPr>
            </a:br>
            <a:br>
              <a:rPr lang="sv-SE" dirty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SÄSONG 2026/27</a:t>
            </a:r>
            <a:br>
              <a:rPr lang="sv-SE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2C60EF1-849C-38F9-8987-F9BEFB780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264" y="4640231"/>
            <a:ext cx="9144000" cy="1655762"/>
          </a:xfrm>
        </p:spPr>
        <p:txBody>
          <a:bodyPr/>
          <a:lstStyle/>
          <a:p>
            <a:r>
              <a:rPr lang="sv-SE" dirty="0"/>
              <a:t>2026-09-16</a:t>
            </a:r>
          </a:p>
        </p:txBody>
      </p:sp>
    </p:spTree>
    <p:extLst>
      <p:ext uri="{BB962C8B-B14F-4D97-AF65-F5344CB8AC3E}">
        <p14:creationId xmlns:p14="http://schemas.microsoft.com/office/powerpoint/2010/main" val="280940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39766" y="1643888"/>
            <a:ext cx="10166995" cy="3074536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Föräldramöte JIK F10/11</a:t>
            </a:r>
            <a:br>
              <a:rPr lang="sv-SE" dirty="0">
                <a:solidFill>
                  <a:schemeClr val="tx1"/>
                </a:solidFill>
              </a:rPr>
            </a:br>
            <a:br>
              <a:rPr lang="sv-SE" dirty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SÄSONG 2026/27</a:t>
            </a:r>
            <a:br>
              <a:rPr lang="sv-SE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51264" y="4640231"/>
            <a:ext cx="9144000" cy="1655762"/>
          </a:xfrm>
        </p:spPr>
        <p:txBody>
          <a:bodyPr/>
          <a:lstStyle/>
          <a:p>
            <a:r>
              <a:rPr lang="sv-SE" dirty="0"/>
              <a:t>2026-09-16</a:t>
            </a:r>
          </a:p>
        </p:txBody>
      </p:sp>
    </p:spTree>
    <p:extLst>
      <p:ext uri="{BB962C8B-B14F-4D97-AF65-F5344CB8AC3E}">
        <p14:creationId xmlns:p14="http://schemas.microsoft.com/office/powerpoint/2010/main" val="4136752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3C4A-1376-785C-8C20-B3C3E65A0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16640F99-0BC9-A8BE-159A-43A1B818CB40}"/>
              </a:ext>
            </a:extLst>
          </p:cNvPr>
          <p:cNvSpPr txBox="1"/>
          <p:nvPr/>
        </p:nvSpPr>
        <p:spPr>
          <a:xfrm>
            <a:off x="1297640" y="1586753"/>
            <a:ext cx="100561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Ledare och truppen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JIK Damutveckling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Träningar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Seriespel och cuper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Inför Träning och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Nya regler 2026/27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Vi inför nytt spelsystem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Våra 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Utvecklingskontrakt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Individuella samtal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Avgifter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Spelarråd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Föräldraansvar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Föräldragrupp</a:t>
            </a:r>
            <a:endParaRPr lang="sv-SE" sz="2200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CC0000"/>
              </a:solidFill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122CE1A0-E291-F4A9-DB3A-748B73D693B7}"/>
              </a:ext>
            </a:extLst>
          </p:cNvPr>
          <p:cNvSpPr txBox="1">
            <a:spLocks/>
          </p:cNvSpPr>
          <p:nvPr/>
        </p:nvSpPr>
        <p:spPr>
          <a:xfrm>
            <a:off x="838200" y="396688"/>
            <a:ext cx="10515600" cy="1018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sz="4000" dirty="0">
                <a:solidFill>
                  <a:schemeClr val="tx1"/>
                </a:solidFill>
              </a:rPr>
              <a:t>Agenda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2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DCBEF-9208-29F2-CD65-6855D243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C3F3D34D-C7B8-C197-BF2D-FF7E110482E0}"/>
              </a:ext>
            </a:extLst>
          </p:cNvPr>
          <p:cNvSpPr txBox="1"/>
          <p:nvPr/>
        </p:nvSpPr>
        <p:spPr>
          <a:xfrm>
            <a:off x="1297640" y="1586753"/>
            <a:ext cx="100561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200" b="1" dirty="0"/>
              <a:t>Ledare/Tränare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Marie </a:t>
            </a:r>
            <a:r>
              <a:rPr lang="sv-SE" sz="2200" b="1" dirty="0" err="1"/>
              <a:t>Harlin</a:t>
            </a:r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Stefan Hellström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Mikaela Hansson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Sandra Carling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Daniel Lundby</a:t>
            </a:r>
          </a:p>
          <a:p>
            <a:endParaRPr lang="sv-SE" sz="2200" b="1" dirty="0"/>
          </a:p>
          <a:p>
            <a:r>
              <a:rPr lang="sv-SE" sz="2200" b="1" dirty="0"/>
              <a:t>Truppen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26 spelare (varav 1 målvakt)</a:t>
            </a:r>
            <a:endParaRPr lang="sv-SE" sz="2200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CC0000"/>
              </a:solidFill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93CDFE29-4B75-24AA-0995-CE3D767B6C10}"/>
              </a:ext>
            </a:extLst>
          </p:cNvPr>
          <p:cNvSpPr txBox="1">
            <a:spLocks/>
          </p:cNvSpPr>
          <p:nvPr/>
        </p:nvSpPr>
        <p:spPr>
          <a:xfrm>
            <a:off x="838200" y="396688"/>
            <a:ext cx="10515600" cy="1018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Ledare och Trupp F10/11</a:t>
            </a:r>
          </a:p>
        </p:txBody>
      </p:sp>
    </p:spTree>
    <p:extLst>
      <p:ext uri="{BB962C8B-B14F-4D97-AF65-F5344CB8AC3E}">
        <p14:creationId xmlns:p14="http://schemas.microsoft.com/office/powerpoint/2010/main" val="3947806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400178-0318-129D-E436-4C83E587C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Vi är en del av JIK</a:t>
            </a:r>
            <a:br>
              <a:rPr lang="sv-SE" dirty="0"/>
            </a:br>
            <a:br>
              <a:rPr lang="sv-SE" dirty="0"/>
            </a:br>
            <a:r>
              <a:rPr lang="sv-SE" dirty="0"/>
              <a:t> damutveckling</a:t>
            </a:r>
          </a:p>
        </p:txBody>
      </p:sp>
    </p:spTree>
    <p:extLst>
      <p:ext uri="{BB962C8B-B14F-4D97-AF65-F5344CB8AC3E}">
        <p14:creationId xmlns:p14="http://schemas.microsoft.com/office/powerpoint/2010/main" val="3330219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B053C-0C7D-5468-420B-EE28CBB8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E98A5213-52E8-A2D5-7ADE-997B5BE3F5E4}"/>
              </a:ext>
            </a:extLst>
          </p:cNvPr>
          <p:cNvSpPr txBox="1"/>
          <p:nvPr/>
        </p:nvSpPr>
        <p:spPr>
          <a:xfrm>
            <a:off x="1297640" y="1586753"/>
            <a:ext cx="1005616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Bedriva en juniorverksamhet där spelare kan ta ytterligare steg i sin individuella utvecklingsprocess.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Bredd och elit - JIK Damutveckling, för hållbar innebandy där spelare efter juniortiden naturligt kan fortsätta sin innebandyresa hos oss.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Viktigt för oss att kunna erbjuda spel på olika nivåer i juniornivå för att möta spelarens utveckling.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Fortsätta stärka spelarens utveckling i seniorförberedande verksamhet och där alla är viktiga för vår ambitionen att ta kliv upp i division 1 på sikt.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Målen faller i linje med en röd tråd genom hela organisationen från </a:t>
            </a:r>
            <a:r>
              <a:rPr lang="sv-SE" sz="2200" b="1" dirty="0" err="1">
                <a:solidFill>
                  <a:srgbClr val="CC0000"/>
                </a:solidFill>
              </a:rPr>
              <a:t>ungdom-junior-senior</a:t>
            </a:r>
            <a:r>
              <a:rPr lang="sv-SE" sz="2200" b="1" dirty="0">
                <a:solidFill>
                  <a:srgbClr val="CC0000"/>
                </a:solidFill>
              </a:rPr>
              <a:t>. Vi vill skapa en tydlig struktur för våra medlemmar utifrån vår värdegrund </a:t>
            </a:r>
            <a:r>
              <a:rPr lang="sv-SE" sz="2200" b="1" dirty="0"/>
              <a:t>GLÄDJE – GEMENSKAP - UTVECKLING </a:t>
            </a:r>
            <a:r>
              <a:rPr lang="sv-SE" sz="2200" b="1" dirty="0">
                <a:solidFill>
                  <a:srgbClr val="CC0000"/>
                </a:solidFill>
              </a:rPr>
              <a:t>hela vägen tillsammans.</a:t>
            </a:r>
            <a:endParaRPr lang="sv-SE" sz="2200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CC0000"/>
              </a:solidFill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91DFA0A7-4F99-2047-51BD-954ACA8D0B47}"/>
              </a:ext>
            </a:extLst>
          </p:cNvPr>
          <p:cNvSpPr txBox="1">
            <a:spLocks/>
          </p:cNvSpPr>
          <p:nvPr/>
        </p:nvSpPr>
        <p:spPr>
          <a:xfrm>
            <a:off x="838200" y="396688"/>
            <a:ext cx="10515600" cy="1018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sz="4000" dirty="0"/>
              <a:t>VÅRT TÄNK: JIK </a:t>
            </a:r>
            <a:r>
              <a:rPr lang="sv-SE" sz="4000" dirty="0" err="1"/>
              <a:t>damUtveckling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709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F2413-D897-ABA0-382E-36FC3E215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04086A-34CF-A5A9-D6A8-5982775C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 2026/27 DAM &amp; JUNIOR (ungdom) JIK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53AD3D8-01A4-B2A3-9572-295EF23E3EF6}"/>
              </a:ext>
            </a:extLst>
          </p:cNvPr>
          <p:cNvSpPr/>
          <p:nvPr/>
        </p:nvSpPr>
        <p:spPr>
          <a:xfrm>
            <a:off x="1192193" y="1764304"/>
            <a:ext cx="1762125" cy="8631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Allsvenskan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B5C8C46-AB85-4623-8309-1F199A7D2C14}"/>
              </a:ext>
            </a:extLst>
          </p:cNvPr>
          <p:cNvSpPr/>
          <p:nvPr/>
        </p:nvSpPr>
        <p:spPr>
          <a:xfrm>
            <a:off x="1165884" y="4568544"/>
            <a:ext cx="1762124" cy="85725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DJ18 + F10/11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JIK-</a:t>
            </a:r>
            <a:r>
              <a:rPr lang="sv-SE" sz="1400" dirty="0" err="1">
                <a:solidFill>
                  <a:schemeClr val="tx1"/>
                </a:solidFill>
              </a:rPr>
              <a:t>Utv</a:t>
            </a:r>
            <a:r>
              <a:rPr lang="sv-SE" sz="1400" dirty="0">
                <a:solidFill>
                  <a:schemeClr val="tx1"/>
                </a:solidFill>
              </a:rPr>
              <a:t> </a:t>
            </a:r>
            <a:r>
              <a:rPr lang="sv-SE" sz="1000" dirty="0">
                <a:solidFill>
                  <a:schemeClr val="tx1"/>
                </a:solidFill>
              </a:rPr>
              <a:t>(F10/11)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0FF66D52-34FC-7C64-BD29-ED40DFA5DC77}"/>
              </a:ext>
            </a:extLst>
          </p:cNvPr>
          <p:cNvSpPr txBox="1"/>
          <p:nvPr/>
        </p:nvSpPr>
        <p:spPr>
          <a:xfrm>
            <a:off x="5903262" y="1798789"/>
            <a:ext cx="61587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3st träningsgrupper</a:t>
            </a:r>
          </a:p>
          <a:p>
            <a:pPr marL="285750" indent="-285750">
              <a:buFontTx/>
              <a:buChar char="-"/>
            </a:pPr>
            <a:r>
              <a:rPr lang="sv-SE" sz="2200" b="1" dirty="0">
                <a:solidFill>
                  <a:srgbClr val="CC0000"/>
                </a:solidFill>
              </a:rPr>
              <a:t>Träningsutbyte</a:t>
            </a:r>
            <a:r>
              <a:rPr lang="sv-SE" sz="2400" b="1" dirty="0">
                <a:solidFill>
                  <a:srgbClr val="CC0000"/>
                </a:solidFill>
              </a:rPr>
              <a:t> Div2-Allsv samt DJ18-Div2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Satsning: Div2 till Div1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CC0000"/>
                </a:solidFill>
              </a:rPr>
              <a:t>Mer tävling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CC0000"/>
                </a:solidFill>
              </a:rPr>
              <a:t>Ökade krav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CC0000"/>
                </a:solidFill>
              </a:rPr>
              <a:t>Mer coachning</a:t>
            </a:r>
          </a:p>
          <a:p>
            <a:r>
              <a:rPr lang="sv-SE" sz="2400" b="1" dirty="0">
                <a:solidFill>
                  <a:srgbClr val="CC0000"/>
                </a:solidFill>
              </a:rPr>
              <a:t>-   JAS – tydligare förutsättning 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DJ18 (F10/F11)- utökat samarbete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Individuell utveckling, spela på sin nivå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ALLA ÄR VIKTIGA!!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44F0C55-0A04-AB94-54D8-0AD640DBDF61}"/>
              </a:ext>
            </a:extLst>
          </p:cNvPr>
          <p:cNvSpPr/>
          <p:nvPr/>
        </p:nvSpPr>
        <p:spPr>
          <a:xfrm>
            <a:off x="3275164" y="3163511"/>
            <a:ext cx="1760182" cy="797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JAS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JIK-</a:t>
            </a:r>
            <a:r>
              <a:rPr lang="sv-SE" sz="1400" dirty="0" err="1">
                <a:solidFill>
                  <a:schemeClr val="tx1"/>
                </a:solidFill>
              </a:rPr>
              <a:t>Utv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33A422D-D3C1-EBF1-E3AF-27D523526B3F}"/>
              </a:ext>
            </a:extLst>
          </p:cNvPr>
          <p:cNvSpPr/>
          <p:nvPr/>
        </p:nvSpPr>
        <p:spPr>
          <a:xfrm>
            <a:off x="1167826" y="3150649"/>
            <a:ext cx="1760182" cy="797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Div2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JIK-</a:t>
            </a:r>
            <a:r>
              <a:rPr lang="sv-SE" sz="1400" dirty="0" err="1">
                <a:solidFill>
                  <a:schemeClr val="tx1"/>
                </a:solidFill>
              </a:rPr>
              <a:t>Utv</a:t>
            </a:r>
            <a:endParaRPr lang="sv-SE" sz="1400" dirty="0">
              <a:solidFill>
                <a:schemeClr val="tx1"/>
              </a:solidFill>
            </a:endParaRPr>
          </a:p>
        </p:txBody>
      </p:sp>
      <p:cxnSp>
        <p:nvCxnSpPr>
          <p:cNvPr id="13" name="Rak pilkoppling 12">
            <a:extLst>
              <a:ext uri="{FF2B5EF4-FFF2-40B4-BE49-F238E27FC236}">
                <a16:creationId xmlns:a16="http://schemas.microsoft.com/office/drawing/2014/main" id="{89385E16-3F48-DD9C-A5B6-87AE20E9B8AD}"/>
              </a:ext>
            </a:extLst>
          </p:cNvPr>
          <p:cNvCxnSpPr>
            <a:cxnSpLocks/>
          </p:cNvCxnSpPr>
          <p:nvPr/>
        </p:nvCxnSpPr>
        <p:spPr>
          <a:xfrm flipV="1">
            <a:off x="2840018" y="4018378"/>
            <a:ext cx="681136" cy="461421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A4F8C719-D54C-54D6-AE07-3ACF35F62A34}"/>
              </a:ext>
            </a:extLst>
          </p:cNvPr>
          <p:cNvCxnSpPr>
            <a:cxnSpLocks/>
          </p:cNvCxnSpPr>
          <p:nvPr/>
        </p:nvCxnSpPr>
        <p:spPr>
          <a:xfrm flipV="1">
            <a:off x="2954318" y="3567443"/>
            <a:ext cx="292725" cy="2106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Rak pilkoppling 29">
            <a:extLst>
              <a:ext uri="{FF2B5EF4-FFF2-40B4-BE49-F238E27FC236}">
                <a16:creationId xmlns:a16="http://schemas.microsoft.com/office/drawing/2014/main" id="{A278411B-A72A-56DB-55BB-BEEE9C6F260D}"/>
              </a:ext>
            </a:extLst>
          </p:cNvPr>
          <p:cNvCxnSpPr>
            <a:cxnSpLocks/>
          </p:cNvCxnSpPr>
          <p:nvPr/>
        </p:nvCxnSpPr>
        <p:spPr>
          <a:xfrm>
            <a:off x="2042161" y="2704843"/>
            <a:ext cx="0" cy="383719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Rak pilkoppling 37">
            <a:extLst>
              <a:ext uri="{FF2B5EF4-FFF2-40B4-BE49-F238E27FC236}">
                <a16:creationId xmlns:a16="http://schemas.microsoft.com/office/drawing/2014/main" id="{39386933-7723-48EA-A29B-C661B31D4E2A}"/>
              </a:ext>
            </a:extLst>
          </p:cNvPr>
          <p:cNvCxnSpPr>
            <a:cxnSpLocks/>
          </p:cNvCxnSpPr>
          <p:nvPr/>
        </p:nvCxnSpPr>
        <p:spPr>
          <a:xfrm>
            <a:off x="2046946" y="4018378"/>
            <a:ext cx="0" cy="461421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BB9CAE9B-3B03-E9F6-BC5E-90AC7B2277A2}"/>
              </a:ext>
            </a:extLst>
          </p:cNvPr>
          <p:cNvCxnSpPr>
            <a:cxnSpLocks/>
          </p:cNvCxnSpPr>
          <p:nvPr/>
        </p:nvCxnSpPr>
        <p:spPr>
          <a:xfrm>
            <a:off x="2910078" y="2714682"/>
            <a:ext cx="559263" cy="37388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4" name="Rak pilkoppling 63">
            <a:extLst>
              <a:ext uri="{FF2B5EF4-FFF2-40B4-BE49-F238E27FC236}">
                <a16:creationId xmlns:a16="http://schemas.microsoft.com/office/drawing/2014/main" id="{9EB39E3B-CAAE-F5BE-B80F-DA27A77A9431}"/>
              </a:ext>
            </a:extLst>
          </p:cNvPr>
          <p:cNvCxnSpPr>
            <a:cxnSpLocks/>
          </p:cNvCxnSpPr>
          <p:nvPr/>
        </p:nvCxnSpPr>
        <p:spPr>
          <a:xfrm>
            <a:off x="2384190" y="4048728"/>
            <a:ext cx="0" cy="400719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6" name="Rak pilkoppling 65">
            <a:extLst>
              <a:ext uri="{FF2B5EF4-FFF2-40B4-BE49-F238E27FC236}">
                <a16:creationId xmlns:a16="http://schemas.microsoft.com/office/drawing/2014/main" id="{1F71DD55-B38C-9213-98A9-8DC84FB537EC}"/>
              </a:ext>
            </a:extLst>
          </p:cNvPr>
          <p:cNvCxnSpPr>
            <a:cxnSpLocks/>
          </p:cNvCxnSpPr>
          <p:nvPr/>
        </p:nvCxnSpPr>
        <p:spPr>
          <a:xfrm>
            <a:off x="2341936" y="2714682"/>
            <a:ext cx="0" cy="37388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1" name="Rak pilkoppling 70">
            <a:extLst>
              <a:ext uri="{FF2B5EF4-FFF2-40B4-BE49-F238E27FC236}">
                <a16:creationId xmlns:a16="http://schemas.microsoft.com/office/drawing/2014/main" id="{8029E337-9966-3A77-E79E-89B71D8DE9C6}"/>
              </a:ext>
            </a:extLst>
          </p:cNvPr>
          <p:cNvCxnSpPr>
            <a:cxnSpLocks/>
          </p:cNvCxnSpPr>
          <p:nvPr/>
        </p:nvCxnSpPr>
        <p:spPr>
          <a:xfrm>
            <a:off x="1082488" y="5977218"/>
            <a:ext cx="746312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7" name="Rak pilkoppling 76">
            <a:extLst>
              <a:ext uri="{FF2B5EF4-FFF2-40B4-BE49-F238E27FC236}">
                <a16:creationId xmlns:a16="http://schemas.microsoft.com/office/drawing/2014/main" id="{1B2402B7-87C2-99C2-26B6-654120041F2C}"/>
              </a:ext>
            </a:extLst>
          </p:cNvPr>
          <p:cNvCxnSpPr/>
          <p:nvPr/>
        </p:nvCxnSpPr>
        <p:spPr>
          <a:xfrm>
            <a:off x="1082488" y="6258636"/>
            <a:ext cx="719418" cy="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8" name="textruta 77">
            <a:extLst>
              <a:ext uri="{FF2B5EF4-FFF2-40B4-BE49-F238E27FC236}">
                <a16:creationId xmlns:a16="http://schemas.microsoft.com/office/drawing/2014/main" id="{BC28ED6B-9D42-1B56-CCD5-A1681E11FDF7}"/>
              </a:ext>
            </a:extLst>
          </p:cNvPr>
          <p:cNvSpPr txBox="1"/>
          <p:nvPr/>
        </p:nvSpPr>
        <p:spPr>
          <a:xfrm>
            <a:off x="1871289" y="5766431"/>
            <a:ext cx="9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träning</a:t>
            </a:r>
          </a:p>
        </p:txBody>
      </p:sp>
      <p:sp>
        <p:nvSpPr>
          <p:cNvPr id="79" name="textruta 78">
            <a:extLst>
              <a:ext uri="{FF2B5EF4-FFF2-40B4-BE49-F238E27FC236}">
                <a16:creationId xmlns:a16="http://schemas.microsoft.com/office/drawing/2014/main" id="{964BDCCE-9E78-8CFA-987A-E1F70BB9BE30}"/>
              </a:ext>
            </a:extLst>
          </p:cNvPr>
          <p:cNvSpPr txBox="1"/>
          <p:nvPr/>
        </p:nvSpPr>
        <p:spPr>
          <a:xfrm>
            <a:off x="1871289" y="6072478"/>
            <a:ext cx="9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match</a:t>
            </a:r>
          </a:p>
        </p:txBody>
      </p:sp>
      <p:cxnSp>
        <p:nvCxnSpPr>
          <p:cNvPr id="87" name="Rak pilkoppling 86">
            <a:extLst>
              <a:ext uri="{FF2B5EF4-FFF2-40B4-BE49-F238E27FC236}">
                <a16:creationId xmlns:a16="http://schemas.microsoft.com/office/drawing/2014/main" id="{69872D06-80F8-F8EC-F8FF-BCF727928A5A}"/>
              </a:ext>
            </a:extLst>
          </p:cNvPr>
          <p:cNvCxnSpPr>
            <a:cxnSpLocks/>
          </p:cNvCxnSpPr>
          <p:nvPr/>
        </p:nvCxnSpPr>
        <p:spPr>
          <a:xfrm>
            <a:off x="3010705" y="2631918"/>
            <a:ext cx="566213" cy="37350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9" name="Rak pilkoppling 88">
            <a:extLst>
              <a:ext uri="{FF2B5EF4-FFF2-40B4-BE49-F238E27FC236}">
                <a16:creationId xmlns:a16="http://schemas.microsoft.com/office/drawing/2014/main" id="{B7D6EA76-B8A6-CB84-4567-D4C102980D7F}"/>
              </a:ext>
            </a:extLst>
          </p:cNvPr>
          <p:cNvCxnSpPr>
            <a:cxnSpLocks/>
          </p:cNvCxnSpPr>
          <p:nvPr/>
        </p:nvCxnSpPr>
        <p:spPr>
          <a:xfrm flipV="1">
            <a:off x="3059206" y="4134971"/>
            <a:ext cx="618565" cy="433573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2" name="Rak pilkoppling 91">
            <a:extLst>
              <a:ext uri="{FF2B5EF4-FFF2-40B4-BE49-F238E27FC236}">
                <a16:creationId xmlns:a16="http://schemas.microsoft.com/office/drawing/2014/main" id="{047C8F0E-C69E-BC48-BF01-AAB813273EBE}"/>
              </a:ext>
            </a:extLst>
          </p:cNvPr>
          <p:cNvCxnSpPr>
            <a:cxnSpLocks/>
          </p:cNvCxnSpPr>
          <p:nvPr/>
        </p:nvCxnSpPr>
        <p:spPr>
          <a:xfrm>
            <a:off x="2954318" y="3429000"/>
            <a:ext cx="292725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461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2316-E9FC-9908-AC24-007A7520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D501BA1B-47A3-2503-E9FE-78A9B2661F26}"/>
              </a:ext>
            </a:extLst>
          </p:cNvPr>
          <p:cNvSpPr txBox="1"/>
          <p:nvPr/>
        </p:nvSpPr>
        <p:spPr>
          <a:xfrm>
            <a:off x="1676400" y="1793663"/>
            <a:ext cx="4128506" cy="49859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>
                <a:solidFill>
                  <a:srgbClr val="CC0000"/>
                </a:solidFill>
              </a:rPr>
              <a:t>Spelare med tillhörighet i Div2 och F10/11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Spelar matcher i DJ18  och F10-serie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Tränar i träningsgrupp DIV2 och JAS efter uttagning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Ledargrupp Marie Harlin, Stefan Hellström, Sandra Carling, Mikaela Hansson, Daniel Lundby</a:t>
            </a:r>
          </a:p>
          <a:p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EFDF544-6B27-6F7C-BF74-4486DF00BEFE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/>
              <a:t>DJ18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A3F48433-2C95-471B-60A4-9A9747262736}"/>
              </a:ext>
            </a:extLst>
          </p:cNvPr>
          <p:cNvSpPr txBox="1"/>
          <p:nvPr/>
        </p:nvSpPr>
        <p:spPr>
          <a:xfrm>
            <a:off x="6887006" y="2676035"/>
            <a:ext cx="474470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Upplägg:</a:t>
            </a:r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Utökat samarbete inom junior och med F11/12/13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Spela på sin nivå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Integrera ungdomsspelare för utveckling och annat ansvar på äldre spelare för mentorskap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grpSp>
        <p:nvGrpSpPr>
          <p:cNvPr id="29" name="Grupp 28">
            <a:extLst>
              <a:ext uri="{FF2B5EF4-FFF2-40B4-BE49-F238E27FC236}">
                <a16:creationId xmlns:a16="http://schemas.microsoft.com/office/drawing/2014/main" id="{6D43B896-159F-D8B3-9FB0-ED17CB2A71C8}"/>
              </a:ext>
            </a:extLst>
          </p:cNvPr>
          <p:cNvGrpSpPr/>
          <p:nvPr/>
        </p:nvGrpSpPr>
        <p:grpSpPr>
          <a:xfrm>
            <a:off x="9525472" y="326418"/>
            <a:ext cx="2395346" cy="2188182"/>
            <a:chOff x="1165884" y="1764304"/>
            <a:chExt cx="3869462" cy="3661492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EA85886-69DA-8C8F-FDF6-B54045E53370}"/>
                </a:ext>
              </a:extLst>
            </p:cNvPr>
            <p:cNvSpPr/>
            <p:nvPr/>
          </p:nvSpPr>
          <p:spPr>
            <a:xfrm>
              <a:off x="1192193" y="1764304"/>
              <a:ext cx="1762125" cy="8631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Allsvenskan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</a:t>
              </a:r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12FD322F-E991-28A5-ADF5-C3AE632557F0}"/>
                </a:ext>
              </a:extLst>
            </p:cNvPr>
            <p:cNvSpPr/>
            <p:nvPr/>
          </p:nvSpPr>
          <p:spPr>
            <a:xfrm>
              <a:off x="1165884" y="4568544"/>
              <a:ext cx="1762124" cy="857252"/>
            </a:xfrm>
            <a:prstGeom prst="rect">
              <a:avLst/>
            </a:prstGeom>
            <a:solidFill>
              <a:srgbClr val="FFC6C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DJ18 + F10/11</a:t>
              </a:r>
              <a:endParaRPr lang="sv-SE" sz="1050" dirty="0">
                <a:solidFill>
                  <a:schemeClr val="tx1"/>
                </a:solidFill>
              </a:endParaRP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r>
                <a:rPr lang="sv-SE" sz="1050" dirty="0">
                  <a:solidFill>
                    <a:schemeClr val="tx1"/>
                  </a:solidFill>
                </a:rPr>
                <a:t> </a:t>
              </a:r>
              <a:r>
                <a:rPr lang="sv-SE" sz="700" dirty="0">
                  <a:solidFill>
                    <a:schemeClr val="tx1"/>
                  </a:solidFill>
                </a:rPr>
                <a:t>(F10/11)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1113AF43-4BBC-2DE3-C0A0-FB7E73CEF7A1}"/>
                </a:ext>
              </a:extLst>
            </p:cNvPr>
            <p:cNvSpPr/>
            <p:nvPr/>
          </p:nvSpPr>
          <p:spPr>
            <a:xfrm>
              <a:off x="3275164" y="3163511"/>
              <a:ext cx="1760182" cy="79716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JAS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A8428753-A29F-9586-02BC-E17E2D5C4872}"/>
                </a:ext>
              </a:extLst>
            </p:cNvPr>
            <p:cNvSpPr/>
            <p:nvPr/>
          </p:nvSpPr>
          <p:spPr>
            <a:xfrm>
              <a:off x="1167826" y="3150649"/>
              <a:ext cx="1760182" cy="79716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Div2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Rak pilkoppling 8">
              <a:extLst>
                <a:ext uri="{FF2B5EF4-FFF2-40B4-BE49-F238E27FC236}">
                  <a16:creationId xmlns:a16="http://schemas.microsoft.com/office/drawing/2014/main" id="{E1AD9C59-C4AD-734C-93D2-ED13061CBF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0018" y="4018378"/>
              <a:ext cx="681136" cy="461421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Rak pilkoppling 9">
              <a:extLst>
                <a:ext uri="{FF2B5EF4-FFF2-40B4-BE49-F238E27FC236}">
                  <a16:creationId xmlns:a16="http://schemas.microsoft.com/office/drawing/2014/main" id="{79514F50-0A2B-F18E-22D0-45C862CCC6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54318" y="3567443"/>
              <a:ext cx="292725" cy="2106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Rak pilkoppling 10">
              <a:extLst>
                <a:ext uri="{FF2B5EF4-FFF2-40B4-BE49-F238E27FC236}">
                  <a16:creationId xmlns:a16="http://schemas.microsoft.com/office/drawing/2014/main" id="{AAB9A95F-59A0-7D26-0FFA-C397A7084AFC}"/>
                </a:ext>
              </a:extLst>
            </p:cNvPr>
            <p:cNvCxnSpPr>
              <a:cxnSpLocks/>
            </p:cNvCxnSpPr>
            <p:nvPr/>
          </p:nvCxnSpPr>
          <p:spPr>
            <a:xfrm>
              <a:off x="2042161" y="2704843"/>
              <a:ext cx="0" cy="383719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Rak pilkoppling 11">
              <a:extLst>
                <a:ext uri="{FF2B5EF4-FFF2-40B4-BE49-F238E27FC236}">
                  <a16:creationId xmlns:a16="http://schemas.microsoft.com/office/drawing/2014/main" id="{236163E2-9A6F-1D7D-76FF-BE940BDD21CC}"/>
                </a:ext>
              </a:extLst>
            </p:cNvPr>
            <p:cNvCxnSpPr>
              <a:cxnSpLocks/>
            </p:cNvCxnSpPr>
            <p:nvPr/>
          </p:nvCxnSpPr>
          <p:spPr>
            <a:xfrm>
              <a:off x="2046946" y="4018378"/>
              <a:ext cx="0" cy="461421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Rak pilkoppling 12">
              <a:extLst>
                <a:ext uri="{FF2B5EF4-FFF2-40B4-BE49-F238E27FC236}">
                  <a16:creationId xmlns:a16="http://schemas.microsoft.com/office/drawing/2014/main" id="{E0A64D69-36B0-7C4D-3EA8-B0ED14E0CB92}"/>
                </a:ext>
              </a:extLst>
            </p:cNvPr>
            <p:cNvCxnSpPr>
              <a:cxnSpLocks/>
            </p:cNvCxnSpPr>
            <p:nvPr/>
          </p:nvCxnSpPr>
          <p:spPr>
            <a:xfrm>
              <a:off x="2910078" y="2714682"/>
              <a:ext cx="559263" cy="37388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Rak pilkoppling 13">
              <a:extLst>
                <a:ext uri="{FF2B5EF4-FFF2-40B4-BE49-F238E27FC236}">
                  <a16:creationId xmlns:a16="http://schemas.microsoft.com/office/drawing/2014/main" id="{48FC2797-AE7D-D949-DA4D-D8FBF4C71F74}"/>
                </a:ext>
              </a:extLst>
            </p:cNvPr>
            <p:cNvCxnSpPr>
              <a:cxnSpLocks/>
            </p:cNvCxnSpPr>
            <p:nvPr/>
          </p:nvCxnSpPr>
          <p:spPr>
            <a:xfrm>
              <a:off x="2384190" y="4048728"/>
              <a:ext cx="0" cy="400719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id="{A00BBF73-1F8C-CECC-F1DA-FD3AEC2BDB3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936" y="2714682"/>
              <a:ext cx="0" cy="37388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id="{645DD9A1-3E8D-1342-A6E1-00AA7C4C612C}"/>
                </a:ext>
              </a:extLst>
            </p:cNvPr>
            <p:cNvCxnSpPr>
              <a:cxnSpLocks/>
            </p:cNvCxnSpPr>
            <p:nvPr/>
          </p:nvCxnSpPr>
          <p:spPr>
            <a:xfrm>
              <a:off x="3010705" y="2631918"/>
              <a:ext cx="566213" cy="37350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3177375E-C284-EBD0-8F91-FF10F6AA9A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9206" y="4134971"/>
              <a:ext cx="618565" cy="433573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Rak pilkoppling 17">
              <a:extLst>
                <a:ext uri="{FF2B5EF4-FFF2-40B4-BE49-F238E27FC236}">
                  <a16:creationId xmlns:a16="http://schemas.microsoft.com/office/drawing/2014/main" id="{9A1955EA-A0A3-2F1A-331F-AC112C8A62AC}"/>
                </a:ext>
              </a:extLst>
            </p:cNvPr>
            <p:cNvCxnSpPr>
              <a:cxnSpLocks/>
            </p:cNvCxnSpPr>
            <p:nvPr/>
          </p:nvCxnSpPr>
          <p:spPr>
            <a:xfrm>
              <a:off x="2954318" y="3429000"/>
              <a:ext cx="292725" cy="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429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C408F-4716-F1D0-3A77-8E4FC9532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3D6472-9326-4BB8-5E45-149ABC5F5E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Träningar,</a:t>
            </a:r>
            <a:br>
              <a:rPr lang="sv-SE" dirty="0"/>
            </a:br>
            <a:br>
              <a:rPr lang="sv-SE" dirty="0"/>
            </a:br>
            <a:r>
              <a:rPr lang="sv-SE" dirty="0"/>
              <a:t> matcher, Cuper mm</a:t>
            </a:r>
          </a:p>
        </p:txBody>
      </p:sp>
    </p:spTree>
    <p:extLst>
      <p:ext uri="{BB962C8B-B14F-4D97-AF65-F5344CB8AC3E}">
        <p14:creationId xmlns:p14="http://schemas.microsoft.com/office/powerpoint/2010/main" val="983186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2316-E9FC-9908-AC24-007A7520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D501BA1B-47A3-2503-E9FE-78A9B2661F26}"/>
              </a:ext>
            </a:extLst>
          </p:cNvPr>
          <p:cNvSpPr txBox="1"/>
          <p:nvPr/>
        </p:nvSpPr>
        <p:spPr>
          <a:xfrm>
            <a:off x="1676400" y="1793663"/>
            <a:ext cx="412850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EFDF544-6B27-6F7C-BF74-4486DF00BEFE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träning och match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A3F48433-2C95-471B-60A4-9A9747262736}"/>
              </a:ext>
            </a:extLst>
          </p:cNvPr>
          <p:cNvSpPr txBox="1"/>
          <p:nvPr/>
        </p:nvSpPr>
        <p:spPr>
          <a:xfrm>
            <a:off x="1280160" y="1872020"/>
            <a:ext cx="10296682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Kallelse sker i laget – svara på denna. Kan man inte så skriv orsak!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Ät bra och näringsriktig mat inför träning och match.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Se till att vara utvilad inför träning och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är inkluderande och ser till att alla känner sig som en del av laget!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Alla är med i laget och vi stöttar varandra oavsett om vi är på </a:t>
            </a:r>
            <a:r>
              <a:rPr lang="sv-SE" sz="2200" b="1" dirty="0" err="1"/>
              <a:t>plan,på</a:t>
            </a:r>
            <a:r>
              <a:rPr lang="sv-SE" sz="2200" b="1" dirty="0"/>
              <a:t> bänken eller på läktaren!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respekterar spelare, domare och tränare.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förväntar oss 100 % fokus och 100 % inställning – alla skall göra sitt bästa hela tiden och varje träning och varje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Har man några begränsningar/hinder informerar man en tränare om det.</a:t>
            </a:r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681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630EB-3951-0EC0-38F5-3A278F6A0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A2E8CF3F-11E8-D22C-A798-55824BC1E3C7}"/>
              </a:ext>
            </a:extLst>
          </p:cNvPr>
          <p:cNvSpPr txBox="1"/>
          <p:nvPr/>
        </p:nvSpPr>
        <p:spPr>
          <a:xfrm>
            <a:off x="1676400" y="1793663"/>
            <a:ext cx="412850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15B1E2C2-3129-6128-DC6D-B92E2B5A4009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Material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D1F73628-9042-DFBA-948A-3C5F649E635F}"/>
              </a:ext>
            </a:extLst>
          </p:cNvPr>
          <p:cNvSpPr txBox="1"/>
          <p:nvPr/>
        </p:nvSpPr>
        <p:spPr>
          <a:xfrm>
            <a:off x="1280160" y="1872020"/>
            <a:ext cx="10296682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Innebandyglasögon (obligatoriskt)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Innebandyklubbor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Skor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Vattenflaska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Uppsatt hår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Inga smycken (förstärkt regel inför denna säsongen)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Inga tuggummin </a:t>
            </a:r>
            <a:br>
              <a:rPr lang="sv-SE" sz="2200" b="1" dirty="0"/>
            </a:br>
            <a:r>
              <a:rPr lang="sv-SE" sz="2200" b="1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932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E9496-BC08-455D-3879-0E153387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7D755751-0CA3-0B64-8095-F5E571199871}"/>
              </a:ext>
            </a:extLst>
          </p:cNvPr>
          <p:cNvSpPr txBox="1"/>
          <p:nvPr/>
        </p:nvSpPr>
        <p:spPr>
          <a:xfrm>
            <a:off x="1676400" y="1793663"/>
            <a:ext cx="4128506" cy="4647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Tre träningar i veckan: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Måndag 17.30-18.45 i Hisingstorpshallen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Onsdagar 19:30 – 20:45 i B-hallen, Jönköpings idrottshus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Fredagar 16.00 – 17.15 i B-hallen, Jönköpings idrottshus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r>
              <a:rPr lang="sv-SE" sz="2200" b="1" dirty="0"/>
              <a:t>Extra målvaktsträning: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Cirka var 3:e vecka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1472C3A-AEC0-F7FC-EBA7-04FB39F7B5DB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Träningar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FBB07BF6-9526-298E-962E-09B6A748E3F0}"/>
              </a:ext>
            </a:extLst>
          </p:cNvPr>
          <p:cNvSpPr txBox="1"/>
          <p:nvPr/>
        </p:nvSpPr>
        <p:spPr>
          <a:xfrm>
            <a:off x="6832142" y="1872020"/>
            <a:ext cx="4744700" cy="3631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Att tänka på: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Samling 15 minuter innan träningstid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Det vi tränar på blir vi bra på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Inställning på träning tar vi med oss till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9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910B-9B13-A47E-9CE6-21100320F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BC05383A-9F9A-5582-240D-DD3A2FD54D18}"/>
              </a:ext>
            </a:extLst>
          </p:cNvPr>
          <p:cNvSpPr txBox="1"/>
          <p:nvPr/>
        </p:nvSpPr>
        <p:spPr>
          <a:xfrm>
            <a:off x="1676400" y="1793663"/>
            <a:ext cx="4128506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Vi har lag i två serier: DJ18 och F10-serien</a:t>
            </a:r>
            <a:br>
              <a:rPr lang="sv-SE" sz="2200" b="1" dirty="0"/>
            </a:br>
            <a:endParaRPr lang="sv-SE" sz="2200" b="1" dirty="0"/>
          </a:p>
          <a:p>
            <a:r>
              <a:rPr lang="sv-SE" sz="2200" b="1" dirty="0"/>
              <a:t>Kriterier: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Alla får spela – men alla får inte spela lika mycket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Uttagning till match utifrån träningsnärvaro, inställning och hur vi bäst matchar lagen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600753-7796-8C3E-480B-A53A0803CB4E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Matcher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49F43EC2-B5C4-ED9F-F0DE-572B566383F6}"/>
              </a:ext>
            </a:extLst>
          </p:cNvPr>
          <p:cNvSpPr txBox="1"/>
          <p:nvPr/>
        </p:nvSpPr>
        <p:spPr>
          <a:xfrm>
            <a:off x="6795566" y="1757924"/>
            <a:ext cx="4744700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Att tänka på: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Tag med kläder och skor för att kunna promenera utomhus innan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fokuserar på vårt eget spel och det vi kan påverka.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duschar efter alla matcher (både hemma och borta)</a:t>
            </a:r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8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84C3-15E4-E792-4310-3536273E1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2FAEFD04-3409-FCF2-3BC0-2807F6A7F3EE}"/>
              </a:ext>
            </a:extLst>
          </p:cNvPr>
          <p:cNvSpPr txBox="1"/>
          <p:nvPr/>
        </p:nvSpPr>
        <p:spPr>
          <a:xfrm>
            <a:off x="1676400" y="1793663"/>
            <a:ext cx="4128506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Spelare med tillhörighet i Div2 och F10/11</a:t>
            </a:r>
            <a:br>
              <a:rPr lang="sv-SE" sz="2200" b="1" dirty="0"/>
            </a:br>
            <a:endParaRPr lang="sv-SE" sz="2200" b="1" dirty="0"/>
          </a:p>
          <a:p>
            <a:r>
              <a:rPr lang="sv-SE" sz="2200" b="1" dirty="0"/>
              <a:t>Kriterier: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Uttagning sker av det lag vi bedömer har störst chans att gå vidare i turneringen (likt JIK gör på herrsidan)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Bästa lag spelar- innebär olika speltid på olika spelare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8841259-F902-1CC2-8045-A594792AE8CA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USM</a:t>
            </a:r>
          </a:p>
        </p:txBody>
      </p:sp>
      <p:sp>
        <p:nvSpPr>
          <p:cNvPr id="5" name="textruta 19">
            <a:extLst>
              <a:ext uri="{FF2B5EF4-FFF2-40B4-BE49-F238E27FC236}">
                <a16:creationId xmlns:a16="http://schemas.microsoft.com/office/drawing/2014/main" id="{AD74B23B-B324-BECA-87E6-9CB4E27E7424}"/>
              </a:ext>
            </a:extLst>
          </p:cNvPr>
          <p:cNvSpPr txBox="1"/>
          <p:nvPr/>
        </p:nvSpPr>
        <p:spPr>
          <a:xfrm>
            <a:off x="6839712" y="1793663"/>
            <a:ext cx="4128506" cy="3631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b="1" dirty="0"/>
          </a:p>
          <a:p>
            <a:br>
              <a:rPr lang="sv-SE" sz="2200" b="1" dirty="0"/>
            </a:br>
            <a:endParaRPr lang="sv-SE" sz="2200" b="1" dirty="0"/>
          </a:p>
          <a:p>
            <a:r>
              <a:rPr lang="sv-SE" sz="2200" b="1" dirty="0"/>
              <a:t>Uttagning: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tar stöd av Nelly Petersson vid uttagning av laget. Nelly är tränare i JIK Damutveckling (JAS/</a:t>
            </a:r>
            <a:r>
              <a:rPr lang="sv-SE" sz="2200" b="1" dirty="0" err="1"/>
              <a:t>Div</a:t>
            </a:r>
            <a:r>
              <a:rPr lang="sv-SE" sz="2200" b="1" dirty="0"/>
              <a:t>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84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67011-5E4D-AAA2-1936-C94E12322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74A3FBD2-DFB2-C058-C9CF-D0C040462041}"/>
              </a:ext>
            </a:extLst>
          </p:cNvPr>
          <p:cNvSpPr txBox="1"/>
          <p:nvPr/>
        </p:nvSpPr>
        <p:spPr>
          <a:xfrm>
            <a:off x="1676400" y="1793663"/>
            <a:ext cx="4128506" cy="4647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Gothia cup 3-6 januari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Inte beslutat vilket/vilka lag som representerar JIK ännu.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Beslut tas inom kort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r>
              <a:rPr lang="sv-SE" sz="2200" b="1" dirty="0"/>
              <a:t>Fair Play cup 2 – 4 april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får återkomma med upplägg och hur många lag vi skall ha i F10/11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AB3FA01-7A33-3459-6D61-B844D539C300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Cuper</a:t>
            </a:r>
          </a:p>
        </p:txBody>
      </p:sp>
    </p:spTree>
    <p:extLst>
      <p:ext uri="{BB962C8B-B14F-4D97-AF65-F5344CB8AC3E}">
        <p14:creationId xmlns:p14="http://schemas.microsoft.com/office/powerpoint/2010/main" val="598380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13BDA-2B65-8929-4978-5D637AC92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6F30F5B2-D15B-AC33-213B-46B8CFCC410E}"/>
              </a:ext>
            </a:extLst>
          </p:cNvPr>
          <p:cNvSpPr txBox="1"/>
          <p:nvPr/>
        </p:nvSpPr>
        <p:spPr>
          <a:xfrm>
            <a:off x="1676399" y="1793663"/>
            <a:ext cx="8924925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Under denna säsong kommer vi införa ett nytt spelsystem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Samma spelsystem från Damlag, </a:t>
            </a:r>
            <a:r>
              <a:rPr lang="sv-SE" sz="2200" b="1" dirty="0" err="1"/>
              <a:t>Div</a:t>
            </a:r>
            <a:r>
              <a:rPr lang="sv-SE" sz="2200" b="1" dirty="0"/>
              <a:t> 2/JAS och F10/F11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Det är ett försvarsspel som är ”Högerstyrd 2-2-1-uppställning med syfte att vinna tillbaka bollen på vår vänsterkant”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F02815-EFE9-753E-7CE9-E0933E28EFFF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Nytt spelsystem</a:t>
            </a:r>
          </a:p>
        </p:txBody>
      </p:sp>
    </p:spTree>
    <p:extLst>
      <p:ext uri="{BB962C8B-B14F-4D97-AF65-F5344CB8AC3E}">
        <p14:creationId xmlns:p14="http://schemas.microsoft.com/office/powerpoint/2010/main" val="4226547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4364E-1792-5A11-E841-060E3A29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0F6997C6-EBD5-E48A-7590-DD04DFA16851}"/>
              </a:ext>
            </a:extLst>
          </p:cNvPr>
          <p:cNvSpPr txBox="1"/>
          <p:nvPr/>
        </p:nvSpPr>
        <p:spPr>
          <a:xfrm>
            <a:off x="1676400" y="1793663"/>
            <a:ext cx="7623048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Inga synliga smycken eller tejpning av smycken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Alla sitter på avbytarbänken. Får endast stå nr man skall byta.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Endast en tränare framför spelarna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Förlängd bytes-zon; går nästan ända ner till förlängd mållinje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Straffar läggs inte från mitten utan startar närmare mål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4935EB-87AA-A6D6-A624-6F900DC742A0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Nya regler för denna säsong</a:t>
            </a:r>
          </a:p>
        </p:txBody>
      </p:sp>
    </p:spTree>
    <p:extLst>
      <p:ext uri="{BB962C8B-B14F-4D97-AF65-F5344CB8AC3E}">
        <p14:creationId xmlns:p14="http://schemas.microsoft.com/office/powerpoint/2010/main" val="2071981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FFCAD-C9B1-7ABD-AB13-28391251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00A6D555-24A5-2FEB-8AE6-CAD7B2AC2DA6}"/>
              </a:ext>
            </a:extLst>
          </p:cNvPr>
          <p:cNvSpPr txBox="1"/>
          <p:nvPr/>
        </p:nvSpPr>
        <p:spPr>
          <a:xfrm>
            <a:off x="1676400" y="1793663"/>
            <a:ext cx="7623048" cy="30777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Vi kommer i linje med övriga i JIK Damutveckling ha utvecklingskontrakt med våra spelare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Kontrakten signeras i samband med våra individuella samtal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Kontrakt tydliggör spelarens och föreningens åtaganden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Kontraktsperioden är 2026-05-01-2027-04-30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endParaRPr lang="sv-SE" sz="2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B4AB9DA-940F-B3FF-70C1-CBE498C63B69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utvecklingskontrakt</a:t>
            </a:r>
          </a:p>
        </p:txBody>
      </p:sp>
    </p:spTree>
    <p:extLst>
      <p:ext uri="{BB962C8B-B14F-4D97-AF65-F5344CB8AC3E}">
        <p14:creationId xmlns:p14="http://schemas.microsoft.com/office/powerpoint/2010/main" val="2053726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330C-B970-8E27-7A94-5ECA6A709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F6BA13B5-3BEC-406E-88DB-B384C2848FC3}"/>
              </a:ext>
            </a:extLst>
          </p:cNvPr>
          <p:cNvSpPr txBox="1"/>
          <p:nvPr/>
        </p:nvSpPr>
        <p:spPr>
          <a:xfrm>
            <a:off x="530352" y="1401187"/>
            <a:ext cx="10835640" cy="50244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Varför har vi individuella samtal?</a:t>
            </a:r>
          </a:p>
          <a:p>
            <a:endParaRPr lang="da-DK" sz="105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b="1" dirty="0"/>
              <a:t>Vi </a:t>
            </a:r>
            <a:r>
              <a:rPr lang="da-DK" b="1" dirty="0" err="1"/>
              <a:t>vill</a:t>
            </a:r>
            <a:r>
              <a:rPr lang="da-DK" b="1" dirty="0"/>
              <a:t> </a:t>
            </a:r>
            <a:r>
              <a:rPr lang="da-DK" b="1" dirty="0" err="1"/>
              <a:t>veta</a:t>
            </a:r>
            <a:r>
              <a:rPr lang="da-DK" b="1" dirty="0"/>
              <a:t> vad det </a:t>
            </a:r>
            <a:r>
              <a:rPr lang="da-DK" b="1" dirty="0" err="1"/>
              <a:t>är</a:t>
            </a:r>
            <a:r>
              <a:rPr lang="da-DK" b="1" dirty="0"/>
              <a:t> som </a:t>
            </a:r>
            <a:r>
              <a:rPr lang="da-DK" b="1" dirty="0" err="1"/>
              <a:t>motiverar</a:t>
            </a:r>
            <a:r>
              <a:rPr lang="da-DK" b="1" dirty="0"/>
              <a:t> </a:t>
            </a:r>
            <a:r>
              <a:rPr lang="da-DK" b="1" dirty="0" err="1"/>
              <a:t>våra</a:t>
            </a:r>
            <a:r>
              <a:rPr lang="da-DK" b="1" dirty="0"/>
              <a:t> </a:t>
            </a:r>
            <a:r>
              <a:rPr lang="da-DK" b="1" dirty="0" err="1"/>
              <a:t>spelare</a:t>
            </a:r>
            <a:r>
              <a:rPr lang="da-DK" b="1" dirty="0"/>
              <a:t> i JIK F10/11. Vi </a:t>
            </a:r>
            <a:r>
              <a:rPr lang="da-DK" b="1" dirty="0" err="1"/>
              <a:t>vill</a:t>
            </a:r>
            <a:r>
              <a:rPr lang="da-DK" b="1" dirty="0"/>
              <a:t> </a:t>
            </a:r>
            <a:r>
              <a:rPr lang="da-DK" b="1" dirty="0" err="1"/>
              <a:t>utforma</a:t>
            </a:r>
            <a:r>
              <a:rPr lang="da-DK" b="1" dirty="0"/>
              <a:t> </a:t>
            </a:r>
            <a:r>
              <a:rPr lang="da-DK" b="1" dirty="0" err="1"/>
              <a:t>träningar</a:t>
            </a:r>
            <a:r>
              <a:rPr lang="da-DK" b="1" dirty="0"/>
              <a:t>, matcher </a:t>
            </a:r>
            <a:r>
              <a:rPr lang="da-DK" b="1" dirty="0" err="1"/>
              <a:t>och</a:t>
            </a:r>
            <a:r>
              <a:rPr lang="da-DK" b="1" dirty="0"/>
              <a:t> </a:t>
            </a:r>
            <a:r>
              <a:rPr lang="da-DK" b="1" dirty="0" err="1"/>
              <a:t>allt</a:t>
            </a:r>
            <a:r>
              <a:rPr lang="da-DK" b="1" dirty="0"/>
              <a:t> </a:t>
            </a:r>
            <a:r>
              <a:rPr lang="da-DK" b="1" dirty="0" err="1"/>
              <a:t>runt</a:t>
            </a:r>
            <a:r>
              <a:rPr lang="da-DK" b="1" dirty="0"/>
              <a:t> omkring </a:t>
            </a:r>
            <a:r>
              <a:rPr lang="da-DK" b="1" dirty="0" err="1"/>
              <a:t>innebandyn</a:t>
            </a:r>
            <a:r>
              <a:rPr lang="da-DK" b="1" dirty="0"/>
              <a:t> så </a:t>
            </a:r>
            <a:r>
              <a:rPr lang="da-DK" b="1" dirty="0" err="1"/>
              <a:t>att</a:t>
            </a:r>
            <a:r>
              <a:rPr lang="da-DK" b="1" dirty="0"/>
              <a:t> det </a:t>
            </a:r>
            <a:r>
              <a:rPr lang="da-DK" b="1" dirty="0" err="1"/>
              <a:t>bidrar</a:t>
            </a:r>
            <a:r>
              <a:rPr lang="da-DK" b="1" dirty="0"/>
              <a:t> till </a:t>
            </a:r>
            <a:r>
              <a:rPr lang="da-DK" b="1" dirty="0" err="1"/>
              <a:t>ännu</a:t>
            </a:r>
            <a:r>
              <a:rPr lang="da-DK" b="1" dirty="0"/>
              <a:t> </a:t>
            </a:r>
            <a:r>
              <a:rPr lang="da-DK" b="1" dirty="0" err="1"/>
              <a:t>mer</a:t>
            </a:r>
            <a:r>
              <a:rPr lang="da-DK" b="1" dirty="0"/>
              <a:t> </a:t>
            </a:r>
            <a:r>
              <a:rPr lang="da-DK" b="1" dirty="0" err="1"/>
              <a:t>utveckling</a:t>
            </a:r>
            <a:r>
              <a:rPr lang="da-DK" b="1" dirty="0"/>
              <a:t> </a:t>
            </a:r>
            <a:r>
              <a:rPr lang="da-DK" b="1" dirty="0" err="1"/>
              <a:t>och</a:t>
            </a:r>
            <a:r>
              <a:rPr lang="da-DK" b="1" dirty="0"/>
              <a:t> </a:t>
            </a:r>
            <a:r>
              <a:rPr lang="da-DK" b="1" dirty="0" err="1"/>
              <a:t>glädje</a:t>
            </a:r>
            <a:r>
              <a:rPr lang="da-DK" b="1" dirty="0"/>
              <a:t> med målet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fler</a:t>
            </a:r>
            <a:r>
              <a:rPr lang="da-DK" b="1" dirty="0"/>
              <a:t> av </a:t>
            </a:r>
            <a:r>
              <a:rPr lang="da-DK" b="1" dirty="0" err="1"/>
              <a:t>våra</a:t>
            </a:r>
            <a:r>
              <a:rPr lang="da-DK" b="1" dirty="0"/>
              <a:t> </a:t>
            </a:r>
            <a:r>
              <a:rPr lang="da-DK" b="1" dirty="0" err="1"/>
              <a:t>spelare</a:t>
            </a:r>
            <a:r>
              <a:rPr lang="da-DK" b="1" dirty="0"/>
              <a:t> </a:t>
            </a:r>
            <a:r>
              <a:rPr lang="da-DK" b="1" dirty="0" err="1"/>
              <a:t>fortsätter</a:t>
            </a:r>
            <a:r>
              <a:rPr lang="da-DK" b="1" dirty="0"/>
              <a:t> </a:t>
            </a:r>
            <a:r>
              <a:rPr lang="da-DK" b="1" dirty="0" err="1"/>
              <a:t>spela</a:t>
            </a:r>
            <a:r>
              <a:rPr lang="da-DK" b="1" dirty="0"/>
              <a:t> </a:t>
            </a:r>
            <a:r>
              <a:rPr lang="da-DK" b="1" dirty="0" err="1"/>
              <a:t>länge</a:t>
            </a:r>
            <a:endParaRPr lang="da-DK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veta</a:t>
            </a:r>
            <a:r>
              <a:rPr lang="da-DK" b="1" dirty="0"/>
              <a:t> </a:t>
            </a:r>
            <a:r>
              <a:rPr lang="da-DK" b="1" dirty="0" err="1"/>
              <a:t>vilka</a:t>
            </a:r>
            <a:r>
              <a:rPr lang="da-DK" b="1" dirty="0"/>
              <a:t> mål </a:t>
            </a:r>
            <a:r>
              <a:rPr lang="da-DK" b="1" dirty="0" err="1"/>
              <a:t>varje</a:t>
            </a:r>
            <a:r>
              <a:rPr lang="da-DK" b="1" dirty="0"/>
              <a:t> </a:t>
            </a:r>
            <a:r>
              <a:rPr lang="da-DK" b="1" dirty="0" err="1"/>
              <a:t>spelare</a:t>
            </a:r>
            <a:r>
              <a:rPr lang="da-DK" b="1" dirty="0"/>
              <a:t> har med </a:t>
            </a:r>
            <a:r>
              <a:rPr lang="da-DK" b="1" dirty="0" err="1"/>
              <a:t>innebandyn</a:t>
            </a:r>
            <a:r>
              <a:rPr lang="da-DK" b="1" dirty="0"/>
              <a:t> </a:t>
            </a:r>
            <a:r>
              <a:rPr lang="da-DK" b="1" dirty="0" err="1"/>
              <a:t>denna</a:t>
            </a:r>
            <a:r>
              <a:rPr lang="da-DK" b="1" dirty="0"/>
              <a:t> </a:t>
            </a:r>
            <a:r>
              <a:rPr lang="da-DK" b="1" dirty="0" err="1"/>
              <a:t>säsong</a:t>
            </a:r>
            <a:r>
              <a:rPr lang="da-DK" b="1" dirty="0"/>
              <a:t> </a:t>
            </a:r>
            <a:r>
              <a:rPr lang="da-DK" b="1" dirty="0" err="1"/>
              <a:t>och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vi </a:t>
            </a:r>
            <a:r>
              <a:rPr lang="da-DK" b="1" dirty="0" err="1"/>
              <a:t>tränare</a:t>
            </a:r>
            <a:r>
              <a:rPr lang="da-DK" b="1" dirty="0"/>
              <a:t> </a:t>
            </a:r>
            <a:r>
              <a:rPr lang="da-DK" b="1" dirty="0" err="1"/>
              <a:t>skall</a:t>
            </a:r>
            <a:r>
              <a:rPr lang="da-DK" b="1" dirty="0"/>
              <a:t> </a:t>
            </a:r>
            <a:r>
              <a:rPr lang="da-DK" b="1" dirty="0" err="1"/>
              <a:t>kunna</a:t>
            </a:r>
            <a:r>
              <a:rPr lang="da-DK" b="1" dirty="0"/>
              <a:t> </a:t>
            </a:r>
            <a:r>
              <a:rPr lang="da-DK" b="1" dirty="0" err="1"/>
              <a:t>hjälpa</a:t>
            </a:r>
            <a:r>
              <a:rPr lang="da-DK" b="1" dirty="0"/>
              <a:t> </a:t>
            </a:r>
            <a:r>
              <a:rPr lang="da-DK" b="1" dirty="0" err="1"/>
              <a:t>spelarna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nå </a:t>
            </a:r>
            <a:r>
              <a:rPr lang="da-DK" b="1" dirty="0" err="1"/>
              <a:t>sina</a:t>
            </a:r>
            <a:r>
              <a:rPr lang="da-DK" b="1" dirty="0"/>
              <a:t> mål.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diskutera</a:t>
            </a:r>
            <a:r>
              <a:rPr lang="da-DK" b="1" dirty="0"/>
              <a:t> hur </a:t>
            </a:r>
            <a:r>
              <a:rPr lang="da-DK" b="1" dirty="0" err="1"/>
              <a:t>varje</a:t>
            </a:r>
            <a:r>
              <a:rPr lang="da-DK" b="1" dirty="0"/>
              <a:t> </a:t>
            </a:r>
            <a:r>
              <a:rPr lang="da-DK" b="1" dirty="0" err="1"/>
              <a:t>spelare</a:t>
            </a:r>
            <a:r>
              <a:rPr lang="da-DK" b="1" dirty="0"/>
              <a:t> kan </a:t>
            </a:r>
            <a:r>
              <a:rPr lang="da-DK" b="1" dirty="0" err="1"/>
              <a:t>göra</a:t>
            </a:r>
            <a:r>
              <a:rPr lang="da-DK" b="1" dirty="0"/>
              <a:t> </a:t>
            </a: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utvecklas</a:t>
            </a:r>
            <a:r>
              <a:rPr lang="da-DK" b="1" dirty="0"/>
              <a:t> </a:t>
            </a:r>
            <a:r>
              <a:rPr lang="da-DK" b="1" dirty="0" err="1"/>
              <a:t>och</a:t>
            </a:r>
            <a:r>
              <a:rPr lang="da-DK" b="1" dirty="0"/>
              <a:t> nå </a:t>
            </a:r>
            <a:r>
              <a:rPr lang="da-DK" b="1" dirty="0" err="1"/>
              <a:t>målen</a:t>
            </a:r>
            <a:r>
              <a:rPr lang="da-DK" b="1" dirty="0"/>
              <a:t>. </a:t>
            </a:r>
            <a:r>
              <a:rPr lang="da-DK" b="1" dirty="0" err="1"/>
              <a:t>När</a:t>
            </a:r>
            <a:r>
              <a:rPr lang="da-DK" b="1" dirty="0"/>
              <a:t> </a:t>
            </a:r>
            <a:r>
              <a:rPr lang="da-DK" b="1" dirty="0" err="1"/>
              <a:t>spelarna</a:t>
            </a:r>
            <a:r>
              <a:rPr lang="da-DK" b="1" dirty="0"/>
              <a:t> </a:t>
            </a:r>
            <a:r>
              <a:rPr lang="da-DK" b="1" dirty="0" err="1"/>
              <a:t>funderar</a:t>
            </a:r>
            <a:r>
              <a:rPr lang="da-DK" b="1" dirty="0"/>
              <a:t> </a:t>
            </a:r>
            <a:r>
              <a:rPr lang="da-DK" b="1" dirty="0" err="1"/>
              <a:t>och</a:t>
            </a:r>
            <a:r>
              <a:rPr lang="da-DK" b="1" dirty="0"/>
              <a:t> </a:t>
            </a:r>
            <a:r>
              <a:rPr lang="da-DK" b="1" dirty="0" err="1"/>
              <a:t>pratar</a:t>
            </a:r>
            <a:r>
              <a:rPr lang="da-DK" b="1" dirty="0"/>
              <a:t> om </a:t>
            </a:r>
            <a:r>
              <a:rPr lang="da-DK" b="1" dirty="0" err="1"/>
              <a:t>detta</a:t>
            </a:r>
            <a:r>
              <a:rPr lang="da-DK" b="1" dirty="0"/>
              <a:t> </a:t>
            </a:r>
            <a:r>
              <a:rPr lang="da-DK" b="1" dirty="0" err="1"/>
              <a:t>blir</a:t>
            </a:r>
            <a:r>
              <a:rPr lang="da-DK" b="1" dirty="0"/>
              <a:t> det </a:t>
            </a:r>
            <a:r>
              <a:rPr lang="da-DK" b="1" dirty="0" err="1"/>
              <a:t>tydligt</a:t>
            </a:r>
            <a:r>
              <a:rPr lang="da-DK" b="1" dirty="0"/>
              <a:t> </a:t>
            </a:r>
            <a:r>
              <a:rPr lang="da-DK" b="1" dirty="0" err="1"/>
              <a:t>för</a:t>
            </a:r>
            <a:r>
              <a:rPr lang="da-DK" b="1" dirty="0"/>
              <a:t> dem </a:t>
            </a:r>
            <a:r>
              <a:rPr lang="da-DK" b="1" dirty="0" err="1"/>
              <a:t>själva</a:t>
            </a:r>
            <a:r>
              <a:rPr lang="da-DK" b="1" dirty="0"/>
              <a:t> vad de </a:t>
            </a:r>
            <a:r>
              <a:rPr lang="da-DK" b="1" dirty="0" err="1"/>
              <a:t>själva</a:t>
            </a:r>
            <a:r>
              <a:rPr lang="da-DK" b="1" dirty="0"/>
              <a:t> </a:t>
            </a:r>
            <a:r>
              <a:rPr lang="da-DK" b="1" dirty="0" err="1"/>
              <a:t>skall</a:t>
            </a:r>
            <a:r>
              <a:rPr lang="da-DK" b="1" dirty="0"/>
              <a:t> </a:t>
            </a:r>
            <a:r>
              <a:rPr lang="da-DK" b="1" dirty="0" err="1"/>
              <a:t>göra</a:t>
            </a:r>
            <a:r>
              <a:rPr lang="da-DK" b="1" dirty="0"/>
              <a:t> </a:t>
            </a: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nå </a:t>
            </a:r>
            <a:r>
              <a:rPr lang="da-DK" b="1" dirty="0" err="1"/>
              <a:t>målen</a:t>
            </a:r>
            <a:r>
              <a:rPr lang="da-DK" b="1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b="1" dirty="0"/>
              <a:t>Ha en dialog med </a:t>
            </a:r>
            <a:r>
              <a:rPr lang="da-DK" b="1" dirty="0" err="1"/>
              <a:t>spelarna</a:t>
            </a:r>
            <a:r>
              <a:rPr lang="da-DK" b="1" dirty="0"/>
              <a:t> om </a:t>
            </a:r>
            <a:r>
              <a:rPr lang="da-DK" b="1" dirty="0" err="1"/>
              <a:t>vilka</a:t>
            </a:r>
            <a:r>
              <a:rPr lang="da-DK" b="1" dirty="0"/>
              <a:t> </a:t>
            </a:r>
            <a:r>
              <a:rPr lang="da-DK" b="1" dirty="0" err="1"/>
              <a:t>styrkor</a:t>
            </a:r>
            <a:r>
              <a:rPr lang="da-DK" b="1" dirty="0"/>
              <a:t> de har </a:t>
            </a:r>
            <a:r>
              <a:rPr lang="da-DK" b="1" dirty="0" err="1"/>
              <a:t>och</a:t>
            </a:r>
            <a:r>
              <a:rPr lang="da-DK" b="1" dirty="0"/>
              <a:t> hur de </a:t>
            </a:r>
            <a:r>
              <a:rPr lang="da-DK" b="1" dirty="0" err="1"/>
              <a:t>bidrar</a:t>
            </a:r>
            <a:r>
              <a:rPr lang="da-DK" b="1" dirty="0"/>
              <a:t> till laget. </a:t>
            </a:r>
            <a:r>
              <a:rPr lang="da-DK" b="1" dirty="0" err="1"/>
              <a:t>Detta</a:t>
            </a:r>
            <a:r>
              <a:rPr lang="da-DK" b="1" dirty="0"/>
              <a:t> </a:t>
            </a: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stärka</a:t>
            </a:r>
            <a:r>
              <a:rPr lang="da-DK" b="1" dirty="0"/>
              <a:t> </a:t>
            </a:r>
            <a:r>
              <a:rPr lang="da-DK" b="1" dirty="0" err="1"/>
              <a:t>spelarna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tänka</a:t>
            </a:r>
            <a:r>
              <a:rPr lang="da-DK" b="1" dirty="0"/>
              <a:t> positivt </a:t>
            </a:r>
            <a:r>
              <a:rPr lang="da-DK" b="1" dirty="0" err="1"/>
              <a:t>och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ytterligare</a:t>
            </a:r>
            <a:r>
              <a:rPr lang="da-DK" b="1" dirty="0"/>
              <a:t> </a:t>
            </a:r>
            <a:r>
              <a:rPr lang="da-DK" b="1" dirty="0" err="1"/>
              <a:t>kunna</a:t>
            </a:r>
            <a:r>
              <a:rPr lang="da-DK" b="1" dirty="0"/>
              <a:t> </a:t>
            </a:r>
            <a:r>
              <a:rPr lang="da-DK" b="1" dirty="0" err="1"/>
              <a:t>förstärka</a:t>
            </a:r>
            <a:r>
              <a:rPr lang="da-DK" b="1" dirty="0"/>
              <a:t> </a:t>
            </a:r>
            <a:r>
              <a:rPr lang="da-DK" b="1" dirty="0" err="1"/>
              <a:t>sina</a:t>
            </a:r>
            <a:r>
              <a:rPr lang="da-DK" b="1" dirty="0"/>
              <a:t> </a:t>
            </a:r>
            <a:r>
              <a:rPr lang="da-DK" b="1" dirty="0" err="1"/>
              <a:t>styrkor</a:t>
            </a:r>
            <a:r>
              <a:rPr lang="da-DK" b="1" dirty="0"/>
              <a:t> </a:t>
            </a:r>
            <a:r>
              <a:rPr lang="da-DK" b="1" dirty="0" err="1"/>
              <a:t>när</a:t>
            </a:r>
            <a:r>
              <a:rPr lang="da-DK" b="1" dirty="0"/>
              <a:t> de </a:t>
            </a:r>
            <a:r>
              <a:rPr lang="da-DK" b="1" dirty="0" err="1"/>
              <a:t>är</a:t>
            </a:r>
            <a:r>
              <a:rPr lang="da-DK" b="1" dirty="0"/>
              <a:t> </a:t>
            </a:r>
            <a:r>
              <a:rPr lang="da-DK" b="1" dirty="0" err="1"/>
              <a:t>medvetna</a:t>
            </a:r>
            <a:r>
              <a:rPr lang="da-DK" b="1" dirty="0"/>
              <a:t> om </a:t>
            </a:r>
            <a:r>
              <a:rPr lang="da-DK" b="1" dirty="0" err="1"/>
              <a:t>dessa</a:t>
            </a:r>
            <a:r>
              <a:rPr lang="da-DK" b="1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a-DK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få </a:t>
            </a:r>
            <a:r>
              <a:rPr lang="da-DK" b="1" dirty="0" err="1"/>
              <a:t>reda</a:t>
            </a:r>
            <a:r>
              <a:rPr lang="da-DK" b="1" dirty="0"/>
              <a:t> vad vi </a:t>
            </a:r>
            <a:r>
              <a:rPr lang="da-DK" b="1" dirty="0" err="1"/>
              <a:t>ledare</a:t>
            </a:r>
            <a:r>
              <a:rPr lang="da-DK" b="1" dirty="0"/>
              <a:t> kan </a:t>
            </a:r>
            <a:r>
              <a:rPr lang="da-DK" b="1" dirty="0" err="1"/>
              <a:t>utveckla</a:t>
            </a:r>
            <a:r>
              <a:rPr lang="da-DK" b="1" dirty="0"/>
              <a:t> </a:t>
            </a:r>
            <a:r>
              <a:rPr lang="da-DK" b="1" dirty="0" err="1"/>
              <a:t>och</a:t>
            </a:r>
            <a:r>
              <a:rPr lang="da-DK" b="1" dirty="0"/>
              <a:t> </a:t>
            </a:r>
            <a:r>
              <a:rPr lang="da-DK" b="1" dirty="0" err="1"/>
              <a:t>förbättra</a:t>
            </a:r>
            <a:r>
              <a:rPr lang="da-DK" b="1" dirty="0"/>
              <a:t>. Både </a:t>
            </a: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skapa</a:t>
            </a:r>
            <a:r>
              <a:rPr lang="da-DK" b="1" dirty="0"/>
              <a:t> </a:t>
            </a:r>
            <a:r>
              <a:rPr lang="da-DK" b="1" dirty="0" err="1"/>
              <a:t>ännu</a:t>
            </a:r>
            <a:r>
              <a:rPr lang="da-DK" b="1" dirty="0"/>
              <a:t> </a:t>
            </a:r>
            <a:r>
              <a:rPr lang="da-DK" b="1" dirty="0" err="1"/>
              <a:t>bättre</a:t>
            </a:r>
            <a:r>
              <a:rPr lang="da-DK" b="1" dirty="0"/>
              <a:t> </a:t>
            </a:r>
            <a:r>
              <a:rPr lang="da-DK" b="1" dirty="0" err="1"/>
              <a:t>laganda</a:t>
            </a:r>
            <a:r>
              <a:rPr lang="da-DK" b="1" dirty="0"/>
              <a:t>, men </a:t>
            </a:r>
            <a:r>
              <a:rPr lang="da-DK" b="1" dirty="0" err="1"/>
              <a:t>också</a:t>
            </a:r>
            <a:r>
              <a:rPr lang="da-DK" b="1" dirty="0"/>
              <a:t> </a:t>
            </a:r>
            <a:r>
              <a:rPr lang="da-DK" b="1" dirty="0" err="1"/>
              <a:t>för</a:t>
            </a:r>
            <a:r>
              <a:rPr lang="da-DK" b="1" dirty="0"/>
              <a:t> </a:t>
            </a:r>
            <a:r>
              <a:rPr lang="da-DK" b="1" dirty="0" err="1"/>
              <a:t>att</a:t>
            </a:r>
            <a:r>
              <a:rPr lang="da-DK" b="1" dirty="0"/>
              <a:t> </a:t>
            </a:r>
            <a:r>
              <a:rPr lang="da-DK" b="1" dirty="0" err="1"/>
              <a:t>utveckla</a:t>
            </a:r>
            <a:r>
              <a:rPr lang="da-DK" b="1" dirty="0"/>
              <a:t> </a:t>
            </a:r>
            <a:r>
              <a:rPr lang="da-DK" b="1" dirty="0" err="1"/>
              <a:t>spelarna</a:t>
            </a:r>
            <a:r>
              <a:rPr lang="da-DK" b="1" dirty="0"/>
              <a:t> </a:t>
            </a:r>
            <a:r>
              <a:rPr lang="da-DK" b="1" dirty="0" err="1"/>
              <a:t>och</a:t>
            </a:r>
            <a:r>
              <a:rPr lang="da-DK" b="1" dirty="0"/>
              <a:t> laget.</a:t>
            </a:r>
            <a:endParaRPr lang="sv-SE" sz="1400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79AB035-7F6F-0837-2FA4-4497DEB73CBF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Individuella samtal</a:t>
            </a:r>
          </a:p>
        </p:txBody>
      </p:sp>
    </p:spTree>
    <p:extLst>
      <p:ext uri="{BB962C8B-B14F-4D97-AF65-F5344CB8AC3E}">
        <p14:creationId xmlns:p14="http://schemas.microsoft.com/office/powerpoint/2010/main" val="3899096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CF63D-A570-8B56-6CD6-D87D9BAE8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16D0EC09-1307-A8FC-DF8E-592B5B48BFF6}"/>
              </a:ext>
            </a:extLst>
          </p:cNvPr>
          <p:cNvSpPr txBox="1"/>
          <p:nvPr/>
        </p:nvSpPr>
        <p:spPr>
          <a:xfrm>
            <a:off x="530352" y="1401187"/>
            <a:ext cx="10835640" cy="3631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Vad har vi för mål för denna säsongen?</a:t>
            </a:r>
          </a:p>
          <a:p>
            <a:endParaRPr lang="sv-SE" sz="2200" b="1" dirty="0"/>
          </a:p>
          <a:p>
            <a:r>
              <a:rPr lang="sv-SE" sz="2200" b="1" dirty="0"/>
              <a:t>Resultatmål – Vad har vi för ambitioner för säsongen 2026/27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Vinna allt och speciellt mot Huskvarna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Topp 3 DJ18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Lära oss vårt nya spelsystem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Vinna cuperna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Steg 2 i USM</a:t>
            </a:r>
          </a:p>
          <a:p>
            <a:endParaRPr lang="sv-SE" sz="22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67FB99A-2060-69B9-C56B-5B6C1E24C798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Våra mål för säsong 2026/27</a:t>
            </a:r>
          </a:p>
        </p:txBody>
      </p:sp>
    </p:spTree>
    <p:extLst>
      <p:ext uri="{BB962C8B-B14F-4D97-AF65-F5344CB8AC3E}">
        <p14:creationId xmlns:p14="http://schemas.microsoft.com/office/powerpoint/2010/main" val="2105777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D0626-4CB8-3D48-3E5F-B7A926527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F197A540-1C4F-30D6-DAB5-3F12C9AA2121}"/>
              </a:ext>
            </a:extLst>
          </p:cNvPr>
          <p:cNvSpPr txBox="1"/>
          <p:nvPr/>
        </p:nvSpPr>
        <p:spPr>
          <a:xfrm>
            <a:off x="530352" y="1401187"/>
            <a:ext cx="10835640" cy="4647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Vad har vi för mål för denna säsongen?</a:t>
            </a:r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Vårt lag – Vad vill vi utveckla gällande lagkänsla?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Mer sociala, säga hej till varandra och bli tightare som lag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Fokus på träning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Peppa på träning och inte bara match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Inte klaga på varandra utan peppa och stötta varandra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Alla skall gå </a:t>
            </a:r>
            <a:r>
              <a:rPr lang="sv-SE" sz="2200" b="1" dirty="0" err="1"/>
              <a:t>påträning</a:t>
            </a:r>
            <a:r>
              <a:rPr lang="sv-SE" sz="2200" b="1" dirty="0"/>
              <a:t> när man kan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Söka upp nya kontakter för att blanda laget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CB84200-853F-C770-5DDF-521C1F2F9B28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Våra mål för säsong 2026/27</a:t>
            </a:r>
          </a:p>
        </p:txBody>
      </p:sp>
    </p:spTree>
    <p:extLst>
      <p:ext uri="{BB962C8B-B14F-4D97-AF65-F5344CB8AC3E}">
        <p14:creationId xmlns:p14="http://schemas.microsoft.com/office/powerpoint/2010/main" val="1877275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7A27E-EE8A-7F69-9E3D-C5DECCA6E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6F72DFD7-D36D-AC66-1445-F904674480E6}"/>
              </a:ext>
            </a:extLst>
          </p:cNvPr>
          <p:cNvSpPr txBox="1"/>
          <p:nvPr/>
        </p:nvSpPr>
        <p:spPr>
          <a:xfrm>
            <a:off x="530352" y="1401187"/>
            <a:ext cx="10835640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Vad har vi för mål för denna säsongen?</a:t>
            </a:r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Utveckling av vårat spel – Vad vill vi som lag utveckla och bli bättre på?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Snabbare spel och rulla bollen snabbare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Mer snack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Mer fysiska i spelet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Mer rörelse och mer snabba avslut. Inte vänta på det perfekta läget.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Spela mer på ytor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Mer platsbyten och rörelse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Bättre skott och bättre teknik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Utveckla vårt försvarsspel och dubbla i hörn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Göra mål och inte släppa in några 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038A980-8EC3-9031-7AA0-D8ADFD14F427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Våra mål för säsong 2026/27</a:t>
            </a:r>
          </a:p>
        </p:txBody>
      </p:sp>
    </p:spTree>
    <p:extLst>
      <p:ext uri="{BB962C8B-B14F-4D97-AF65-F5344CB8AC3E}">
        <p14:creationId xmlns:p14="http://schemas.microsoft.com/office/powerpoint/2010/main" val="60432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62EB8-8B14-D810-CE4B-5C23BEAC9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E127752E-ADAB-BFF7-2AFD-9B28EAAD57C1}"/>
              </a:ext>
            </a:extLst>
          </p:cNvPr>
          <p:cNvSpPr txBox="1"/>
          <p:nvPr/>
        </p:nvSpPr>
        <p:spPr>
          <a:xfrm>
            <a:off x="1209006" y="1836635"/>
            <a:ext cx="10266709" cy="49244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JIK utveckling dam</a:t>
            </a:r>
            <a:br>
              <a:rPr lang="sv-SE" sz="2200" b="1" dirty="0"/>
            </a:b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Medlemsavgift 400kr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Träningsavgift 3600kr (4400 SEK egentligen i JIK Utveckling, vi har ”rabatt” detta år.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Varför? Högre anmälningsavgifter, deltar i fler och dyrare serier, högre domarkostnader och hallhyror. Bussresor över 15 mil.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Förmåner: Ökad möjlighet för utveckling och även bibehålla bredden i fler serier. Fler resurser runtomkring inklusive </a:t>
            </a:r>
            <a:r>
              <a:rPr lang="sv-SE" sz="2200" b="1" dirty="0" err="1"/>
              <a:t>sportgrupp</a:t>
            </a:r>
            <a:r>
              <a:rPr lang="sv-SE" sz="2200" b="1" dirty="0"/>
              <a:t> JIK Utveckling dam. Rabatterade priser på Intersport- </a:t>
            </a:r>
            <a:r>
              <a:rPr lang="sv-SE" sz="2200" b="1" dirty="0" err="1"/>
              <a:t>teamsavd</a:t>
            </a:r>
            <a:r>
              <a:rPr lang="sv-SE" sz="2200" b="1" dirty="0"/>
              <a:t> hela säsongen.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Fritidskortet:</a:t>
            </a:r>
            <a:r>
              <a:rPr lang="sv-SE" sz="2400" dirty="0"/>
              <a:t> JIK är anslutna till Fritidskortet, vilket kan användas för barn i ålder 8-16 år för medlems- och träningsavgift.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ABF3072-DB2C-101C-018C-944CCE4B4A80}"/>
              </a:ext>
            </a:extLst>
          </p:cNvPr>
          <p:cNvSpPr txBox="1">
            <a:spLocks/>
          </p:cNvSpPr>
          <p:nvPr/>
        </p:nvSpPr>
        <p:spPr>
          <a:xfrm>
            <a:off x="1116106" y="3516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Säsongsavgifter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2CF1BC10-49A2-E709-86F6-07BECED1AA15}"/>
              </a:ext>
            </a:extLst>
          </p:cNvPr>
          <p:cNvGrpSpPr/>
          <p:nvPr/>
        </p:nvGrpSpPr>
        <p:grpSpPr>
          <a:xfrm>
            <a:off x="9303596" y="351678"/>
            <a:ext cx="2395346" cy="2188182"/>
            <a:chOff x="1165884" y="1764304"/>
            <a:chExt cx="3869462" cy="3661492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F40EF6F1-3688-FF7C-4E18-48589FB04F96}"/>
                </a:ext>
              </a:extLst>
            </p:cNvPr>
            <p:cNvSpPr/>
            <p:nvPr/>
          </p:nvSpPr>
          <p:spPr>
            <a:xfrm>
              <a:off x="1192193" y="1764304"/>
              <a:ext cx="1762125" cy="8631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Allsvenskan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</a:t>
              </a: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9C8564EA-D921-7479-68A6-8923E703F977}"/>
                </a:ext>
              </a:extLst>
            </p:cNvPr>
            <p:cNvSpPr/>
            <p:nvPr/>
          </p:nvSpPr>
          <p:spPr>
            <a:xfrm>
              <a:off x="1165884" y="4568544"/>
              <a:ext cx="1762124" cy="857252"/>
            </a:xfrm>
            <a:prstGeom prst="rect">
              <a:avLst/>
            </a:prstGeom>
            <a:solidFill>
              <a:srgbClr val="FFC6C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DJ18 + F10</a:t>
              </a:r>
              <a:endParaRPr lang="sv-SE" sz="1050" dirty="0">
                <a:solidFill>
                  <a:schemeClr val="tx1"/>
                </a:solidFill>
              </a:endParaRP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r>
                <a:rPr lang="sv-SE" sz="1050" dirty="0">
                  <a:solidFill>
                    <a:schemeClr val="tx1"/>
                  </a:solidFill>
                </a:rPr>
                <a:t> </a:t>
              </a:r>
              <a:r>
                <a:rPr lang="sv-SE" sz="700" dirty="0">
                  <a:solidFill>
                    <a:schemeClr val="tx1"/>
                  </a:solidFill>
                </a:rPr>
                <a:t>(F10/11)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B579BEEB-4471-4321-E3E9-F8E706B351F5}"/>
                </a:ext>
              </a:extLst>
            </p:cNvPr>
            <p:cNvSpPr/>
            <p:nvPr/>
          </p:nvSpPr>
          <p:spPr>
            <a:xfrm>
              <a:off x="3275164" y="3163511"/>
              <a:ext cx="1760182" cy="79716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JAS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2BE6DB9-D281-A8DB-2C02-A1FC4BAAF91D}"/>
                </a:ext>
              </a:extLst>
            </p:cNvPr>
            <p:cNvSpPr/>
            <p:nvPr/>
          </p:nvSpPr>
          <p:spPr>
            <a:xfrm>
              <a:off x="1167826" y="3150649"/>
              <a:ext cx="1760182" cy="79716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Div2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Rak pilkoppling 9">
              <a:extLst>
                <a:ext uri="{FF2B5EF4-FFF2-40B4-BE49-F238E27FC236}">
                  <a16:creationId xmlns:a16="http://schemas.microsoft.com/office/drawing/2014/main" id="{5A708D54-52FA-2F8E-F0C8-A1B126D251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0018" y="4018378"/>
              <a:ext cx="681136" cy="461421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Rak pilkoppling 10">
              <a:extLst>
                <a:ext uri="{FF2B5EF4-FFF2-40B4-BE49-F238E27FC236}">
                  <a16:creationId xmlns:a16="http://schemas.microsoft.com/office/drawing/2014/main" id="{604E136F-1DC0-99AA-616D-62C9FC54CA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54318" y="3567443"/>
              <a:ext cx="292725" cy="2106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Rak pilkoppling 11">
              <a:extLst>
                <a:ext uri="{FF2B5EF4-FFF2-40B4-BE49-F238E27FC236}">
                  <a16:creationId xmlns:a16="http://schemas.microsoft.com/office/drawing/2014/main" id="{0426EBAA-E0F7-1EAC-2743-A5DFA4623EDA}"/>
                </a:ext>
              </a:extLst>
            </p:cNvPr>
            <p:cNvCxnSpPr>
              <a:cxnSpLocks/>
            </p:cNvCxnSpPr>
            <p:nvPr/>
          </p:nvCxnSpPr>
          <p:spPr>
            <a:xfrm>
              <a:off x="2042161" y="2704843"/>
              <a:ext cx="0" cy="383719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Rak pilkoppling 12">
              <a:extLst>
                <a:ext uri="{FF2B5EF4-FFF2-40B4-BE49-F238E27FC236}">
                  <a16:creationId xmlns:a16="http://schemas.microsoft.com/office/drawing/2014/main" id="{5AD914B8-4C4F-265D-F35D-C160D1696901}"/>
                </a:ext>
              </a:extLst>
            </p:cNvPr>
            <p:cNvCxnSpPr>
              <a:cxnSpLocks/>
            </p:cNvCxnSpPr>
            <p:nvPr/>
          </p:nvCxnSpPr>
          <p:spPr>
            <a:xfrm>
              <a:off x="2046946" y="4018378"/>
              <a:ext cx="0" cy="461421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Rak pilkoppling 13">
              <a:extLst>
                <a:ext uri="{FF2B5EF4-FFF2-40B4-BE49-F238E27FC236}">
                  <a16:creationId xmlns:a16="http://schemas.microsoft.com/office/drawing/2014/main" id="{121E6BD9-A239-338A-F8C7-35E1746AD22C}"/>
                </a:ext>
              </a:extLst>
            </p:cNvPr>
            <p:cNvCxnSpPr>
              <a:cxnSpLocks/>
            </p:cNvCxnSpPr>
            <p:nvPr/>
          </p:nvCxnSpPr>
          <p:spPr>
            <a:xfrm>
              <a:off x="2910078" y="2714682"/>
              <a:ext cx="559263" cy="37388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id="{EE8CF9AD-1CD7-E38F-E983-0962C705A11E}"/>
                </a:ext>
              </a:extLst>
            </p:cNvPr>
            <p:cNvCxnSpPr>
              <a:cxnSpLocks/>
            </p:cNvCxnSpPr>
            <p:nvPr/>
          </p:nvCxnSpPr>
          <p:spPr>
            <a:xfrm>
              <a:off x="2384190" y="4048728"/>
              <a:ext cx="0" cy="400719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id="{21108E3C-9B3A-F190-2E01-BF7F35ADBA8A}"/>
                </a:ext>
              </a:extLst>
            </p:cNvPr>
            <p:cNvCxnSpPr>
              <a:cxnSpLocks/>
            </p:cNvCxnSpPr>
            <p:nvPr/>
          </p:nvCxnSpPr>
          <p:spPr>
            <a:xfrm>
              <a:off x="2341936" y="2714682"/>
              <a:ext cx="0" cy="37388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72850B89-0330-051E-C099-E7A47E5F61D1}"/>
                </a:ext>
              </a:extLst>
            </p:cNvPr>
            <p:cNvCxnSpPr>
              <a:cxnSpLocks/>
            </p:cNvCxnSpPr>
            <p:nvPr/>
          </p:nvCxnSpPr>
          <p:spPr>
            <a:xfrm>
              <a:off x="3010705" y="2631918"/>
              <a:ext cx="566213" cy="37350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Rak pilkoppling 17">
              <a:extLst>
                <a:ext uri="{FF2B5EF4-FFF2-40B4-BE49-F238E27FC236}">
                  <a16:creationId xmlns:a16="http://schemas.microsoft.com/office/drawing/2014/main" id="{031D2A8B-A612-0DDD-CAAA-F0CD4EEF7C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9206" y="4134971"/>
              <a:ext cx="618565" cy="433573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Rak pilkoppling 18">
              <a:extLst>
                <a:ext uri="{FF2B5EF4-FFF2-40B4-BE49-F238E27FC236}">
                  <a16:creationId xmlns:a16="http://schemas.microsoft.com/office/drawing/2014/main" id="{5ACEA936-A130-6FEF-C857-4E6EEA2820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4318" y="3429000"/>
              <a:ext cx="292725" cy="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8655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4CD92-2A12-75BF-15D4-757C3DA89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19D752D-3198-8B2A-6E21-43B08C14A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677" y="1908540"/>
            <a:ext cx="8150863" cy="39833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sv-SE" sz="2000" dirty="0">
              <a:solidFill>
                <a:srgbClr val="242424"/>
              </a:solidFill>
              <a:highlight>
                <a:srgbClr val="FFFFFF"/>
              </a:highlight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sv-SE" sz="2000" dirty="0">
              <a:solidFill>
                <a:srgbClr val="242424"/>
              </a:solidFill>
              <a:highlight>
                <a:srgbClr val="FFFFFF"/>
              </a:highlight>
              <a:cs typeface="Segoe UI" panose="020B0502040204020203" pitchFamily="34" charset="0"/>
            </a:endParaRPr>
          </a:p>
        </p:txBody>
      </p:sp>
      <p:pic>
        <p:nvPicPr>
          <p:cNvPr id="7" name="Picture 6" descr="A black and white logo">
            <a:extLst>
              <a:ext uri="{FF2B5EF4-FFF2-40B4-BE49-F238E27FC236}">
                <a16:creationId xmlns:a16="http://schemas.microsoft.com/office/drawing/2014/main" id="{6806E587-C753-2E51-BA37-410FEF3BF2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88"/>
          <a:stretch/>
        </p:blipFill>
        <p:spPr>
          <a:xfrm>
            <a:off x="9837700" y="5555524"/>
            <a:ext cx="1704060" cy="86869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5CA9D1CC-D8C9-0E6A-285A-8160E9008FBF}"/>
              </a:ext>
            </a:extLst>
          </p:cNvPr>
          <p:cNvSpPr txBox="1">
            <a:spLocks/>
          </p:cNvSpPr>
          <p:nvPr/>
        </p:nvSpPr>
        <p:spPr>
          <a:xfrm>
            <a:off x="683408" y="424702"/>
            <a:ext cx="5717392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cap="none" spc="0" dirty="0" err="1">
                <a:solidFill>
                  <a:prstClr val="black"/>
                </a:solidFill>
                <a:latin typeface="Noto IKEA Latin" panose="020B0502040504020204" pitchFamily="34" charset="0"/>
                <a:ea typeface="+mn-ea"/>
                <a:cs typeface="+mn-cs"/>
              </a:rPr>
              <a:t>Fritidskortet</a:t>
            </a:r>
            <a:endParaRPr lang="en-US" sz="3600" b="1" cap="none" spc="0" dirty="0">
              <a:solidFill>
                <a:prstClr val="black"/>
              </a:solidFill>
              <a:latin typeface="Noto IKEA Latin" panose="020B0502040504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59482A-AA81-936A-2D43-2D6AB2BBD91F}"/>
              </a:ext>
            </a:extLst>
          </p:cNvPr>
          <p:cNvSpPr txBox="1"/>
          <p:nvPr/>
        </p:nvSpPr>
        <p:spPr>
          <a:xfrm>
            <a:off x="1466490" y="1302589"/>
            <a:ext cx="88852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  <a:p>
            <a:r>
              <a:rPr lang="sv-SE" b="1" dirty="0"/>
              <a:t>Fritidskortet:</a:t>
            </a:r>
            <a:r>
              <a:rPr lang="sv-SE" dirty="0"/>
              <a:t> JIK är anslutna till Fritidskortet, vilket kan användas för barn i ålder 8-16 år för medlems- och träningsavgift. </a:t>
            </a:r>
          </a:p>
          <a:p>
            <a:r>
              <a:rPr lang="sv-SE" dirty="0"/>
              <a:t>Om du vill använda Fritidskortet gör du så här: </a:t>
            </a:r>
          </a:p>
          <a:p>
            <a:pPr marL="342900" indent="-342900">
              <a:buAutoNum type="arabicPeriod"/>
            </a:pPr>
            <a:r>
              <a:rPr lang="sv-SE" dirty="0"/>
              <a:t>Betala in hela beloppet på den faktura som är utskickad från Jönköpings IK </a:t>
            </a:r>
          </a:p>
          <a:p>
            <a:pPr marL="342900" indent="-342900">
              <a:buAutoNum type="arabicPeriod"/>
            </a:pPr>
            <a:r>
              <a:rPr lang="sv-SE" dirty="0"/>
              <a:t>Logga in och gör din ansökan till Fritidskortet på </a:t>
            </a:r>
            <a:r>
              <a:rPr lang="sv-SE" dirty="0">
                <a:hlinkClick r:id="rId4"/>
              </a:rPr>
              <a:t>fritidskortet.se</a:t>
            </a:r>
            <a:r>
              <a:rPr lang="sv-SE" dirty="0"/>
              <a:t> </a:t>
            </a:r>
          </a:p>
          <a:p>
            <a:pPr marL="342900" indent="-342900">
              <a:buAutoNum type="arabicPeriod"/>
            </a:pPr>
            <a:r>
              <a:rPr lang="sv-SE" dirty="0"/>
              <a:t>Skicka in en bekräftelse/skärmdump på din beviljade beslut till ekonomi@jik.se inklusive namn, bankkontonummer och fakturanummer (fakturan från Jönköpings IK) </a:t>
            </a:r>
          </a:p>
          <a:p>
            <a:pPr marL="342900" indent="-342900">
              <a:buAutoNum type="arabicPeriod"/>
            </a:pPr>
            <a:r>
              <a:rPr lang="sv-SE" dirty="0"/>
              <a:t>Återbetalning av det beviljade beloppet.  Vid frågor kontakta </a:t>
            </a:r>
            <a:r>
              <a:rPr lang="sv-SE" dirty="0" err="1"/>
              <a:t>ekonomi@jik.se</a:t>
            </a:r>
            <a:r>
              <a:rPr lang="sv-SE" b="1" dirty="0" err="1">
                <a:solidFill>
                  <a:prstClr val="black"/>
                </a:solidFill>
                <a:latin typeface="Noto IKEA Latin" panose="020B0502040504020204" pitchFamily="34" charset="0"/>
              </a:rPr>
              <a:t>Fritidskortet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683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92E0-11F6-E2DD-261F-246DDB5B7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B8F5F693-777A-E4A1-2D4E-1B4DB1F5E505}"/>
              </a:ext>
            </a:extLst>
          </p:cNvPr>
          <p:cNvSpPr txBox="1"/>
          <p:nvPr/>
        </p:nvSpPr>
        <p:spPr>
          <a:xfrm>
            <a:off x="530352" y="1401187"/>
            <a:ext cx="10835640" cy="30777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 err="1"/>
              <a:t>Spelarrådet</a:t>
            </a:r>
            <a:r>
              <a:rPr lang="da-DK" sz="2200" b="1" dirty="0"/>
              <a:t> </a:t>
            </a:r>
            <a:r>
              <a:rPr lang="da-DK" sz="2200" b="1" dirty="0" err="1"/>
              <a:t>är</a:t>
            </a:r>
            <a:r>
              <a:rPr lang="da-DK" sz="2200" b="1" dirty="0"/>
              <a:t> </a:t>
            </a:r>
            <a:r>
              <a:rPr lang="da-DK" sz="2200" b="1" dirty="0" err="1"/>
              <a:t>länken</a:t>
            </a:r>
            <a:r>
              <a:rPr lang="da-DK" sz="2200" b="1" dirty="0"/>
              <a:t> </a:t>
            </a:r>
            <a:r>
              <a:rPr lang="da-DK" sz="2200" b="1" dirty="0" err="1"/>
              <a:t>mellan</a:t>
            </a:r>
            <a:r>
              <a:rPr lang="da-DK" sz="2200" b="1" dirty="0"/>
              <a:t> </a:t>
            </a:r>
            <a:r>
              <a:rPr lang="da-DK" sz="2200" b="1" dirty="0" err="1"/>
              <a:t>ledare</a:t>
            </a:r>
            <a:r>
              <a:rPr lang="da-DK" sz="2200" b="1" dirty="0"/>
              <a:t> </a:t>
            </a:r>
            <a:r>
              <a:rPr lang="da-DK" sz="2200" b="1" dirty="0" err="1"/>
              <a:t>och</a:t>
            </a:r>
            <a:r>
              <a:rPr lang="da-DK" sz="2200" b="1" dirty="0"/>
              <a:t> </a:t>
            </a:r>
            <a:r>
              <a:rPr lang="da-DK" sz="2200" b="1" dirty="0" err="1"/>
              <a:t>spelare</a:t>
            </a: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/>
              <a:t>Vi </a:t>
            </a:r>
            <a:r>
              <a:rPr lang="da-DK" sz="2200" b="1" dirty="0" err="1"/>
              <a:t>vill</a:t>
            </a:r>
            <a:r>
              <a:rPr lang="da-DK" sz="2200" b="1" dirty="0"/>
              <a:t> ha </a:t>
            </a:r>
            <a:r>
              <a:rPr lang="da-DK" sz="2200" b="1" dirty="0" err="1"/>
              <a:t>ett</a:t>
            </a:r>
            <a:r>
              <a:rPr lang="da-DK" sz="2200" b="1" dirty="0"/>
              <a:t> </a:t>
            </a:r>
            <a:r>
              <a:rPr lang="da-DK" sz="2200" b="1" dirty="0" err="1"/>
              <a:t>spelarråd</a:t>
            </a:r>
            <a:r>
              <a:rPr lang="da-DK" sz="2200" b="1" dirty="0"/>
              <a:t> på 3-4 </a:t>
            </a:r>
            <a:r>
              <a:rPr lang="da-DK" sz="2200" b="1" dirty="0" err="1"/>
              <a:t>spelare</a:t>
            </a:r>
            <a:r>
              <a:rPr lang="da-DK" sz="2200" b="1" dirty="0"/>
              <a:t>. Frivilligt </a:t>
            </a:r>
            <a:r>
              <a:rPr lang="da-DK" sz="2200" b="1" dirty="0" err="1"/>
              <a:t>att</a:t>
            </a:r>
            <a:r>
              <a:rPr lang="da-DK" sz="2200" b="1" dirty="0"/>
              <a:t> </a:t>
            </a:r>
            <a:r>
              <a:rPr lang="da-DK" sz="2200" b="1" dirty="0" err="1"/>
              <a:t>vara</a:t>
            </a:r>
            <a:r>
              <a:rPr lang="da-DK" sz="2200" b="1" dirty="0"/>
              <a:t> med i </a:t>
            </a:r>
            <a:r>
              <a:rPr lang="da-DK" sz="2200" b="1" dirty="0" err="1"/>
              <a:t>spelarrådet</a:t>
            </a: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/>
              <a:t>Det </a:t>
            </a:r>
            <a:r>
              <a:rPr lang="da-DK" sz="2200" b="1" dirty="0" err="1"/>
              <a:t>är</a:t>
            </a:r>
            <a:r>
              <a:rPr lang="da-DK" sz="2200" b="1" dirty="0"/>
              <a:t> </a:t>
            </a:r>
            <a:r>
              <a:rPr lang="da-DK" sz="2200" b="1" dirty="0" err="1"/>
              <a:t>spelare</a:t>
            </a:r>
            <a:r>
              <a:rPr lang="da-DK" sz="2200" b="1" dirty="0"/>
              <a:t> i </a:t>
            </a:r>
            <a:r>
              <a:rPr lang="da-DK" sz="2200" b="1" dirty="0" err="1"/>
              <a:t>spelarrådet</a:t>
            </a:r>
            <a:r>
              <a:rPr lang="da-DK" sz="2200" b="1" dirty="0"/>
              <a:t> som normalt </a:t>
            </a:r>
            <a:r>
              <a:rPr lang="da-DK" sz="2200" b="1" dirty="0" err="1"/>
              <a:t>är</a:t>
            </a:r>
            <a:r>
              <a:rPr lang="da-DK" sz="2200" b="1" dirty="0"/>
              <a:t> </a:t>
            </a:r>
            <a:r>
              <a:rPr lang="da-DK" sz="2200" b="1" dirty="0" err="1"/>
              <a:t>lagkapten</a:t>
            </a:r>
            <a:r>
              <a:rPr lang="da-DK" sz="2200" b="1" dirty="0"/>
              <a:t> på </a:t>
            </a:r>
            <a:r>
              <a:rPr lang="da-DK" sz="2200" b="1" dirty="0" err="1"/>
              <a:t>våra</a:t>
            </a:r>
            <a:r>
              <a:rPr lang="da-DK" sz="2200" b="1" dirty="0"/>
              <a:t> matcher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/>
              <a:t>Vi </a:t>
            </a:r>
            <a:r>
              <a:rPr lang="da-DK" sz="2200" b="1" dirty="0" err="1"/>
              <a:t>nominerar</a:t>
            </a:r>
            <a:r>
              <a:rPr lang="da-DK" sz="2200" b="1" dirty="0"/>
              <a:t> </a:t>
            </a:r>
            <a:r>
              <a:rPr lang="da-DK" sz="2200" b="1" dirty="0" err="1"/>
              <a:t>spelarrådet</a:t>
            </a:r>
            <a:r>
              <a:rPr lang="da-DK" sz="2200" b="1" dirty="0"/>
              <a:t> på </a:t>
            </a:r>
            <a:r>
              <a:rPr lang="da-DK" sz="2200" b="1" dirty="0" err="1"/>
              <a:t>spelarmötet</a:t>
            </a:r>
            <a:r>
              <a:rPr lang="da-DK" sz="2200" b="1" dirty="0"/>
              <a:t>!</a:t>
            </a:r>
          </a:p>
          <a:p>
            <a:endParaRPr lang="da-DK" sz="2200" b="1" dirty="0"/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C600348-E599-22D7-6CEC-4E94482BE8ED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Spelarråd</a:t>
            </a:r>
          </a:p>
        </p:txBody>
      </p:sp>
    </p:spTree>
    <p:extLst>
      <p:ext uri="{BB962C8B-B14F-4D97-AF65-F5344CB8AC3E}">
        <p14:creationId xmlns:p14="http://schemas.microsoft.com/office/powerpoint/2010/main" val="2174798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A0C57-A30E-8178-06BF-EB6C02832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7CCDCE-7B0C-23B8-C2D5-9EE95C2CE5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Föräldrar</a:t>
            </a:r>
          </a:p>
        </p:txBody>
      </p:sp>
    </p:spTree>
    <p:extLst>
      <p:ext uri="{BB962C8B-B14F-4D97-AF65-F5344CB8AC3E}">
        <p14:creationId xmlns:p14="http://schemas.microsoft.com/office/powerpoint/2010/main" val="694455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99ABE-3F5B-5A6D-E754-61C9FCD74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07C4757A-2BB7-A2FB-4D47-3153E247DFF2}"/>
              </a:ext>
            </a:extLst>
          </p:cNvPr>
          <p:cNvSpPr txBox="1"/>
          <p:nvPr/>
        </p:nvSpPr>
        <p:spPr>
          <a:xfrm>
            <a:off x="1209007" y="1836635"/>
            <a:ext cx="7603648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Sarg och sekretariat vid hemmamatcher (3 per match)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Chaufförer vid bortamatch. Vi kör en ledarbil per bortamatch.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10 h/familj vid </a:t>
            </a:r>
            <a:r>
              <a:rPr lang="sv-SE" sz="2200" b="1" dirty="0" err="1"/>
              <a:t>Fairplay</a:t>
            </a:r>
            <a:r>
              <a:rPr lang="sv-SE" sz="2200" b="1" dirty="0"/>
              <a:t> cup (16-18 april)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Hjälpa till vid A-lagsmatch på herr och damsidan (10 föräldrar + 10 barn per match)</a:t>
            </a:r>
          </a:p>
          <a:p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C50414E-A4E3-8043-E4F1-4DD7AA210BC8}"/>
              </a:ext>
            </a:extLst>
          </p:cNvPr>
          <p:cNvSpPr txBox="1">
            <a:spLocks/>
          </p:cNvSpPr>
          <p:nvPr/>
        </p:nvSpPr>
        <p:spPr>
          <a:xfrm>
            <a:off x="1116106" y="3516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Föräldrar</a:t>
            </a:r>
          </a:p>
        </p:txBody>
      </p:sp>
    </p:spTree>
    <p:extLst>
      <p:ext uri="{BB962C8B-B14F-4D97-AF65-F5344CB8AC3E}">
        <p14:creationId xmlns:p14="http://schemas.microsoft.com/office/powerpoint/2010/main" val="2295365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690AA-4A15-3992-6986-1A137A40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0217AFE5-3091-F914-62E4-A0DD6EC1F9FB}"/>
              </a:ext>
            </a:extLst>
          </p:cNvPr>
          <p:cNvSpPr txBox="1"/>
          <p:nvPr/>
        </p:nvSpPr>
        <p:spPr>
          <a:xfrm>
            <a:off x="1209007" y="1836635"/>
            <a:ext cx="7603648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Föräldragrupp: Vi behöver ett par föräldrar som tar ansvar för: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Laguppdrag så som att styra upp planering kring A-lagsmatcher och </a:t>
            </a:r>
            <a:r>
              <a:rPr lang="sv-SE" sz="2200" b="1" dirty="0" err="1"/>
              <a:t>Fairplay</a:t>
            </a:r>
            <a:r>
              <a:rPr lang="sv-SE" sz="2200" b="1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Administrera lagets försäljning av Bingolotter till uppesittarkväll och Ravelli (höst 2026)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Styra upp försäljning till lagkassan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Planera och genomföra </a:t>
            </a:r>
            <a:r>
              <a:rPr lang="sv-SE" sz="2200" b="1" dirty="0" err="1"/>
              <a:t>teambuilding</a:t>
            </a:r>
            <a:r>
              <a:rPr lang="sv-SE" sz="2200" b="1" dirty="0"/>
              <a:t>-insatser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r>
              <a:rPr lang="sv-SE" sz="2200" b="1" dirty="0"/>
              <a:t>Föräldragrupp  2026/27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Sofie Wernborg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Daniel </a:t>
            </a:r>
            <a:r>
              <a:rPr lang="sv-SE" sz="2200" b="1" dirty="0" err="1"/>
              <a:t>Gamlén</a:t>
            </a:r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Helena </a:t>
            </a:r>
            <a:r>
              <a:rPr lang="sv-SE" sz="2200" b="1" dirty="0" err="1"/>
              <a:t>Wigerfelt</a:t>
            </a:r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Johan Landén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88BD2AC-AAFE-6222-C109-E6B16BD5A20F}"/>
              </a:ext>
            </a:extLst>
          </p:cNvPr>
          <p:cNvSpPr txBox="1">
            <a:spLocks/>
          </p:cNvSpPr>
          <p:nvPr/>
        </p:nvSpPr>
        <p:spPr>
          <a:xfrm>
            <a:off x="1116106" y="3516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b="1" dirty="0">
                <a:solidFill>
                  <a:schemeClr val="tx1"/>
                </a:solidFill>
              </a:rPr>
              <a:t>Föräldragrupp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94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37237" y="2470509"/>
            <a:ext cx="9774622" cy="2687637"/>
          </a:xfrm>
        </p:spPr>
        <p:txBody>
          <a:bodyPr>
            <a:normAutofit fontScale="90000"/>
          </a:bodyPr>
          <a:lstStyle/>
          <a:p>
            <a:r>
              <a:rPr lang="sv-SE" dirty="0"/>
              <a:t>GLÄDJE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GEMENSKAP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UTVECKLING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E91B449-CDDC-A33A-EE8D-DD604E1E0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30" y="4933878"/>
            <a:ext cx="2102510" cy="210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87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7B7AD-82A4-B06E-09CF-1FE773D6F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D6D49A-4FFC-D8D9-E2FA-E6E6C5784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437" y="1718669"/>
            <a:ext cx="9774622" cy="2687637"/>
          </a:xfrm>
        </p:spPr>
        <p:txBody>
          <a:bodyPr>
            <a:normAutofit/>
          </a:bodyPr>
          <a:lstStyle/>
          <a:p>
            <a:br>
              <a:rPr lang="sv-SE" dirty="0"/>
            </a:br>
            <a:r>
              <a:rPr lang="sv-SE" dirty="0"/>
              <a:t>TACK!!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FRÅGOR? 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E17DF69-CFA3-0D29-248B-89FD67AD46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30" y="4933878"/>
            <a:ext cx="2102510" cy="210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46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K.potx" id="{1D8EB207-89C4-456C-BA4E-53F3B5E1788A}" vid="{63431EF7-5C6B-435E-B305-58B26FD60C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JIK</Template>
  <TotalTime>30069</TotalTime>
  <Words>1776</Words>
  <Application>Microsoft Office PowerPoint</Application>
  <PresentationFormat>Bredbild</PresentationFormat>
  <Paragraphs>330</Paragraphs>
  <Slides>30</Slides>
  <Notes>24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Franklin Gothic Book</vt:lpstr>
      <vt:lpstr>Franklin Gothic Demi Cond</vt:lpstr>
      <vt:lpstr>Noto IKEA Latin</vt:lpstr>
      <vt:lpstr>Segoe UI</vt:lpstr>
      <vt:lpstr>Office Theme</vt:lpstr>
      <vt:lpstr>Spelarmöte JIK F10/11  SÄSONG 2026/27 </vt:lpstr>
      <vt:lpstr>Föräldramöte JIK F10/11  SÄSONG 2026/27 </vt:lpstr>
      <vt:lpstr>PowerPoint-presentation</vt:lpstr>
      <vt:lpstr>PowerPoint-presentation</vt:lpstr>
      <vt:lpstr>Vi är en del av JIK   damutveckling</vt:lpstr>
      <vt:lpstr>PowerPoint-presentation</vt:lpstr>
      <vt:lpstr>SÄSONG 2026/27 DAM &amp; JUNIOR (ungdom) JIK</vt:lpstr>
      <vt:lpstr>PowerPoint-presentation</vt:lpstr>
      <vt:lpstr>Träningar,   matcher, Cuper mm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Föräldrar</vt:lpstr>
      <vt:lpstr>PowerPoint-presentation</vt:lpstr>
      <vt:lpstr>PowerPoint-presentation</vt:lpstr>
      <vt:lpstr>GLÄDJE   GEMENSKAP   UTVECKLING</vt:lpstr>
      <vt:lpstr> TACK!!   FRÅGOR? </vt:lpstr>
    </vt:vector>
  </TitlesOfParts>
  <Company>IFS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P06</dc:title>
  <dc:creator>Marcus Ljungdahl</dc:creator>
  <cp:lastModifiedBy>Daniel Lundby</cp:lastModifiedBy>
  <cp:revision>219</cp:revision>
  <cp:lastPrinted>2026-02-24T16:27:02Z</cp:lastPrinted>
  <dcterms:created xsi:type="dcterms:W3CDTF">2015-10-01T12:01:10Z</dcterms:created>
  <dcterms:modified xsi:type="dcterms:W3CDTF">2026-09-17T10:40:27Z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do_DocID">
    <vt:lpwstr>ab2df709-6a02-424a-9ad1-d5458dbca3f4</vt:lpwstr>
  </property>
  <property fmtid="{D5CDD505-2E9C-101B-9397-08002B2CF9AE}" pid="3" name="MSIP_Label_705c9e18-d393-4470-8b67-9616c62ec31f_Enabled">
    <vt:lpwstr>true</vt:lpwstr>
  </property>
  <property fmtid="{D5CDD505-2E9C-101B-9397-08002B2CF9AE}" pid="4" name="MSIP_Label_705c9e18-d393-4470-8b67-9616c62ec31f_SetDate">
    <vt:lpwstr>2021-09-21T10:45:21Z</vt:lpwstr>
  </property>
  <property fmtid="{D5CDD505-2E9C-101B-9397-08002B2CF9AE}" pid="5" name="MSIP_Label_705c9e18-d393-4470-8b67-9616c62ec31f_Method">
    <vt:lpwstr>Standard</vt:lpwstr>
  </property>
  <property fmtid="{D5CDD505-2E9C-101B-9397-08002B2CF9AE}" pid="6" name="MSIP_Label_705c9e18-d393-4470-8b67-9616c62ec31f_Name">
    <vt:lpwstr>705c9e18-d393-4470-8b67-9616c62ec31f</vt:lpwstr>
  </property>
  <property fmtid="{D5CDD505-2E9C-101B-9397-08002B2CF9AE}" pid="7" name="MSIP_Label_705c9e18-d393-4470-8b67-9616c62ec31f_SiteId">
    <vt:lpwstr>c5d1e823-e2b8-46bf-92ff-84f54313e0a5</vt:lpwstr>
  </property>
  <property fmtid="{D5CDD505-2E9C-101B-9397-08002B2CF9AE}" pid="8" name="MSIP_Label_705c9e18-d393-4470-8b67-9616c62ec31f_ActionId">
    <vt:lpwstr>c3cc5143-6061-4527-bf30-d78226113879</vt:lpwstr>
  </property>
  <property fmtid="{D5CDD505-2E9C-101B-9397-08002B2CF9AE}" pid="9" name="MSIP_Label_705c9e18-d393-4470-8b67-9616c62ec31f_ContentBits">
    <vt:lpwstr>0</vt:lpwstr>
  </property>
  <property fmtid="{D5CDD505-2E9C-101B-9397-08002B2CF9AE}" pid="10" name="MSIP_Label_44618dec-e23e-485d-8c23-6140777d0f0e_Enabled">
    <vt:lpwstr>true</vt:lpwstr>
  </property>
  <property fmtid="{D5CDD505-2E9C-101B-9397-08002B2CF9AE}" pid="11" name="MSIP_Label_44618dec-e23e-485d-8c23-6140777d0f0e_SetDate">
    <vt:lpwstr>2026-09-06T13:21:04Z</vt:lpwstr>
  </property>
  <property fmtid="{D5CDD505-2E9C-101B-9397-08002B2CF9AE}" pid="12" name="MSIP_Label_44618dec-e23e-485d-8c23-6140777d0f0e_Method">
    <vt:lpwstr>Privileged</vt:lpwstr>
  </property>
  <property fmtid="{D5CDD505-2E9C-101B-9397-08002B2CF9AE}" pid="13" name="MSIP_Label_44618dec-e23e-485d-8c23-6140777d0f0e_Name">
    <vt:lpwstr>44618dec-e23e-485d-8c23-6140777d0f0e</vt:lpwstr>
  </property>
  <property fmtid="{D5CDD505-2E9C-101B-9397-08002B2CF9AE}" pid="14" name="MSIP_Label_44618dec-e23e-485d-8c23-6140777d0f0e_SiteId">
    <vt:lpwstr>661f8f5f-1e7d-4d4d-a886-1d2661c4ddf8</vt:lpwstr>
  </property>
  <property fmtid="{D5CDD505-2E9C-101B-9397-08002B2CF9AE}" pid="15" name="MSIP_Label_44618dec-e23e-485d-8c23-6140777d0f0e_ActionId">
    <vt:lpwstr>48890a79-0c67-45df-ba69-68f79026c9d3</vt:lpwstr>
  </property>
  <property fmtid="{D5CDD505-2E9C-101B-9397-08002B2CF9AE}" pid="16" name="MSIP_Label_44618dec-e23e-485d-8c23-6140777d0f0e_ContentBits">
    <vt:lpwstr>0</vt:lpwstr>
  </property>
  <property fmtid="{D5CDD505-2E9C-101B-9397-08002B2CF9AE}" pid="17" name="MSIP_Label_44618dec-e23e-485d-8c23-6140777d0f0e_Tag">
    <vt:lpwstr>10, 0, 1, 1</vt:lpwstr>
  </property>
</Properties>
</file>