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2"/>
  </p:notesMasterIdLst>
  <p:sldIdLst>
    <p:sldId id="280" r:id="rId6"/>
    <p:sldId id="256" r:id="rId7"/>
    <p:sldId id="275" r:id="rId8"/>
    <p:sldId id="271" r:id="rId9"/>
    <p:sldId id="281" r:id="rId10"/>
    <p:sldId id="264" r:id="rId11"/>
    <p:sldId id="272" r:id="rId12"/>
    <p:sldId id="279" r:id="rId13"/>
    <p:sldId id="283" r:id="rId14"/>
    <p:sldId id="284" r:id="rId15"/>
    <p:sldId id="285" r:id="rId16"/>
    <p:sldId id="259" r:id="rId17"/>
    <p:sldId id="276" r:id="rId18"/>
    <p:sldId id="270" r:id="rId19"/>
    <p:sldId id="286" r:id="rId20"/>
    <p:sldId id="269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67EAD-8713-49C7-9B49-F9AF4E44E406}" v="499" dt="2025-10-05T13:18:22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54"/>
    <p:restoredTop sz="93292"/>
  </p:normalViewPr>
  <p:slideViewPr>
    <p:cSldViewPr>
      <p:cViewPr varScale="1">
        <p:scale>
          <a:sx n="69" d="100"/>
          <a:sy n="69" d="100"/>
        </p:scale>
        <p:origin x="1508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Lundby" userId="e7552d80-af64-4329-a0fb-8cec104a6b5d" providerId="ADAL" clId="{2C367EAD-8713-49C7-9B49-F9AF4E44E406}"/>
    <pc:docChg chg="custSel addSld delSld modSld sldOrd">
      <pc:chgData name="Daniel Lundby" userId="e7552d80-af64-4329-a0fb-8cec104a6b5d" providerId="ADAL" clId="{2C367EAD-8713-49C7-9B49-F9AF4E44E406}" dt="2025-10-05T13:19:08.320" v="1922" actId="14100"/>
      <pc:docMkLst>
        <pc:docMk/>
      </pc:docMkLst>
      <pc:sldChg chg="modSp mod">
        <pc:chgData name="Daniel Lundby" userId="e7552d80-af64-4329-a0fb-8cec104a6b5d" providerId="ADAL" clId="{2C367EAD-8713-49C7-9B49-F9AF4E44E406}" dt="2025-10-05T13:07:57.802" v="1409" actId="20577"/>
        <pc:sldMkLst>
          <pc:docMk/>
          <pc:sldMk cId="1571275395" sldId="256"/>
        </pc:sldMkLst>
        <pc:spChg chg="mod">
          <ac:chgData name="Daniel Lundby" userId="e7552d80-af64-4329-a0fb-8cec104a6b5d" providerId="ADAL" clId="{2C367EAD-8713-49C7-9B49-F9AF4E44E406}" dt="2025-10-05T11:01:00.678" v="91" actId="20577"/>
          <ac:spMkLst>
            <pc:docMk/>
            <pc:sldMk cId="1571275395" sldId="256"/>
            <ac:spMk id="2" creationId="{00000000-0000-0000-0000-000000000000}"/>
          </ac:spMkLst>
        </pc:spChg>
        <pc:spChg chg="mod">
          <ac:chgData name="Daniel Lundby" userId="e7552d80-af64-4329-a0fb-8cec104a6b5d" providerId="ADAL" clId="{2C367EAD-8713-49C7-9B49-F9AF4E44E406}" dt="2025-10-05T13:07:57.802" v="1409" actId="20577"/>
          <ac:spMkLst>
            <pc:docMk/>
            <pc:sldMk cId="1571275395" sldId="256"/>
            <ac:spMk id="3" creationId="{00000000-0000-0000-0000-000000000000}"/>
          </ac:spMkLst>
        </pc:spChg>
      </pc:sldChg>
      <pc:sldChg chg="del">
        <pc:chgData name="Daniel Lundby" userId="e7552d80-af64-4329-a0fb-8cec104a6b5d" providerId="ADAL" clId="{2C367EAD-8713-49C7-9B49-F9AF4E44E406}" dt="2025-10-05T11:09:18.263" v="433" actId="47"/>
        <pc:sldMkLst>
          <pc:docMk/>
          <pc:sldMk cId="1641893733" sldId="258"/>
        </pc:sldMkLst>
      </pc:sldChg>
      <pc:sldChg chg="modSp mod">
        <pc:chgData name="Daniel Lundby" userId="e7552d80-af64-4329-a0fb-8cec104a6b5d" providerId="ADAL" clId="{2C367EAD-8713-49C7-9B49-F9AF4E44E406}" dt="2025-10-05T13:04:23.181" v="1202" actId="27636"/>
        <pc:sldMkLst>
          <pc:docMk/>
          <pc:sldMk cId="2034125785" sldId="259"/>
        </pc:sldMkLst>
        <pc:spChg chg="mod">
          <ac:chgData name="Daniel Lundby" userId="e7552d80-af64-4329-a0fb-8cec104a6b5d" providerId="ADAL" clId="{2C367EAD-8713-49C7-9B49-F9AF4E44E406}" dt="2025-10-05T13:04:23.181" v="1202" actId="27636"/>
          <ac:spMkLst>
            <pc:docMk/>
            <pc:sldMk cId="2034125785" sldId="259"/>
            <ac:spMk id="6" creationId="{00000000-0000-0000-0000-000000000000}"/>
          </ac:spMkLst>
        </pc:spChg>
      </pc:sldChg>
      <pc:sldChg chg="del mod modShow">
        <pc:chgData name="Daniel Lundby" userId="e7552d80-af64-4329-a0fb-8cec104a6b5d" providerId="ADAL" clId="{2C367EAD-8713-49C7-9B49-F9AF4E44E406}" dt="2025-10-05T13:01:58.463" v="1093" actId="47"/>
        <pc:sldMkLst>
          <pc:docMk/>
          <pc:sldMk cId="924334597" sldId="263"/>
        </pc:sldMkLst>
      </pc:sldChg>
      <pc:sldChg chg="del">
        <pc:chgData name="Daniel Lundby" userId="e7552d80-af64-4329-a0fb-8cec104a6b5d" providerId="ADAL" clId="{2C367EAD-8713-49C7-9B49-F9AF4E44E406}" dt="2025-10-05T11:09:46.580" v="440" actId="47"/>
        <pc:sldMkLst>
          <pc:docMk/>
          <pc:sldMk cId="3516757955" sldId="267"/>
        </pc:sldMkLst>
      </pc:sldChg>
      <pc:sldChg chg="modSp add mod">
        <pc:chgData name="Daniel Lundby" userId="e7552d80-af64-4329-a0fb-8cec104a6b5d" providerId="ADAL" clId="{2C367EAD-8713-49C7-9B49-F9AF4E44E406}" dt="2025-10-05T13:19:08.320" v="1922" actId="14100"/>
        <pc:sldMkLst>
          <pc:docMk/>
          <pc:sldMk cId="1176765647" sldId="269"/>
        </pc:sldMkLst>
        <pc:spChg chg="mod">
          <ac:chgData name="Daniel Lundby" userId="e7552d80-af64-4329-a0fb-8cec104a6b5d" providerId="ADAL" clId="{2C367EAD-8713-49C7-9B49-F9AF4E44E406}" dt="2025-10-05T13:19:08.320" v="1922" actId="14100"/>
          <ac:spMkLst>
            <pc:docMk/>
            <pc:sldMk cId="1176765647" sldId="269"/>
            <ac:spMk id="3" creationId="{9547C079-716F-E5F9-9F10-6E493C5C7E9A}"/>
          </ac:spMkLst>
        </pc:spChg>
        <pc:spChg chg="mod">
          <ac:chgData name="Daniel Lundby" userId="e7552d80-af64-4329-a0fb-8cec104a6b5d" providerId="ADAL" clId="{2C367EAD-8713-49C7-9B49-F9AF4E44E406}" dt="2025-10-05T13:18:22.057" v="1908" actId="27636"/>
          <ac:spMkLst>
            <pc:docMk/>
            <pc:sldMk cId="1176765647" sldId="269"/>
            <ac:spMk id="5" creationId="{53B54382-D58E-3A03-5E56-256C1DBEB84E}"/>
          </ac:spMkLst>
        </pc:spChg>
        <pc:picChg chg="mod">
          <ac:chgData name="Daniel Lundby" userId="e7552d80-af64-4329-a0fb-8cec104a6b5d" providerId="ADAL" clId="{2C367EAD-8713-49C7-9B49-F9AF4E44E406}" dt="2025-10-05T13:18:36.515" v="1911" actId="14100"/>
          <ac:picMkLst>
            <pc:docMk/>
            <pc:sldMk cId="1176765647" sldId="269"/>
            <ac:picMk id="8" creationId="{A746630F-10BF-B185-5AD0-5FE8BB869DF5}"/>
          </ac:picMkLst>
        </pc:picChg>
      </pc:sldChg>
      <pc:sldChg chg="addSp delSp modSp mod">
        <pc:chgData name="Daniel Lundby" userId="e7552d80-af64-4329-a0fb-8cec104a6b5d" providerId="ADAL" clId="{2C367EAD-8713-49C7-9B49-F9AF4E44E406}" dt="2025-10-05T13:17:25.221" v="1906" actId="403"/>
        <pc:sldMkLst>
          <pc:docMk/>
          <pc:sldMk cId="43456682" sldId="270"/>
        </pc:sldMkLst>
        <pc:spChg chg="mod">
          <ac:chgData name="Daniel Lundby" userId="e7552d80-af64-4329-a0fb-8cec104a6b5d" providerId="ADAL" clId="{2C367EAD-8713-49C7-9B49-F9AF4E44E406}" dt="2025-10-05T13:17:25.221" v="1906" actId="403"/>
          <ac:spMkLst>
            <pc:docMk/>
            <pc:sldMk cId="43456682" sldId="270"/>
            <ac:spMk id="3" creationId="{00000000-0000-0000-0000-000000000000}"/>
          </ac:spMkLst>
        </pc:spChg>
        <pc:spChg chg="add del">
          <ac:chgData name="Daniel Lundby" userId="e7552d80-af64-4329-a0fb-8cec104a6b5d" providerId="ADAL" clId="{2C367EAD-8713-49C7-9B49-F9AF4E44E406}" dt="2025-10-05T13:15:50.354" v="1898" actId="478"/>
          <ac:spMkLst>
            <pc:docMk/>
            <pc:sldMk cId="43456682" sldId="270"/>
            <ac:spMk id="6" creationId="{744B4D1F-47EA-B88F-EA0C-B011F96FEF8D}"/>
          </ac:spMkLst>
        </pc:spChg>
        <pc:spChg chg="add del">
          <ac:chgData name="Daniel Lundby" userId="e7552d80-af64-4329-a0fb-8cec104a6b5d" providerId="ADAL" clId="{2C367EAD-8713-49C7-9B49-F9AF4E44E406}" dt="2025-10-05T13:16:39.861" v="1900" actId="478"/>
          <ac:spMkLst>
            <pc:docMk/>
            <pc:sldMk cId="43456682" sldId="270"/>
            <ac:spMk id="7" creationId="{B8AF0FDC-7203-C9C0-CA40-859268449BB3}"/>
          </ac:spMkLst>
        </pc:spChg>
        <pc:picChg chg="add mod">
          <ac:chgData name="Daniel Lundby" userId="e7552d80-af64-4329-a0fb-8cec104a6b5d" providerId="ADAL" clId="{2C367EAD-8713-49C7-9B49-F9AF4E44E406}" dt="2025-10-05T13:17:13.212" v="1902" actId="14100"/>
          <ac:picMkLst>
            <pc:docMk/>
            <pc:sldMk cId="43456682" sldId="270"/>
            <ac:picMk id="9" creationId="{DA01C67A-2CC3-E6F8-DD52-9BF8BE4CE309}"/>
          </ac:picMkLst>
        </pc:picChg>
      </pc:sldChg>
      <pc:sldChg chg="modSp mod">
        <pc:chgData name="Daniel Lundby" userId="e7552d80-af64-4329-a0fb-8cec104a6b5d" providerId="ADAL" clId="{2C367EAD-8713-49C7-9B49-F9AF4E44E406}" dt="2025-10-05T13:12:30.121" v="1804" actId="27636"/>
        <pc:sldMkLst>
          <pc:docMk/>
          <pc:sldMk cId="399327194" sldId="272"/>
        </pc:sldMkLst>
        <pc:spChg chg="mod">
          <ac:chgData name="Daniel Lundby" userId="e7552d80-af64-4329-a0fb-8cec104a6b5d" providerId="ADAL" clId="{2C367EAD-8713-49C7-9B49-F9AF4E44E406}" dt="2025-10-05T13:12:30.121" v="1804" actId="27636"/>
          <ac:spMkLst>
            <pc:docMk/>
            <pc:sldMk cId="399327194" sldId="272"/>
            <ac:spMk id="3" creationId="{00000000-0000-0000-0000-000000000000}"/>
          </ac:spMkLst>
        </pc:spChg>
      </pc:sldChg>
      <pc:sldChg chg="del">
        <pc:chgData name="Daniel Lundby" userId="e7552d80-af64-4329-a0fb-8cec104a6b5d" providerId="ADAL" clId="{2C367EAD-8713-49C7-9B49-F9AF4E44E406}" dt="2025-10-05T11:09:22.279" v="434" actId="47"/>
        <pc:sldMkLst>
          <pc:docMk/>
          <pc:sldMk cId="1921400421" sldId="274"/>
        </pc:sldMkLst>
      </pc:sldChg>
      <pc:sldChg chg="modSp mod">
        <pc:chgData name="Daniel Lundby" userId="e7552d80-af64-4329-a0fb-8cec104a6b5d" providerId="ADAL" clId="{2C367EAD-8713-49C7-9B49-F9AF4E44E406}" dt="2025-10-05T11:01:56.789" v="119" actId="20577"/>
        <pc:sldMkLst>
          <pc:docMk/>
          <pc:sldMk cId="1310331228" sldId="275"/>
        </pc:sldMkLst>
        <pc:spChg chg="mod">
          <ac:chgData name="Daniel Lundby" userId="e7552d80-af64-4329-a0fb-8cec104a6b5d" providerId="ADAL" clId="{2C367EAD-8713-49C7-9B49-F9AF4E44E406}" dt="2025-10-05T11:01:56.789" v="119" actId="20577"/>
          <ac:spMkLst>
            <pc:docMk/>
            <pc:sldMk cId="1310331228" sldId="275"/>
            <ac:spMk id="6" creationId="{00000000-0000-0000-0000-000000000000}"/>
          </ac:spMkLst>
        </pc:spChg>
      </pc:sldChg>
      <pc:sldChg chg="modSp mod">
        <pc:chgData name="Daniel Lundby" userId="e7552d80-af64-4329-a0fb-8cec104a6b5d" providerId="ADAL" clId="{2C367EAD-8713-49C7-9B49-F9AF4E44E406}" dt="2025-10-05T13:04:58.734" v="1231" actId="20577"/>
        <pc:sldMkLst>
          <pc:docMk/>
          <pc:sldMk cId="111635124" sldId="276"/>
        </pc:sldMkLst>
        <pc:spChg chg="mod">
          <ac:chgData name="Daniel Lundby" userId="e7552d80-af64-4329-a0fb-8cec104a6b5d" providerId="ADAL" clId="{2C367EAD-8713-49C7-9B49-F9AF4E44E406}" dt="2025-10-05T13:04:51.524" v="1221" actId="20577"/>
          <ac:spMkLst>
            <pc:docMk/>
            <pc:sldMk cId="111635124" sldId="276"/>
            <ac:spMk id="2" creationId="{00000000-0000-0000-0000-000000000000}"/>
          </ac:spMkLst>
        </pc:spChg>
        <pc:spChg chg="mod">
          <ac:chgData name="Daniel Lundby" userId="e7552d80-af64-4329-a0fb-8cec104a6b5d" providerId="ADAL" clId="{2C367EAD-8713-49C7-9B49-F9AF4E44E406}" dt="2025-10-05T13:04:58.734" v="1231" actId="20577"/>
          <ac:spMkLst>
            <pc:docMk/>
            <pc:sldMk cId="111635124" sldId="276"/>
            <ac:spMk id="3" creationId="{00000000-0000-0000-0000-000000000000}"/>
          </ac:spMkLst>
        </pc:spChg>
      </pc:sldChg>
      <pc:sldChg chg="del">
        <pc:chgData name="Daniel Lundby" userId="e7552d80-af64-4329-a0fb-8cec104a6b5d" providerId="ADAL" clId="{2C367EAD-8713-49C7-9B49-F9AF4E44E406}" dt="2025-10-05T11:07:51.690" v="303" actId="47"/>
        <pc:sldMkLst>
          <pc:docMk/>
          <pc:sldMk cId="4137672788" sldId="277"/>
        </pc:sldMkLst>
      </pc:sldChg>
      <pc:sldChg chg="del">
        <pc:chgData name="Daniel Lundby" userId="e7552d80-af64-4329-a0fb-8cec104a6b5d" providerId="ADAL" clId="{2C367EAD-8713-49C7-9B49-F9AF4E44E406}" dt="2025-10-05T11:09:49.350" v="441" actId="47"/>
        <pc:sldMkLst>
          <pc:docMk/>
          <pc:sldMk cId="4061485016" sldId="278"/>
        </pc:sldMkLst>
      </pc:sldChg>
      <pc:sldChg chg="modSp mod">
        <pc:chgData name="Daniel Lundby" userId="e7552d80-af64-4329-a0fb-8cec104a6b5d" providerId="ADAL" clId="{2C367EAD-8713-49C7-9B49-F9AF4E44E406}" dt="2025-10-05T13:12:42.979" v="1805" actId="6549"/>
        <pc:sldMkLst>
          <pc:docMk/>
          <pc:sldMk cId="184132349" sldId="279"/>
        </pc:sldMkLst>
        <pc:spChg chg="mod">
          <ac:chgData name="Daniel Lundby" userId="e7552d80-af64-4329-a0fb-8cec104a6b5d" providerId="ADAL" clId="{2C367EAD-8713-49C7-9B49-F9AF4E44E406}" dt="2025-10-05T13:12:42.979" v="1805" actId="6549"/>
          <ac:spMkLst>
            <pc:docMk/>
            <pc:sldMk cId="184132349" sldId="279"/>
            <ac:spMk id="3" creationId="{00000000-0000-0000-0000-000000000000}"/>
          </ac:spMkLst>
        </pc:spChg>
      </pc:sldChg>
      <pc:sldChg chg="addSp delSp modSp mod ord">
        <pc:chgData name="Daniel Lundby" userId="e7552d80-af64-4329-a0fb-8cec104a6b5d" providerId="ADAL" clId="{2C367EAD-8713-49C7-9B49-F9AF4E44E406}" dt="2025-10-05T13:01:43.120" v="1092" actId="27636"/>
        <pc:sldMkLst>
          <pc:docMk/>
          <pc:sldMk cId="2704260520" sldId="280"/>
        </pc:sldMkLst>
        <pc:spChg chg="mod ord">
          <ac:chgData name="Daniel Lundby" userId="e7552d80-af64-4329-a0fb-8cec104a6b5d" providerId="ADAL" clId="{2C367EAD-8713-49C7-9B49-F9AF4E44E406}" dt="2025-10-05T13:01:43.120" v="1092" actId="27636"/>
          <ac:spMkLst>
            <pc:docMk/>
            <pc:sldMk cId="2704260520" sldId="280"/>
            <ac:spMk id="2" creationId="{00000000-0000-0000-0000-000000000000}"/>
          </ac:spMkLst>
        </pc:spChg>
        <pc:spChg chg="add mod">
          <ac:chgData name="Daniel Lundby" userId="e7552d80-af64-4329-a0fb-8cec104a6b5d" providerId="ADAL" clId="{2C367EAD-8713-49C7-9B49-F9AF4E44E406}" dt="2025-10-05T13:00:15.971" v="1075" actId="14100"/>
          <ac:spMkLst>
            <pc:docMk/>
            <pc:sldMk cId="2704260520" sldId="280"/>
            <ac:spMk id="7" creationId="{87BE0B09-90E0-AD4F-C08F-3D656F63669F}"/>
          </ac:spMkLst>
        </pc:spChg>
        <pc:spChg chg="add del">
          <ac:chgData name="Daniel Lundby" userId="e7552d80-af64-4329-a0fb-8cec104a6b5d" providerId="ADAL" clId="{2C367EAD-8713-49C7-9B49-F9AF4E44E406}" dt="2025-10-05T13:00:18.954" v="1077" actId="478"/>
          <ac:spMkLst>
            <pc:docMk/>
            <pc:sldMk cId="2704260520" sldId="280"/>
            <ac:spMk id="8" creationId="{71F14312-00FF-2F48-6859-98FFF762D2D9}"/>
          </ac:spMkLst>
        </pc:spChg>
        <pc:spChg chg="add del">
          <ac:chgData name="Daniel Lundby" userId="e7552d80-af64-4329-a0fb-8cec104a6b5d" providerId="ADAL" clId="{2C367EAD-8713-49C7-9B49-F9AF4E44E406}" dt="2025-10-05T13:00:29.760" v="1079" actId="478"/>
          <ac:spMkLst>
            <pc:docMk/>
            <pc:sldMk cId="2704260520" sldId="280"/>
            <ac:spMk id="9" creationId="{46376DE9-9C8E-DD55-CD57-35A84789E556}"/>
          </ac:spMkLst>
        </pc:spChg>
        <pc:picChg chg="add mod">
          <ac:chgData name="Daniel Lundby" userId="e7552d80-af64-4329-a0fb-8cec104a6b5d" providerId="ADAL" clId="{2C367EAD-8713-49C7-9B49-F9AF4E44E406}" dt="2025-10-05T13:01:24.594" v="1085" actId="1076"/>
          <ac:picMkLst>
            <pc:docMk/>
            <pc:sldMk cId="2704260520" sldId="280"/>
            <ac:picMk id="11" creationId="{5415DF35-7410-B9CE-F01E-359DA1D527BD}"/>
          </ac:picMkLst>
        </pc:picChg>
      </pc:sldChg>
      <pc:sldChg chg="modSp mod">
        <pc:chgData name="Daniel Lundby" userId="e7552d80-af64-4329-a0fb-8cec104a6b5d" providerId="ADAL" clId="{2C367EAD-8713-49C7-9B49-F9AF4E44E406}" dt="2025-10-05T13:11:33.714" v="1770" actId="403"/>
        <pc:sldMkLst>
          <pc:docMk/>
          <pc:sldMk cId="3659910566" sldId="281"/>
        </pc:sldMkLst>
        <pc:spChg chg="mod">
          <ac:chgData name="Daniel Lundby" userId="e7552d80-af64-4329-a0fb-8cec104a6b5d" providerId="ADAL" clId="{2C367EAD-8713-49C7-9B49-F9AF4E44E406}" dt="2025-10-05T13:11:33.714" v="1770" actId="403"/>
          <ac:spMkLst>
            <pc:docMk/>
            <pc:sldMk cId="3659910566" sldId="281"/>
            <ac:spMk id="3" creationId="{00000000-0000-0000-0000-000000000000}"/>
          </ac:spMkLst>
        </pc:spChg>
      </pc:sldChg>
      <pc:sldChg chg="del">
        <pc:chgData name="Daniel Lundby" userId="e7552d80-af64-4329-a0fb-8cec104a6b5d" providerId="ADAL" clId="{2C367EAD-8713-49C7-9B49-F9AF4E44E406}" dt="2025-10-05T11:09:44.442" v="439" actId="47"/>
        <pc:sldMkLst>
          <pc:docMk/>
          <pc:sldMk cId="662614212" sldId="282"/>
        </pc:sldMkLst>
      </pc:sldChg>
      <pc:sldChg chg="modSp mod ord">
        <pc:chgData name="Daniel Lundby" userId="e7552d80-af64-4329-a0fb-8cec104a6b5d" providerId="ADAL" clId="{2C367EAD-8713-49C7-9B49-F9AF4E44E406}" dt="2025-10-05T13:13:55.411" v="1894" actId="20577"/>
        <pc:sldMkLst>
          <pc:docMk/>
          <pc:sldMk cId="3861126889" sldId="283"/>
        </pc:sldMkLst>
        <pc:spChg chg="mod">
          <ac:chgData name="Daniel Lundby" userId="e7552d80-af64-4329-a0fb-8cec104a6b5d" providerId="ADAL" clId="{2C367EAD-8713-49C7-9B49-F9AF4E44E406}" dt="2025-10-05T13:13:11.350" v="1813" actId="20577"/>
          <ac:spMkLst>
            <pc:docMk/>
            <pc:sldMk cId="3861126889" sldId="283"/>
            <ac:spMk id="2" creationId="{00000000-0000-0000-0000-000000000000}"/>
          </ac:spMkLst>
        </pc:spChg>
        <pc:spChg chg="mod">
          <ac:chgData name="Daniel Lundby" userId="e7552d80-af64-4329-a0fb-8cec104a6b5d" providerId="ADAL" clId="{2C367EAD-8713-49C7-9B49-F9AF4E44E406}" dt="2025-10-05T13:13:55.411" v="1894" actId="20577"/>
          <ac:spMkLst>
            <pc:docMk/>
            <pc:sldMk cId="3861126889" sldId="283"/>
            <ac:spMk id="3" creationId="{00000000-0000-0000-0000-000000000000}"/>
          </ac:spMkLst>
        </pc:spChg>
      </pc:sldChg>
      <pc:sldChg chg="modSp add mod modAnim modShow">
        <pc:chgData name="Daniel Lundby" userId="e7552d80-af64-4329-a0fb-8cec104a6b5d" providerId="ADAL" clId="{2C367EAD-8713-49C7-9B49-F9AF4E44E406}" dt="2025-10-05T13:14:06.122" v="1896" actId="20577"/>
        <pc:sldMkLst>
          <pc:docMk/>
          <pc:sldMk cId="4042824500" sldId="284"/>
        </pc:sldMkLst>
        <pc:spChg chg="mod">
          <ac:chgData name="Daniel Lundby" userId="e7552d80-af64-4329-a0fb-8cec104a6b5d" providerId="ADAL" clId="{2C367EAD-8713-49C7-9B49-F9AF4E44E406}" dt="2025-10-05T12:52:35.616" v="542" actId="1076"/>
          <ac:spMkLst>
            <pc:docMk/>
            <pc:sldMk cId="4042824500" sldId="284"/>
            <ac:spMk id="7" creationId="{D8788984-926A-4C62-B8F6-73ED3E65537A}"/>
          </ac:spMkLst>
        </pc:spChg>
        <pc:spChg chg="mod">
          <ac:chgData name="Daniel Lundby" userId="e7552d80-af64-4329-a0fb-8cec104a6b5d" providerId="ADAL" clId="{2C367EAD-8713-49C7-9B49-F9AF4E44E406}" dt="2025-10-05T13:14:06.122" v="1896" actId="20577"/>
          <ac:spMkLst>
            <pc:docMk/>
            <pc:sldMk cId="4042824500" sldId="284"/>
            <ac:spMk id="9" creationId="{9F5C32FB-6DE9-4A6F-92E7-AF8F02384BBE}"/>
          </ac:spMkLst>
        </pc:spChg>
        <pc:picChg chg="mod">
          <ac:chgData name="Daniel Lundby" userId="e7552d80-af64-4329-a0fb-8cec104a6b5d" providerId="ADAL" clId="{2C367EAD-8713-49C7-9B49-F9AF4E44E406}" dt="2025-10-05T12:51:21.017" v="526" actId="1076"/>
          <ac:picMkLst>
            <pc:docMk/>
            <pc:sldMk cId="4042824500" sldId="284"/>
            <ac:picMk id="4" creationId="{40FE864C-9955-AC0B-1251-DBACCF913F17}"/>
          </ac:picMkLst>
        </pc:picChg>
      </pc:sldChg>
      <pc:sldChg chg="del">
        <pc:chgData name="Daniel Lundby" userId="e7552d80-af64-4329-a0fb-8cec104a6b5d" providerId="ADAL" clId="{2C367EAD-8713-49C7-9B49-F9AF4E44E406}" dt="2025-10-05T11:07:44.560" v="302" actId="47"/>
        <pc:sldMkLst>
          <pc:docMk/>
          <pc:sldMk cId="4101816792" sldId="284"/>
        </pc:sldMkLst>
      </pc:sldChg>
      <pc:sldChg chg="modSp add mod modAnim">
        <pc:chgData name="Daniel Lundby" userId="e7552d80-af64-4329-a0fb-8cec104a6b5d" providerId="ADAL" clId="{2C367EAD-8713-49C7-9B49-F9AF4E44E406}" dt="2025-10-05T13:04:14.294" v="1196" actId="403"/>
        <pc:sldMkLst>
          <pc:docMk/>
          <pc:sldMk cId="4029631558" sldId="285"/>
        </pc:sldMkLst>
        <pc:spChg chg="mod">
          <ac:chgData name="Daniel Lundby" userId="e7552d80-af64-4329-a0fb-8cec104a6b5d" providerId="ADAL" clId="{2C367EAD-8713-49C7-9B49-F9AF4E44E406}" dt="2025-10-05T12:59:21.361" v="1073" actId="113"/>
          <ac:spMkLst>
            <pc:docMk/>
            <pc:sldMk cId="4029631558" sldId="285"/>
            <ac:spMk id="7" creationId="{9B8F302E-7F61-5375-23D4-F396A32618B2}"/>
          </ac:spMkLst>
        </pc:spChg>
        <pc:spChg chg="mod">
          <ac:chgData name="Daniel Lundby" userId="e7552d80-af64-4329-a0fb-8cec104a6b5d" providerId="ADAL" clId="{2C367EAD-8713-49C7-9B49-F9AF4E44E406}" dt="2025-10-05T13:04:14.294" v="1196" actId="403"/>
          <ac:spMkLst>
            <pc:docMk/>
            <pc:sldMk cId="4029631558" sldId="285"/>
            <ac:spMk id="9" creationId="{83E75E84-E1AE-536D-7420-2F74EB7F6DD5}"/>
          </ac:spMkLst>
        </pc:spChg>
      </pc:sldChg>
      <pc:sldChg chg="modSp add mod">
        <pc:chgData name="Daniel Lundby" userId="e7552d80-af64-4329-a0fb-8cec104a6b5d" providerId="ADAL" clId="{2C367EAD-8713-49C7-9B49-F9AF4E44E406}" dt="2025-10-05T13:07:28.476" v="1393" actId="20577"/>
        <pc:sldMkLst>
          <pc:docMk/>
          <pc:sldMk cId="2452677249" sldId="286"/>
        </pc:sldMkLst>
        <pc:spChg chg="mod">
          <ac:chgData name="Daniel Lundby" userId="e7552d80-af64-4329-a0fb-8cec104a6b5d" providerId="ADAL" clId="{2C367EAD-8713-49C7-9B49-F9AF4E44E406}" dt="2025-10-05T13:05:31.364" v="1260" actId="20577"/>
          <ac:spMkLst>
            <pc:docMk/>
            <pc:sldMk cId="2452677249" sldId="286"/>
            <ac:spMk id="2" creationId="{9357FE7A-AD6A-FA7A-2EA8-84CE30747630}"/>
          </ac:spMkLst>
        </pc:spChg>
        <pc:spChg chg="mod">
          <ac:chgData name="Daniel Lundby" userId="e7552d80-af64-4329-a0fb-8cec104a6b5d" providerId="ADAL" clId="{2C367EAD-8713-49C7-9B49-F9AF4E44E406}" dt="2025-10-05T13:07:28.476" v="1393" actId="20577"/>
          <ac:spMkLst>
            <pc:docMk/>
            <pc:sldMk cId="2452677249" sldId="286"/>
            <ac:spMk id="3" creationId="{B7973857-75D7-2A2D-045E-F5FBB89077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69269-9182-49D3-939F-C6BD2B1A62C9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13147-877B-4F00-A703-314F543695E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77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13147-877B-4F00-A703-314F543695E0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302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Vid funderingar</a:t>
            </a:r>
            <a:r>
              <a:rPr lang="sv-SE" baseline="0" dirty="0"/>
              <a:t> kring träningar och matcher kom och prata med oss.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3147-877B-4F00-A703-314F543695E0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99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Snurra mellan de olika serierna ej tvingande </a:t>
            </a:r>
            <a:r>
              <a:rPr lang="sv-SE"/>
              <a:t>att spela med F10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3147-877B-4F00-A703-314F543695E0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727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Säljuppdrag</a:t>
            </a:r>
            <a:r>
              <a:rPr lang="sv-SE" baseline="0" dirty="0"/>
              <a:t> eller beta ca 400kr/spelare?</a:t>
            </a:r>
          </a:p>
          <a:p>
            <a:r>
              <a:rPr lang="sv-SE" baseline="0" dirty="0" err="1"/>
              <a:t>Hoodies</a:t>
            </a:r>
            <a:r>
              <a:rPr lang="sv-SE" baseline="0" dirty="0"/>
              <a:t> ger intäkter. </a:t>
            </a:r>
            <a:r>
              <a:rPr lang="sv-SE" baseline="0"/>
              <a:t>Sponsorer.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3147-877B-4F00-A703-314F543695E0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70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3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03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63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D336-08AA-43B5-9FE7-2340E1A78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A4AEC2A-71B9-48F3-840F-5A51F15E39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589" y="849601"/>
            <a:ext cx="8602407" cy="215613"/>
          </a:xfrm>
        </p:spPr>
        <p:txBody>
          <a:bodyPr>
            <a:noAutofit/>
          </a:bodyPr>
          <a:lstStyle>
            <a:lvl1pPr marL="0" marR="0" indent="0" algn="l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cap="all" baseline="0">
                <a:solidFill>
                  <a:srgbClr val="6D6E7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Sub headline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06264DA-69EB-4955-A894-041D17036F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4590" y="1471749"/>
            <a:ext cx="8602407" cy="4738506"/>
          </a:xfrm>
        </p:spPr>
        <p:txBody>
          <a:bodyPr/>
          <a:lstStyle>
            <a:lvl2pPr>
              <a:defRPr>
                <a:latin typeface="Elkjop Bodytext" pitchFamily="2" charset="0"/>
              </a:defRPr>
            </a:lvl2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6C356-D2CB-4F7E-9ABE-522EEED266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595">
              <a:buClr>
                <a:srgbClr val="78BE20"/>
              </a:buClr>
              <a:buSzPct val="100000"/>
            </a:pPr>
            <a:fld id="{C8B6EBAC-CD31-4CFA-8192-38C52CCC6566}" type="slidenum">
              <a:rPr lang="en-GB" smtClean="0">
                <a:solidFill>
                  <a:srgbClr val="141B4D"/>
                </a:solidFill>
              </a:rPr>
              <a:pPr defTabSz="685595">
                <a:buClr>
                  <a:srgbClr val="78BE20"/>
                </a:buClr>
                <a:buSzPct val="100000"/>
              </a:pPr>
              <a:t>‹#›</a:t>
            </a:fld>
            <a:endParaRPr lang="en-GB" dirty="0">
              <a:solidFill>
                <a:srgbClr val="141B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1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&amp;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AB2DA8-CCC5-47DA-A1E8-C49DC8DF2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9384" y="0"/>
            <a:ext cx="4594616" cy="6858000"/>
          </a:xfrm>
        </p:spPr>
        <p:txBody>
          <a:bodyPr lIns="900000" rIns="720000" anchor="ctr">
            <a:normAutofit/>
          </a:bodyPr>
          <a:lstStyle>
            <a:lvl1pPr marL="0" indent="0" algn="l">
              <a:buNone/>
              <a:defRPr sz="3374" cap="all" baseline="0">
                <a:latin typeface="Elkjop Headline" panose="02000506030000020004" pitchFamily="2" charset="0"/>
              </a:defRPr>
            </a:lvl1pPr>
          </a:lstStyle>
          <a:p>
            <a:pPr lvl="0"/>
            <a:r>
              <a:rPr lang="en-GB" dirty="0"/>
              <a:t>Your statement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3769A50-1431-4A6F-BD4A-DC953B9FAA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41066" cy="6858000"/>
          </a:xfrm>
          <a:solidFill>
            <a:schemeClr val="bg1">
              <a:lumMod val="85000"/>
            </a:schemeClr>
          </a:solidFill>
        </p:spPr>
        <p:txBody>
          <a:bodyPr lIns="36000" tIns="36000" rIns="36000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dirty="0"/>
              <a:t>Click the placeholder and paste image via Templafy Image Library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EF617-5025-4344-9CEC-2ECA36AA82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685595">
              <a:buClr>
                <a:srgbClr val="78BE20"/>
              </a:buClr>
              <a:buSzPct val="100000"/>
            </a:pPr>
            <a:fld id="{C8B6EBAC-CD31-4CFA-8192-38C52CCC6566}" type="slidenum">
              <a:rPr lang="en-GB" smtClean="0">
                <a:solidFill>
                  <a:srgbClr val="141B4D"/>
                </a:solidFill>
              </a:rPr>
              <a:pPr defTabSz="685595">
                <a:buClr>
                  <a:srgbClr val="78BE20"/>
                </a:buClr>
                <a:buSzPct val="100000"/>
              </a:pPr>
              <a:t>‹#›</a:t>
            </a:fld>
            <a:endParaRPr lang="en-GB" dirty="0">
              <a:solidFill>
                <a:srgbClr val="141B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18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63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69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91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37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89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48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A55-B2E1-4407-9869-17FA24859885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19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AFA55-B2E1-4407-9869-17FA24859885}" type="datetimeFigureOut">
              <a:rPr lang="sv-SE" smtClean="0"/>
              <a:pPr/>
              <a:t>2025-10-05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54D5-A792-4F89-A86A-C3B2EFE3B2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62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019816" y="1559052"/>
            <a:ext cx="6606480" cy="1437900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200"/>
              </a:spcBef>
              <a:buNone/>
            </a:pPr>
            <a:endParaRPr lang="sv-SE" sz="16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endParaRPr lang="sv-SE" sz="16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200"/>
              </a:spcBef>
            </a:pPr>
            <a:endParaRPr lang="sv-SE" sz="16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400050" lvl="1" indent="0">
              <a:buNone/>
            </a:pPr>
            <a:endParaRPr lang="sv-SE" sz="16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1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05C6A8-83CA-79BA-0C8D-3045A3337B76}"/>
              </a:ext>
            </a:extLst>
          </p:cNvPr>
          <p:cNvSpPr txBox="1"/>
          <p:nvPr/>
        </p:nvSpPr>
        <p:spPr>
          <a:xfrm>
            <a:off x="1475656" y="2287429"/>
            <a:ext cx="59046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6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endParaRPr lang="sv-SE" dirty="0"/>
          </a:p>
        </p:txBody>
      </p:sp>
      <p:sp>
        <p:nvSpPr>
          <p:cNvPr id="7" name="AutoShape 2" descr="Förhandsgranskning av bild">
            <a:extLst>
              <a:ext uri="{FF2B5EF4-FFF2-40B4-BE49-F238E27FC236}">
                <a16:creationId xmlns:a16="http://schemas.microsoft.com/office/drawing/2014/main" id="{87BE0B09-90E0-AD4F-C08F-3D656F6366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728" y="3276600"/>
            <a:ext cx="2600672" cy="26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1" name="Bildobjekt 10" descr="En bild som visar person, Dans, Människoansikte, klädsel&#10;&#10;AI-genererat innehåll kan vara felaktigt.">
            <a:extLst>
              <a:ext uri="{FF2B5EF4-FFF2-40B4-BE49-F238E27FC236}">
                <a16:creationId xmlns:a16="http://schemas.microsoft.com/office/drawing/2014/main" id="{5415DF35-7410-B9CE-F01E-359DA1D52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278002"/>
            <a:ext cx="6347048" cy="1686645"/>
          </a:xfrm>
        </p:spPr>
        <p:txBody>
          <a:bodyPr>
            <a:normAutofit/>
          </a:bodyPr>
          <a:lstStyle/>
          <a:p>
            <a:r>
              <a:rPr lang="sv-SE" b="1" dirty="0">
                <a:latin typeface="Avenir Heavy" charset="0"/>
                <a:ea typeface="Avenir Heavy" charset="0"/>
                <a:cs typeface="Avenir Heavy" charset="0"/>
              </a:rPr>
              <a:t>Välkomna på Spelarmöte</a:t>
            </a:r>
            <a:br>
              <a:rPr lang="sv-SE" b="1" dirty="0">
                <a:latin typeface="Avenir Heavy" charset="0"/>
                <a:ea typeface="Avenir Heavy" charset="0"/>
                <a:cs typeface="Avenir Heavy" charset="0"/>
              </a:rPr>
            </a:br>
            <a:r>
              <a:rPr lang="sv-SE" b="1" dirty="0">
                <a:latin typeface="Avenir Heavy" charset="0"/>
                <a:ea typeface="Avenir Heavy" charset="0"/>
                <a:cs typeface="Avenir Heavy" charset="0"/>
              </a:rPr>
              <a:t>F10/11</a:t>
            </a:r>
          </a:p>
        </p:txBody>
      </p:sp>
    </p:spTree>
    <p:extLst>
      <p:ext uri="{BB962C8B-B14F-4D97-AF65-F5344CB8AC3E}">
        <p14:creationId xmlns:p14="http://schemas.microsoft.com/office/powerpoint/2010/main" val="270426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788984-926A-4C62-B8F6-73ED3E65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9" y="915332"/>
            <a:ext cx="8602407" cy="384111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Individuella</a:t>
            </a:r>
            <a:r>
              <a:rPr lang="da-DK" dirty="0"/>
              <a:t> samtal – </a:t>
            </a:r>
            <a:r>
              <a:rPr lang="da-DK" dirty="0" err="1"/>
              <a:t>Varför</a:t>
            </a:r>
            <a:r>
              <a:rPr lang="da-DK" dirty="0"/>
              <a:t> har vi det?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5C32FB-6DE9-4A6F-92E7-AF8F02384B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127" y="1527022"/>
            <a:ext cx="8332936" cy="3553880"/>
          </a:xfrm>
        </p:spPr>
        <p:txBody>
          <a:bodyPr>
            <a:noAutofit/>
          </a:bodyPr>
          <a:lstStyle/>
          <a:p>
            <a:endParaRPr lang="da-DK" sz="1050" dirty="0"/>
          </a:p>
          <a:p>
            <a:pPr lvl="1"/>
            <a:r>
              <a:rPr lang="da-DK" sz="1200" dirty="0"/>
              <a:t>Vi </a:t>
            </a:r>
            <a:r>
              <a:rPr lang="da-DK" sz="1200" dirty="0" err="1"/>
              <a:t>vill</a:t>
            </a:r>
            <a:r>
              <a:rPr lang="da-DK" sz="1200" dirty="0"/>
              <a:t> </a:t>
            </a:r>
            <a:r>
              <a:rPr lang="da-DK" sz="1200" dirty="0" err="1"/>
              <a:t>veta</a:t>
            </a:r>
            <a:r>
              <a:rPr lang="da-DK" sz="1200" dirty="0"/>
              <a:t> vad det </a:t>
            </a:r>
            <a:r>
              <a:rPr lang="da-DK" sz="1200" dirty="0" err="1"/>
              <a:t>är</a:t>
            </a:r>
            <a:r>
              <a:rPr lang="da-DK" sz="1200" dirty="0"/>
              <a:t> som </a:t>
            </a:r>
            <a:r>
              <a:rPr lang="da-DK" sz="1200" dirty="0" err="1"/>
              <a:t>gör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det </a:t>
            </a:r>
            <a:r>
              <a:rPr lang="da-DK" sz="1200" dirty="0" err="1"/>
              <a:t>är</a:t>
            </a:r>
            <a:r>
              <a:rPr lang="da-DK" sz="1200" dirty="0"/>
              <a:t> roligt </a:t>
            </a:r>
            <a:r>
              <a:rPr lang="da-DK" sz="1200" dirty="0" err="1"/>
              <a:t>att</a:t>
            </a:r>
            <a:r>
              <a:rPr lang="da-DK" sz="1200" dirty="0"/>
              <a:t> </a:t>
            </a:r>
            <a:r>
              <a:rPr lang="da-DK" sz="1200" dirty="0" err="1"/>
              <a:t>spela</a:t>
            </a:r>
            <a:r>
              <a:rPr lang="da-DK" sz="1200" dirty="0"/>
              <a:t> </a:t>
            </a:r>
            <a:r>
              <a:rPr lang="da-DK" sz="1200" dirty="0" err="1"/>
              <a:t>innebandy</a:t>
            </a:r>
            <a:r>
              <a:rPr lang="da-DK" sz="1200" dirty="0"/>
              <a:t> i JIK F10/11. Vi </a:t>
            </a:r>
            <a:r>
              <a:rPr lang="da-DK" sz="1200" dirty="0" err="1"/>
              <a:t>vill</a:t>
            </a:r>
            <a:r>
              <a:rPr lang="da-DK" sz="1200" dirty="0"/>
              <a:t> </a:t>
            </a:r>
            <a:r>
              <a:rPr lang="da-DK" sz="1200" dirty="0" err="1"/>
              <a:t>utforma</a:t>
            </a:r>
            <a:r>
              <a:rPr lang="da-DK" sz="1200" dirty="0"/>
              <a:t> </a:t>
            </a:r>
            <a:r>
              <a:rPr lang="da-DK" sz="1200" dirty="0" err="1"/>
              <a:t>träningar</a:t>
            </a:r>
            <a:r>
              <a:rPr lang="da-DK" sz="1200" dirty="0"/>
              <a:t>, matcher </a:t>
            </a:r>
            <a:r>
              <a:rPr lang="da-DK" sz="1200" dirty="0" err="1"/>
              <a:t>och</a:t>
            </a:r>
            <a:r>
              <a:rPr lang="da-DK" sz="1200" dirty="0"/>
              <a:t> </a:t>
            </a:r>
            <a:r>
              <a:rPr lang="da-DK" sz="1200" dirty="0" err="1"/>
              <a:t>allt</a:t>
            </a:r>
            <a:r>
              <a:rPr lang="da-DK" sz="1200" dirty="0"/>
              <a:t> </a:t>
            </a:r>
            <a:r>
              <a:rPr lang="da-DK" sz="1200" dirty="0" err="1"/>
              <a:t>runt</a:t>
            </a:r>
            <a:r>
              <a:rPr lang="da-DK" sz="1200" dirty="0"/>
              <a:t> omkring </a:t>
            </a:r>
            <a:r>
              <a:rPr lang="da-DK" sz="1200" dirty="0" err="1"/>
              <a:t>innebandyn</a:t>
            </a:r>
            <a:r>
              <a:rPr lang="da-DK" sz="1200" dirty="0"/>
              <a:t> så </a:t>
            </a:r>
            <a:r>
              <a:rPr lang="da-DK" sz="1200" dirty="0" err="1"/>
              <a:t>att</a:t>
            </a:r>
            <a:r>
              <a:rPr lang="da-DK" sz="1200" dirty="0"/>
              <a:t> det </a:t>
            </a:r>
            <a:r>
              <a:rPr lang="da-DK" sz="1200" dirty="0" err="1"/>
              <a:t>bidrar</a:t>
            </a:r>
            <a:r>
              <a:rPr lang="da-DK" sz="1200" dirty="0"/>
              <a:t> till </a:t>
            </a:r>
            <a:r>
              <a:rPr lang="da-DK" sz="1200" dirty="0" err="1"/>
              <a:t>ännu</a:t>
            </a:r>
            <a:r>
              <a:rPr lang="da-DK" sz="1200" dirty="0"/>
              <a:t> </a:t>
            </a:r>
            <a:r>
              <a:rPr lang="da-DK" sz="1200" dirty="0" err="1"/>
              <a:t>mer</a:t>
            </a:r>
            <a:r>
              <a:rPr lang="da-DK" sz="1200" dirty="0"/>
              <a:t> </a:t>
            </a:r>
            <a:r>
              <a:rPr lang="da-DK" sz="1200" dirty="0" err="1"/>
              <a:t>glädje</a:t>
            </a:r>
            <a:r>
              <a:rPr lang="da-DK" sz="1200" dirty="0"/>
              <a:t> </a:t>
            </a:r>
            <a:r>
              <a:rPr lang="da-DK" sz="1200" dirty="0" err="1"/>
              <a:t>och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</a:t>
            </a:r>
            <a:r>
              <a:rPr lang="da-DK" sz="1200" dirty="0" err="1"/>
              <a:t>fler</a:t>
            </a:r>
            <a:r>
              <a:rPr lang="da-DK" sz="1200" dirty="0"/>
              <a:t> av </a:t>
            </a:r>
            <a:r>
              <a:rPr lang="da-DK" sz="1200" dirty="0" err="1"/>
              <a:t>våra</a:t>
            </a:r>
            <a:r>
              <a:rPr lang="da-DK" sz="1200" dirty="0"/>
              <a:t> </a:t>
            </a:r>
            <a:r>
              <a:rPr lang="da-DK" sz="1200" dirty="0" err="1"/>
              <a:t>spelare</a:t>
            </a:r>
            <a:r>
              <a:rPr lang="da-DK" sz="1200" dirty="0"/>
              <a:t> </a:t>
            </a:r>
            <a:r>
              <a:rPr lang="da-DK" sz="1200" dirty="0" err="1"/>
              <a:t>fortsätter</a:t>
            </a:r>
            <a:r>
              <a:rPr lang="da-DK" sz="1200" dirty="0"/>
              <a:t> </a:t>
            </a:r>
            <a:r>
              <a:rPr lang="da-DK" sz="1200" dirty="0" err="1"/>
              <a:t>spela</a:t>
            </a:r>
            <a:r>
              <a:rPr lang="da-DK" sz="1200" dirty="0"/>
              <a:t> </a:t>
            </a:r>
            <a:r>
              <a:rPr lang="da-DK" sz="1200" dirty="0" err="1"/>
              <a:t>länge</a:t>
            </a:r>
            <a:endParaRPr lang="da-DK" sz="1200" dirty="0"/>
          </a:p>
          <a:p>
            <a:pPr lvl="1"/>
            <a:endParaRPr lang="da-DK" sz="1200" dirty="0"/>
          </a:p>
          <a:p>
            <a:pPr lvl="1"/>
            <a:r>
              <a:rPr lang="da-DK" sz="1200" dirty="0" err="1"/>
              <a:t>För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</a:t>
            </a:r>
            <a:r>
              <a:rPr lang="da-DK" sz="1200" dirty="0" err="1"/>
              <a:t>veta</a:t>
            </a:r>
            <a:r>
              <a:rPr lang="da-DK" sz="1200" dirty="0"/>
              <a:t> </a:t>
            </a:r>
            <a:r>
              <a:rPr lang="da-DK" sz="1200" dirty="0" err="1"/>
              <a:t>vilka</a:t>
            </a:r>
            <a:r>
              <a:rPr lang="da-DK" sz="1200" dirty="0"/>
              <a:t> mål </a:t>
            </a:r>
            <a:r>
              <a:rPr lang="da-DK" sz="1200" dirty="0" err="1"/>
              <a:t>varje</a:t>
            </a:r>
            <a:r>
              <a:rPr lang="da-DK" sz="1200" dirty="0"/>
              <a:t> </a:t>
            </a:r>
            <a:r>
              <a:rPr lang="da-DK" sz="1200" dirty="0" err="1"/>
              <a:t>spelare</a:t>
            </a:r>
            <a:r>
              <a:rPr lang="da-DK" sz="1200" dirty="0"/>
              <a:t> har med </a:t>
            </a:r>
            <a:r>
              <a:rPr lang="da-DK" sz="1200" dirty="0" err="1"/>
              <a:t>innebandyn</a:t>
            </a:r>
            <a:r>
              <a:rPr lang="da-DK" sz="1200" dirty="0"/>
              <a:t> </a:t>
            </a:r>
            <a:r>
              <a:rPr lang="da-DK" sz="1200" dirty="0" err="1"/>
              <a:t>denna</a:t>
            </a:r>
            <a:r>
              <a:rPr lang="da-DK" sz="1200" dirty="0"/>
              <a:t> </a:t>
            </a:r>
            <a:r>
              <a:rPr lang="da-DK" sz="1200" dirty="0" err="1"/>
              <a:t>säsong</a:t>
            </a:r>
            <a:r>
              <a:rPr lang="da-DK" sz="1200" dirty="0"/>
              <a:t> </a:t>
            </a:r>
            <a:r>
              <a:rPr lang="da-DK" sz="1200" dirty="0" err="1"/>
              <a:t>och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vi </a:t>
            </a:r>
            <a:r>
              <a:rPr lang="da-DK" sz="1200" dirty="0" err="1"/>
              <a:t>tränare</a:t>
            </a:r>
            <a:r>
              <a:rPr lang="da-DK" sz="1200" dirty="0"/>
              <a:t> </a:t>
            </a:r>
            <a:r>
              <a:rPr lang="da-DK" sz="1200" dirty="0" err="1"/>
              <a:t>skall</a:t>
            </a:r>
            <a:r>
              <a:rPr lang="da-DK" sz="1200" dirty="0"/>
              <a:t> </a:t>
            </a:r>
            <a:r>
              <a:rPr lang="da-DK" sz="1200" dirty="0" err="1"/>
              <a:t>kunna</a:t>
            </a:r>
            <a:r>
              <a:rPr lang="da-DK" sz="1200" dirty="0"/>
              <a:t> </a:t>
            </a:r>
            <a:r>
              <a:rPr lang="da-DK" sz="1200" dirty="0" err="1"/>
              <a:t>hjälpa</a:t>
            </a:r>
            <a:r>
              <a:rPr lang="da-DK" sz="1200" dirty="0"/>
              <a:t> </a:t>
            </a:r>
            <a:r>
              <a:rPr lang="da-DK" sz="1200" dirty="0" err="1"/>
              <a:t>spelarna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nå </a:t>
            </a:r>
            <a:r>
              <a:rPr lang="da-DK" sz="1200" dirty="0" err="1"/>
              <a:t>sina</a:t>
            </a:r>
            <a:r>
              <a:rPr lang="da-DK" sz="1200" dirty="0"/>
              <a:t> mål.</a:t>
            </a:r>
          </a:p>
          <a:p>
            <a:pPr lvl="1"/>
            <a:endParaRPr lang="da-DK" sz="1200" dirty="0"/>
          </a:p>
          <a:p>
            <a:pPr lvl="1"/>
            <a:r>
              <a:rPr lang="da-DK" sz="1200" dirty="0" err="1"/>
              <a:t>För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</a:t>
            </a:r>
            <a:r>
              <a:rPr lang="da-DK" sz="1200" dirty="0" err="1"/>
              <a:t>diskutera</a:t>
            </a:r>
            <a:r>
              <a:rPr lang="da-DK" sz="1200" dirty="0"/>
              <a:t> hur </a:t>
            </a:r>
            <a:r>
              <a:rPr lang="da-DK" sz="1200" dirty="0" err="1"/>
              <a:t>varje</a:t>
            </a:r>
            <a:r>
              <a:rPr lang="da-DK" sz="1200" dirty="0"/>
              <a:t> </a:t>
            </a:r>
            <a:r>
              <a:rPr lang="da-DK" sz="1200" dirty="0" err="1"/>
              <a:t>spelare</a:t>
            </a:r>
            <a:r>
              <a:rPr lang="da-DK" sz="1200" dirty="0"/>
              <a:t> kan </a:t>
            </a:r>
            <a:r>
              <a:rPr lang="da-DK" sz="1200" dirty="0" err="1"/>
              <a:t>göra</a:t>
            </a:r>
            <a:r>
              <a:rPr lang="da-DK" sz="1200" dirty="0"/>
              <a:t> </a:t>
            </a:r>
            <a:r>
              <a:rPr lang="da-DK" sz="1200" dirty="0" err="1"/>
              <a:t>för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</a:t>
            </a:r>
            <a:r>
              <a:rPr lang="da-DK" sz="1200" dirty="0" err="1"/>
              <a:t>utvecklas</a:t>
            </a:r>
            <a:r>
              <a:rPr lang="da-DK" sz="1200" dirty="0"/>
              <a:t> </a:t>
            </a:r>
            <a:r>
              <a:rPr lang="da-DK" sz="1200" dirty="0" err="1"/>
              <a:t>och</a:t>
            </a:r>
            <a:r>
              <a:rPr lang="da-DK" sz="1200" dirty="0"/>
              <a:t> nå </a:t>
            </a:r>
            <a:r>
              <a:rPr lang="da-DK" sz="1200" dirty="0" err="1"/>
              <a:t>målen</a:t>
            </a:r>
            <a:r>
              <a:rPr lang="da-DK" sz="1200" dirty="0"/>
              <a:t>. </a:t>
            </a:r>
            <a:r>
              <a:rPr lang="da-DK" sz="1200" dirty="0" err="1"/>
              <a:t>När</a:t>
            </a:r>
            <a:r>
              <a:rPr lang="da-DK" sz="1200" dirty="0"/>
              <a:t> </a:t>
            </a:r>
            <a:r>
              <a:rPr lang="da-DK" sz="1200" dirty="0" err="1"/>
              <a:t>spelarna</a:t>
            </a:r>
            <a:r>
              <a:rPr lang="da-DK" sz="1200" dirty="0"/>
              <a:t> </a:t>
            </a:r>
            <a:r>
              <a:rPr lang="da-DK" sz="1200" dirty="0" err="1"/>
              <a:t>funderar</a:t>
            </a:r>
            <a:r>
              <a:rPr lang="da-DK" sz="1200" dirty="0"/>
              <a:t> </a:t>
            </a:r>
            <a:r>
              <a:rPr lang="da-DK" sz="1200" dirty="0" err="1"/>
              <a:t>och</a:t>
            </a:r>
            <a:r>
              <a:rPr lang="da-DK" sz="1200" dirty="0"/>
              <a:t> </a:t>
            </a:r>
            <a:r>
              <a:rPr lang="da-DK" sz="1200" dirty="0" err="1"/>
              <a:t>pratar</a:t>
            </a:r>
            <a:r>
              <a:rPr lang="da-DK" sz="1200" dirty="0"/>
              <a:t> om </a:t>
            </a:r>
            <a:r>
              <a:rPr lang="da-DK" sz="1200" dirty="0" err="1"/>
              <a:t>detta</a:t>
            </a:r>
            <a:r>
              <a:rPr lang="da-DK" sz="1200" dirty="0"/>
              <a:t> </a:t>
            </a:r>
            <a:r>
              <a:rPr lang="da-DK" sz="1200" dirty="0" err="1"/>
              <a:t>blir</a:t>
            </a:r>
            <a:r>
              <a:rPr lang="da-DK" sz="1200" dirty="0"/>
              <a:t> det </a:t>
            </a:r>
            <a:r>
              <a:rPr lang="da-DK" sz="1200" dirty="0" err="1"/>
              <a:t>tydligt</a:t>
            </a:r>
            <a:r>
              <a:rPr lang="da-DK" sz="1200" dirty="0"/>
              <a:t> </a:t>
            </a:r>
            <a:r>
              <a:rPr lang="da-DK" sz="1200" dirty="0" err="1"/>
              <a:t>för</a:t>
            </a:r>
            <a:r>
              <a:rPr lang="da-DK" sz="1200" dirty="0"/>
              <a:t> dem </a:t>
            </a:r>
            <a:r>
              <a:rPr lang="da-DK" sz="1200" dirty="0" err="1"/>
              <a:t>själva</a:t>
            </a:r>
            <a:r>
              <a:rPr lang="da-DK" sz="1200" dirty="0"/>
              <a:t> vad de </a:t>
            </a:r>
            <a:r>
              <a:rPr lang="da-DK" sz="1200" dirty="0" err="1"/>
              <a:t>själva</a:t>
            </a:r>
            <a:r>
              <a:rPr lang="da-DK" sz="1200" dirty="0"/>
              <a:t> </a:t>
            </a:r>
            <a:r>
              <a:rPr lang="da-DK" sz="1200" dirty="0" err="1"/>
              <a:t>skall</a:t>
            </a:r>
            <a:r>
              <a:rPr lang="da-DK" sz="1200" dirty="0"/>
              <a:t> </a:t>
            </a:r>
            <a:r>
              <a:rPr lang="da-DK" sz="1200" dirty="0" err="1"/>
              <a:t>göra</a:t>
            </a:r>
            <a:r>
              <a:rPr lang="da-DK" sz="1200" dirty="0"/>
              <a:t> </a:t>
            </a:r>
            <a:r>
              <a:rPr lang="da-DK" sz="1200" dirty="0" err="1"/>
              <a:t>för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nå </a:t>
            </a:r>
            <a:r>
              <a:rPr lang="da-DK" sz="1200" dirty="0" err="1"/>
              <a:t>målen</a:t>
            </a:r>
            <a:r>
              <a:rPr lang="da-DK" sz="1200" dirty="0"/>
              <a:t>.</a:t>
            </a:r>
          </a:p>
          <a:p>
            <a:pPr lvl="1"/>
            <a:endParaRPr lang="da-DK" sz="1200" dirty="0"/>
          </a:p>
          <a:p>
            <a:pPr lvl="1"/>
            <a:r>
              <a:rPr lang="da-DK" sz="1200" dirty="0"/>
              <a:t>Ha en dialog med </a:t>
            </a:r>
            <a:r>
              <a:rPr lang="da-DK" sz="1200" dirty="0" err="1"/>
              <a:t>spelarna</a:t>
            </a:r>
            <a:r>
              <a:rPr lang="da-DK" sz="1200" dirty="0"/>
              <a:t> om </a:t>
            </a:r>
            <a:r>
              <a:rPr lang="da-DK" sz="1200" dirty="0" err="1"/>
              <a:t>vilka</a:t>
            </a:r>
            <a:r>
              <a:rPr lang="da-DK" sz="1200" dirty="0"/>
              <a:t> </a:t>
            </a:r>
            <a:r>
              <a:rPr lang="da-DK" sz="1200" dirty="0" err="1"/>
              <a:t>styrkor</a:t>
            </a:r>
            <a:r>
              <a:rPr lang="da-DK" sz="1200" dirty="0"/>
              <a:t> de har </a:t>
            </a:r>
            <a:r>
              <a:rPr lang="da-DK" sz="1200" dirty="0" err="1"/>
              <a:t>och</a:t>
            </a:r>
            <a:r>
              <a:rPr lang="da-DK" sz="1200" dirty="0"/>
              <a:t> hur de </a:t>
            </a:r>
            <a:r>
              <a:rPr lang="da-DK" sz="1200" dirty="0" err="1"/>
              <a:t>bidrar</a:t>
            </a:r>
            <a:r>
              <a:rPr lang="da-DK" sz="1200" dirty="0"/>
              <a:t> till laget. </a:t>
            </a:r>
            <a:r>
              <a:rPr lang="da-DK" sz="1200" dirty="0" err="1"/>
              <a:t>Detta</a:t>
            </a:r>
            <a:r>
              <a:rPr lang="da-DK" sz="1200" dirty="0"/>
              <a:t> </a:t>
            </a:r>
            <a:r>
              <a:rPr lang="da-DK" sz="1200" dirty="0" err="1"/>
              <a:t>för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</a:t>
            </a:r>
            <a:r>
              <a:rPr lang="da-DK" sz="1200" dirty="0" err="1"/>
              <a:t>stärka</a:t>
            </a:r>
            <a:r>
              <a:rPr lang="da-DK" sz="1200" dirty="0"/>
              <a:t> </a:t>
            </a:r>
            <a:r>
              <a:rPr lang="da-DK" sz="1200" dirty="0" err="1"/>
              <a:t>spelarna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</a:t>
            </a:r>
            <a:r>
              <a:rPr lang="da-DK" sz="1200" dirty="0" err="1"/>
              <a:t>tänka</a:t>
            </a:r>
            <a:r>
              <a:rPr lang="da-DK" sz="1200" dirty="0"/>
              <a:t> positivt </a:t>
            </a:r>
            <a:r>
              <a:rPr lang="da-DK" sz="1200" dirty="0" err="1"/>
              <a:t>och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</a:t>
            </a:r>
            <a:r>
              <a:rPr lang="da-DK" sz="1200" dirty="0" err="1"/>
              <a:t>ytterligare</a:t>
            </a:r>
            <a:r>
              <a:rPr lang="da-DK" sz="1200" dirty="0"/>
              <a:t> </a:t>
            </a:r>
            <a:r>
              <a:rPr lang="da-DK" sz="1200" dirty="0" err="1"/>
              <a:t>kunna</a:t>
            </a:r>
            <a:r>
              <a:rPr lang="da-DK" sz="1200" dirty="0"/>
              <a:t> </a:t>
            </a:r>
            <a:r>
              <a:rPr lang="da-DK" sz="1200" dirty="0" err="1"/>
              <a:t>förstärka</a:t>
            </a:r>
            <a:r>
              <a:rPr lang="da-DK" sz="1200" dirty="0"/>
              <a:t> </a:t>
            </a:r>
            <a:r>
              <a:rPr lang="da-DK" sz="1200" dirty="0" err="1"/>
              <a:t>sina</a:t>
            </a:r>
            <a:r>
              <a:rPr lang="da-DK" sz="1200" dirty="0"/>
              <a:t> </a:t>
            </a:r>
            <a:r>
              <a:rPr lang="da-DK" sz="1200" dirty="0" err="1"/>
              <a:t>styrkor</a:t>
            </a:r>
            <a:r>
              <a:rPr lang="da-DK" sz="1200" dirty="0"/>
              <a:t> </a:t>
            </a:r>
            <a:r>
              <a:rPr lang="da-DK" sz="1200" dirty="0" err="1"/>
              <a:t>när</a:t>
            </a:r>
            <a:r>
              <a:rPr lang="da-DK" sz="1200" dirty="0"/>
              <a:t> de </a:t>
            </a:r>
            <a:r>
              <a:rPr lang="da-DK" sz="1200" dirty="0" err="1"/>
              <a:t>är</a:t>
            </a:r>
            <a:r>
              <a:rPr lang="da-DK" sz="1200" dirty="0"/>
              <a:t> </a:t>
            </a:r>
            <a:r>
              <a:rPr lang="da-DK" sz="1200" dirty="0" err="1"/>
              <a:t>medvetna</a:t>
            </a:r>
            <a:r>
              <a:rPr lang="da-DK" sz="1200" dirty="0"/>
              <a:t> om </a:t>
            </a:r>
            <a:r>
              <a:rPr lang="da-DK" sz="1200" dirty="0" err="1"/>
              <a:t>dessa</a:t>
            </a:r>
            <a:r>
              <a:rPr lang="da-DK" sz="1200" dirty="0"/>
              <a:t>.</a:t>
            </a:r>
          </a:p>
          <a:p>
            <a:pPr lvl="1"/>
            <a:endParaRPr lang="da-DK" sz="1200" dirty="0"/>
          </a:p>
          <a:p>
            <a:pPr lvl="1"/>
            <a:r>
              <a:rPr lang="da-DK" sz="1200" dirty="0" err="1"/>
              <a:t>För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få </a:t>
            </a:r>
            <a:r>
              <a:rPr lang="da-DK" sz="1200" dirty="0" err="1"/>
              <a:t>reda</a:t>
            </a:r>
            <a:r>
              <a:rPr lang="da-DK" sz="1200" dirty="0"/>
              <a:t> på </a:t>
            </a:r>
            <a:r>
              <a:rPr lang="da-DK" sz="1200" dirty="0" err="1"/>
              <a:t>vilken</a:t>
            </a:r>
            <a:r>
              <a:rPr lang="da-DK" sz="1200" dirty="0"/>
              <a:t> eller </a:t>
            </a:r>
            <a:r>
              <a:rPr lang="da-DK" sz="1200" dirty="0" err="1"/>
              <a:t>vilka</a:t>
            </a:r>
            <a:r>
              <a:rPr lang="da-DK" sz="1200" dirty="0"/>
              <a:t> positioner som </a:t>
            </a:r>
            <a:r>
              <a:rPr lang="da-DK" sz="1200" dirty="0" err="1"/>
              <a:t>varje</a:t>
            </a:r>
            <a:r>
              <a:rPr lang="da-DK" sz="1200" dirty="0"/>
              <a:t> </a:t>
            </a:r>
            <a:r>
              <a:rPr lang="da-DK" sz="1200" dirty="0" err="1"/>
              <a:t>spelare</a:t>
            </a:r>
            <a:r>
              <a:rPr lang="da-DK" sz="1200" dirty="0"/>
              <a:t> helst </a:t>
            </a:r>
            <a:r>
              <a:rPr lang="da-DK" sz="1200" dirty="0" err="1"/>
              <a:t>spelar</a:t>
            </a:r>
            <a:r>
              <a:rPr lang="da-DK" sz="1200" dirty="0"/>
              <a:t> på så </a:t>
            </a:r>
            <a:r>
              <a:rPr lang="da-DK" sz="1200" dirty="0" err="1"/>
              <a:t>att</a:t>
            </a:r>
            <a:r>
              <a:rPr lang="da-DK" sz="1200" dirty="0"/>
              <a:t> de </a:t>
            </a:r>
            <a:r>
              <a:rPr lang="da-DK" sz="1200" dirty="0" err="1"/>
              <a:t>oftast</a:t>
            </a:r>
            <a:r>
              <a:rPr lang="da-DK" sz="1200" dirty="0"/>
              <a:t> får </a:t>
            </a:r>
            <a:r>
              <a:rPr lang="da-DK" sz="1200" dirty="0" err="1"/>
              <a:t>spela</a:t>
            </a:r>
            <a:r>
              <a:rPr lang="da-DK" sz="1200" dirty="0"/>
              <a:t> på sin favoritposition. Ibland kommer </a:t>
            </a:r>
            <a:r>
              <a:rPr lang="da-DK" sz="1200" dirty="0" err="1"/>
              <a:t>dock</a:t>
            </a:r>
            <a:r>
              <a:rPr lang="da-DK" sz="1200" dirty="0"/>
              <a:t> </a:t>
            </a:r>
            <a:r>
              <a:rPr lang="da-DK" sz="1200" dirty="0" err="1"/>
              <a:t>spelare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</a:t>
            </a:r>
            <a:r>
              <a:rPr lang="da-DK" sz="1200" dirty="0" err="1"/>
              <a:t>utmanas</a:t>
            </a:r>
            <a:r>
              <a:rPr lang="da-DK" sz="1200" dirty="0"/>
              <a:t> i </a:t>
            </a:r>
            <a:r>
              <a:rPr lang="da-DK" sz="1200" dirty="0" err="1"/>
              <a:t>att</a:t>
            </a:r>
            <a:r>
              <a:rPr lang="da-DK" sz="1200" dirty="0"/>
              <a:t> </a:t>
            </a:r>
            <a:r>
              <a:rPr lang="da-DK" sz="1200" dirty="0" err="1"/>
              <a:t>spela</a:t>
            </a:r>
            <a:r>
              <a:rPr lang="da-DK" sz="1200" dirty="0"/>
              <a:t> på </a:t>
            </a:r>
            <a:r>
              <a:rPr lang="da-DK" sz="1200" dirty="0" err="1"/>
              <a:t>andra</a:t>
            </a:r>
            <a:r>
              <a:rPr lang="da-DK" sz="1200" dirty="0"/>
              <a:t> positioner </a:t>
            </a:r>
            <a:r>
              <a:rPr lang="da-DK" sz="1200" dirty="0" err="1"/>
              <a:t>också</a:t>
            </a:r>
            <a:r>
              <a:rPr lang="da-DK" sz="1200" dirty="0"/>
              <a:t>. </a:t>
            </a:r>
            <a:r>
              <a:rPr lang="da-DK" sz="1200" dirty="0" err="1"/>
              <a:t>Detta</a:t>
            </a:r>
            <a:r>
              <a:rPr lang="da-DK" sz="1200" dirty="0"/>
              <a:t> </a:t>
            </a:r>
            <a:r>
              <a:rPr lang="da-DK" sz="1200" dirty="0" err="1"/>
              <a:t>är</a:t>
            </a:r>
            <a:r>
              <a:rPr lang="da-DK" sz="1200" dirty="0"/>
              <a:t> </a:t>
            </a:r>
            <a:r>
              <a:rPr lang="da-DK" sz="1200" dirty="0" err="1"/>
              <a:t>utvecklande</a:t>
            </a:r>
            <a:r>
              <a:rPr lang="da-DK" sz="1200" dirty="0"/>
              <a:t> </a:t>
            </a:r>
            <a:r>
              <a:rPr lang="da-DK" sz="1200" dirty="0" err="1"/>
              <a:t>för</a:t>
            </a:r>
            <a:r>
              <a:rPr lang="da-DK" sz="1200" dirty="0"/>
              <a:t> </a:t>
            </a:r>
            <a:r>
              <a:rPr lang="da-DK" sz="1200" dirty="0" err="1"/>
              <a:t>spelarna</a:t>
            </a:r>
            <a:r>
              <a:rPr lang="da-DK" sz="1200" dirty="0"/>
              <a:t> men </a:t>
            </a:r>
            <a:r>
              <a:rPr lang="da-DK" sz="1200" dirty="0" err="1"/>
              <a:t>behövs</a:t>
            </a:r>
            <a:r>
              <a:rPr lang="da-DK" sz="1200" dirty="0"/>
              <a:t> </a:t>
            </a:r>
            <a:r>
              <a:rPr lang="da-DK" sz="1200" dirty="0" err="1"/>
              <a:t>också</a:t>
            </a:r>
            <a:r>
              <a:rPr lang="da-DK" sz="1200" dirty="0"/>
              <a:t>  </a:t>
            </a:r>
            <a:r>
              <a:rPr lang="da-DK" sz="1200" dirty="0" err="1"/>
              <a:t>utifrån</a:t>
            </a:r>
            <a:r>
              <a:rPr lang="da-DK" sz="1200" dirty="0"/>
              <a:t> </a:t>
            </a:r>
            <a:r>
              <a:rPr lang="da-DK" sz="1200" dirty="0" err="1"/>
              <a:t>vilka</a:t>
            </a:r>
            <a:r>
              <a:rPr lang="da-DK" sz="1200" dirty="0"/>
              <a:t> vi </a:t>
            </a:r>
            <a:r>
              <a:rPr lang="da-DK" sz="1200" dirty="0" err="1"/>
              <a:t>möter</a:t>
            </a:r>
            <a:r>
              <a:rPr lang="da-DK" sz="1200" dirty="0"/>
              <a:t> </a:t>
            </a:r>
            <a:r>
              <a:rPr lang="da-DK" sz="1200" dirty="0" err="1"/>
              <a:t>och</a:t>
            </a:r>
            <a:r>
              <a:rPr lang="da-DK" sz="1200" dirty="0"/>
              <a:t> </a:t>
            </a:r>
            <a:r>
              <a:rPr lang="da-DK" sz="1200" dirty="0" err="1"/>
              <a:t>vilka</a:t>
            </a:r>
            <a:r>
              <a:rPr lang="da-DK" sz="1200" dirty="0"/>
              <a:t> </a:t>
            </a:r>
            <a:r>
              <a:rPr lang="da-DK" sz="1200" dirty="0" err="1"/>
              <a:t>spelare</a:t>
            </a:r>
            <a:r>
              <a:rPr lang="da-DK" sz="1200" dirty="0"/>
              <a:t> som </a:t>
            </a:r>
            <a:r>
              <a:rPr lang="da-DK" sz="1200" dirty="0" err="1"/>
              <a:t>är</a:t>
            </a:r>
            <a:r>
              <a:rPr lang="da-DK" sz="1200" dirty="0"/>
              <a:t> med i matchen.</a:t>
            </a:r>
          </a:p>
          <a:p>
            <a:pPr marL="457200" lvl="1" indent="0">
              <a:buNone/>
            </a:pPr>
            <a:endParaRPr lang="da-DK" sz="1200" dirty="0"/>
          </a:p>
          <a:p>
            <a:pPr lvl="1"/>
            <a:r>
              <a:rPr lang="da-DK" sz="1200" dirty="0" err="1"/>
              <a:t>För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få </a:t>
            </a:r>
            <a:r>
              <a:rPr lang="da-DK" sz="1200" dirty="0" err="1"/>
              <a:t>reda</a:t>
            </a:r>
            <a:r>
              <a:rPr lang="da-DK" sz="1200" dirty="0"/>
              <a:t> vad vi </a:t>
            </a:r>
            <a:r>
              <a:rPr lang="da-DK" sz="1200" dirty="0" err="1"/>
              <a:t>ledare</a:t>
            </a:r>
            <a:r>
              <a:rPr lang="da-DK" sz="1200" dirty="0"/>
              <a:t> kan </a:t>
            </a:r>
            <a:r>
              <a:rPr lang="da-DK" sz="1200" dirty="0" err="1"/>
              <a:t>utveckla</a:t>
            </a:r>
            <a:r>
              <a:rPr lang="da-DK" sz="1200" dirty="0"/>
              <a:t> </a:t>
            </a:r>
            <a:r>
              <a:rPr lang="da-DK" sz="1200" dirty="0" err="1"/>
              <a:t>och</a:t>
            </a:r>
            <a:r>
              <a:rPr lang="da-DK" sz="1200" dirty="0"/>
              <a:t> </a:t>
            </a:r>
            <a:r>
              <a:rPr lang="da-DK" sz="1200" dirty="0" err="1"/>
              <a:t>förbättra</a:t>
            </a:r>
            <a:r>
              <a:rPr lang="da-DK" sz="1200" dirty="0"/>
              <a:t>. Både </a:t>
            </a:r>
            <a:r>
              <a:rPr lang="da-DK" sz="1200" dirty="0" err="1"/>
              <a:t>för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</a:t>
            </a:r>
            <a:r>
              <a:rPr lang="da-DK" sz="1200" dirty="0" err="1"/>
              <a:t>skapa</a:t>
            </a:r>
            <a:r>
              <a:rPr lang="da-DK" sz="1200" dirty="0"/>
              <a:t> </a:t>
            </a:r>
            <a:r>
              <a:rPr lang="da-DK" sz="1200" dirty="0" err="1"/>
              <a:t>ännu</a:t>
            </a:r>
            <a:r>
              <a:rPr lang="da-DK" sz="1200" dirty="0"/>
              <a:t> </a:t>
            </a:r>
            <a:r>
              <a:rPr lang="da-DK" sz="1200" dirty="0" err="1"/>
              <a:t>bättre</a:t>
            </a:r>
            <a:r>
              <a:rPr lang="da-DK" sz="1200" dirty="0"/>
              <a:t> </a:t>
            </a:r>
            <a:r>
              <a:rPr lang="da-DK" sz="1200" dirty="0" err="1"/>
              <a:t>laganda</a:t>
            </a:r>
            <a:r>
              <a:rPr lang="da-DK" sz="1200" dirty="0"/>
              <a:t>, men </a:t>
            </a:r>
            <a:r>
              <a:rPr lang="da-DK" sz="1200" dirty="0" err="1"/>
              <a:t>också</a:t>
            </a:r>
            <a:r>
              <a:rPr lang="da-DK" sz="1200" dirty="0"/>
              <a:t> </a:t>
            </a:r>
            <a:r>
              <a:rPr lang="da-DK" sz="1200" dirty="0" err="1"/>
              <a:t>för</a:t>
            </a:r>
            <a:r>
              <a:rPr lang="da-DK" sz="1200" dirty="0"/>
              <a:t> </a:t>
            </a:r>
            <a:r>
              <a:rPr lang="da-DK" sz="1200" dirty="0" err="1"/>
              <a:t>att</a:t>
            </a:r>
            <a:r>
              <a:rPr lang="da-DK" sz="1200" dirty="0"/>
              <a:t> </a:t>
            </a:r>
            <a:r>
              <a:rPr lang="da-DK" sz="1200" dirty="0" err="1"/>
              <a:t>utveckla</a:t>
            </a:r>
            <a:r>
              <a:rPr lang="da-DK" sz="1200" dirty="0"/>
              <a:t> </a:t>
            </a:r>
            <a:r>
              <a:rPr lang="da-DK" sz="1200" dirty="0" err="1"/>
              <a:t>spelarna</a:t>
            </a:r>
            <a:r>
              <a:rPr lang="da-DK" sz="1200" dirty="0"/>
              <a:t> </a:t>
            </a:r>
            <a:r>
              <a:rPr lang="da-DK" sz="1200" dirty="0" err="1"/>
              <a:t>och</a:t>
            </a:r>
            <a:r>
              <a:rPr lang="da-DK" sz="1200" dirty="0"/>
              <a:t> laget.</a:t>
            </a:r>
          </a:p>
          <a:p>
            <a:pPr lvl="1"/>
            <a:endParaRPr lang="da-DK" sz="1200" dirty="0"/>
          </a:p>
          <a:p>
            <a:pPr lvl="1"/>
            <a:endParaRPr lang="da-DK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6B866-B7B5-4822-AE1E-6B3E7203BE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8B6EBAC-CD31-4CFA-8192-38C52CCC656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0FE864C-9955-AC0B-1251-DBACCF913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01" y="193692"/>
            <a:ext cx="1335513" cy="70949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9B840A3-F9F5-B9BC-EA5B-8ADC81EB0F27}"/>
              </a:ext>
            </a:extLst>
          </p:cNvPr>
          <p:cNvSpPr txBox="1"/>
          <p:nvPr/>
        </p:nvSpPr>
        <p:spPr>
          <a:xfrm>
            <a:off x="8598380" y="5308481"/>
            <a:ext cx="485236" cy="161583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endParaRPr lang="sv-SE" sz="1050" dirty="0" err="1">
              <a:solidFill>
                <a:schemeClr val="accent1"/>
              </a:solidFill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04282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75664-EC1D-ACDB-B950-D03F9DE8F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B8F302E-7F61-5375-23D4-F396A326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49" y="915332"/>
            <a:ext cx="8602407" cy="384111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Spelarråd</a:t>
            </a:r>
            <a:r>
              <a:rPr lang="da-DK" dirty="0"/>
              <a:t> </a:t>
            </a:r>
            <a:r>
              <a:rPr lang="sv-SE" dirty="0">
                <a:latin typeface="Avenir Heavy" charset="0"/>
                <a:ea typeface="Avenir Heavy" charset="0"/>
                <a:cs typeface="Avenir Heavy" charset="0"/>
              </a:rPr>
              <a:t>(utses på mötet)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E75E84-E1AE-536D-7420-2F74EB7F6D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127" y="1916832"/>
            <a:ext cx="8332936" cy="3164070"/>
          </a:xfrm>
        </p:spPr>
        <p:txBody>
          <a:bodyPr>
            <a:noAutofit/>
          </a:bodyPr>
          <a:lstStyle/>
          <a:p>
            <a:pPr lvl="1"/>
            <a:r>
              <a:rPr lang="da-DK" sz="1600" dirty="0" err="1"/>
              <a:t>Spelarrådet</a:t>
            </a:r>
            <a:r>
              <a:rPr lang="da-DK" sz="1600" dirty="0"/>
              <a:t> </a:t>
            </a:r>
            <a:r>
              <a:rPr lang="da-DK" sz="1600" dirty="0" err="1"/>
              <a:t>är</a:t>
            </a:r>
            <a:r>
              <a:rPr lang="da-DK" sz="1600" dirty="0"/>
              <a:t> </a:t>
            </a:r>
            <a:r>
              <a:rPr lang="da-DK" sz="1600" dirty="0" err="1"/>
              <a:t>länken</a:t>
            </a:r>
            <a:r>
              <a:rPr lang="da-DK" sz="1600" dirty="0"/>
              <a:t> </a:t>
            </a:r>
            <a:r>
              <a:rPr lang="da-DK" sz="1600" dirty="0" err="1"/>
              <a:t>mellan</a:t>
            </a:r>
            <a:r>
              <a:rPr lang="da-DK" sz="1600" dirty="0"/>
              <a:t> </a:t>
            </a:r>
            <a:r>
              <a:rPr lang="da-DK" sz="1600" dirty="0" err="1"/>
              <a:t>ledare</a:t>
            </a:r>
            <a:r>
              <a:rPr lang="da-DK" sz="1600" dirty="0"/>
              <a:t> </a:t>
            </a:r>
            <a:r>
              <a:rPr lang="da-DK" sz="1600" dirty="0" err="1"/>
              <a:t>och</a:t>
            </a:r>
            <a:r>
              <a:rPr lang="da-DK" sz="1600" dirty="0"/>
              <a:t> </a:t>
            </a:r>
            <a:r>
              <a:rPr lang="da-DK" sz="1600" dirty="0" err="1"/>
              <a:t>spelare</a:t>
            </a:r>
            <a:endParaRPr lang="da-DK" sz="1600" dirty="0"/>
          </a:p>
          <a:p>
            <a:pPr lvl="1"/>
            <a:endParaRPr lang="da-DK" sz="1600" dirty="0"/>
          </a:p>
          <a:p>
            <a:pPr lvl="1"/>
            <a:r>
              <a:rPr lang="da-DK" sz="1600" dirty="0"/>
              <a:t>Vi </a:t>
            </a:r>
            <a:r>
              <a:rPr lang="da-DK" sz="1600" dirty="0" err="1"/>
              <a:t>vill</a:t>
            </a:r>
            <a:r>
              <a:rPr lang="da-DK" sz="1600" dirty="0"/>
              <a:t> ha </a:t>
            </a:r>
            <a:r>
              <a:rPr lang="da-DK" sz="1600" dirty="0" err="1"/>
              <a:t>ett</a:t>
            </a:r>
            <a:r>
              <a:rPr lang="da-DK" sz="1600" dirty="0"/>
              <a:t> </a:t>
            </a:r>
            <a:r>
              <a:rPr lang="da-DK" sz="1600" dirty="0" err="1"/>
              <a:t>spelarråd</a:t>
            </a:r>
            <a:r>
              <a:rPr lang="da-DK" sz="1600" dirty="0"/>
              <a:t> på 3-4 </a:t>
            </a:r>
            <a:r>
              <a:rPr lang="da-DK" sz="1600" dirty="0" err="1"/>
              <a:t>spelare</a:t>
            </a:r>
            <a:r>
              <a:rPr lang="da-DK" sz="1600" dirty="0"/>
              <a:t>. Frivilligt </a:t>
            </a:r>
            <a:r>
              <a:rPr lang="da-DK" sz="1600" dirty="0" err="1"/>
              <a:t>att</a:t>
            </a:r>
            <a:r>
              <a:rPr lang="da-DK" sz="1600" dirty="0"/>
              <a:t> </a:t>
            </a:r>
            <a:r>
              <a:rPr lang="da-DK" sz="1600" dirty="0" err="1"/>
              <a:t>vara</a:t>
            </a:r>
            <a:r>
              <a:rPr lang="da-DK" sz="1600" dirty="0"/>
              <a:t> med i </a:t>
            </a:r>
            <a:r>
              <a:rPr lang="da-DK" sz="1600" dirty="0" err="1"/>
              <a:t>spelarrådet</a:t>
            </a:r>
            <a:r>
              <a:rPr lang="da-DK" sz="1600" dirty="0"/>
              <a:t>.</a:t>
            </a:r>
          </a:p>
          <a:p>
            <a:pPr lvl="1"/>
            <a:endParaRPr lang="da-DK" sz="1600" dirty="0"/>
          </a:p>
          <a:p>
            <a:pPr lvl="1"/>
            <a:r>
              <a:rPr lang="da-DK" sz="1600" dirty="0"/>
              <a:t>Det </a:t>
            </a:r>
            <a:r>
              <a:rPr lang="da-DK" sz="1600" dirty="0" err="1"/>
              <a:t>är</a:t>
            </a:r>
            <a:r>
              <a:rPr lang="da-DK" sz="1600" dirty="0"/>
              <a:t> </a:t>
            </a:r>
            <a:r>
              <a:rPr lang="da-DK" sz="1600" dirty="0" err="1"/>
              <a:t>spelare</a:t>
            </a:r>
            <a:r>
              <a:rPr lang="da-DK" sz="1600" dirty="0"/>
              <a:t> i </a:t>
            </a:r>
            <a:r>
              <a:rPr lang="da-DK" sz="1600" dirty="0" err="1"/>
              <a:t>spelarrådet</a:t>
            </a:r>
            <a:r>
              <a:rPr lang="da-DK" sz="1600" dirty="0"/>
              <a:t> som normalt </a:t>
            </a:r>
            <a:r>
              <a:rPr lang="da-DK" sz="1600" dirty="0" err="1"/>
              <a:t>är</a:t>
            </a:r>
            <a:r>
              <a:rPr lang="da-DK" sz="1600" dirty="0"/>
              <a:t> </a:t>
            </a:r>
            <a:r>
              <a:rPr lang="da-DK" sz="1600" dirty="0" err="1"/>
              <a:t>lagkapten</a:t>
            </a:r>
            <a:r>
              <a:rPr lang="da-DK" sz="1600" dirty="0"/>
              <a:t> på </a:t>
            </a:r>
            <a:r>
              <a:rPr lang="da-DK" sz="1600" dirty="0" err="1"/>
              <a:t>våra</a:t>
            </a:r>
            <a:r>
              <a:rPr lang="da-DK" sz="1600" dirty="0"/>
              <a:t> matcher</a:t>
            </a:r>
          </a:p>
          <a:p>
            <a:pPr lvl="1"/>
            <a:endParaRPr lang="da-DK" sz="1600" dirty="0"/>
          </a:p>
          <a:p>
            <a:pPr lvl="1"/>
            <a:r>
              <a:rPr lang="da-DK" sz="1600" dirty="0"/>
              <a:t>Nu </a:t>
            </a:r>
            <a:r>
              <a:rPr lang="da-DK" sz="1600" dirty="0" err="1"/>
              <a:t>tänkte</a:t>
            </a:r>
            <a:r>
              <a:rPr lang="da-DK" sz="1600" dirty="0"/>
              <a:t> vi </a:t>
            </a:r>
            <a:r>
              <a:rPr lang="da-DK" sz="1600" dirty="0" err="1"/>
              <a:t>att</a:t>
            </a:r>
            <a:r>
              <a:rPr lang="da-DK" sz="1600" dirty="0"/>
              <a:t> Ni </a:t>
            </a:r>
            <a:r>
              <a:rPr lang="da-DK" sz="1600" dirty="0" err="1"/>
              <a:t>skall</a:t>
            </a:r>
            <a:r>
              <a:rPr lang="da-DK" sz="1600" dirty="0"/>
              <a:t> ta </a:t>
            </a:r>
            <a:r>
              <a:rPr lang="da-DK" sz="1600" dirty="0" err="1"/>
              <a:t>fram</a:t>
            </a:r>
            <a:r>
              <a:rPr lang="da-DK" sz="1600" dirty="0"/>
              <a:t> </a:t>
            </a:r>
            <a:r>
              <a:rPr lang="da-DK" sz="1600" dirty="0" err="1"/>
              <a:t>förslag</a:t>
            </a:r>
            <a:r>
              <a:rPr lang="da-DK" sz="1600" dirty="0"/>
              <a:t> på </a:t>
            </a:r>
            <a:r>
              <a:rPr lang="da-DK" sz="1600" dirty="0" err="1"/>
              <a:t>spelarråd</a:t>
            </a:r>
            <a:r>
              <a:rPr lang="da-DK" sz="1600" dirty="0"/>
              <a:t>.</a:t>
            </a:r>
          </a:p>
          <a:p>
            <a:pPr lvl="1"/>
            <a:endParaRPr lang="da-DK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F92CE-A716-3A08-B502-CA5B087010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8B6EBAC-CD31-4CFA-8192-38C52CCC656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682CF65-CA8C-6DDB-D18E-AC849765C3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01" y="193692"/>
            <a:ext cx="1335513" cy="70949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948C477-81B9-BD51-0F90-65577AF98D4E}"/>
              </a:ext>
            </a:extLst>
          </p:cNvPr>
          <p:cNvSpPr txBox="1"/>
          <p:nvPr/>
        </p:nvSpPr>
        <p:spPr>
          <a:xfrm>
            <a:off x="8598380" y="5308481"/>
            <a:ext cx="485236" cy="161583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endParaRPr lang="sv-SE" sz="1050" dirty="0" err="1">
              <a:solidFill>
                <a:schemeClr val="accent1"/>
              </a:solidFill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02963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9752" y="-18855"/>
            <a:ext cx="6347048" cy="168664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FOTOGRAFERING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1019816" y="1568478"/>
            <a:ext cx="6606480" cy="2652609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200"/>
              </a:spcBef>
              <a:buNone/>
            </a:pPr>
            <a:r>
              <a:rPr lang="sv-SE" sz="21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Torsdag 9 oktober </a:t>
            </a:r>
            <a:r>
              <a:rPr lang="sv-SE" sz="2100" dirty="0" err="1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kl</a:t>
            </a:r>
            <a:r>
              <a:rPr lang="sv-SE" sz="21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19:55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sv-SE" sz="21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Samling 19:30 vid huvudentrén. Ta med klubba, skor och ha på dig rött matchställ och röda strumpor. </a:t>
            </a:r>
          </a:p>
          <a:p>
            <a:pPr marL="457200" lvl="1" indent="0">
              <a:spcBef>
                <a:spcPts val="200"/>
              </a:spcBef>
              <a:buNone/>
            </a:pPr>
            <a:endParaRPr lang="sv-SE" sz="21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457200" lvl="1" indent="0">
              <a:spcBef>
                <a:spcPts val="200"/>
              </a:spcBef>
              <a:buNone/>
            </a:pPr>
            <a:r>
              <a:rPr lang="sv-SE" sz="21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OBS! Medtag </a:t>
            </a:r>
            <a:r>
              <a:rPr lang="sv-SE" sz="2100" dirty="0" err="1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fotolapp</a:t>
            </a:r>
            <a:r>
              <a:rPr lang="sv-SE" sz="2100" dirty="0">
                <a:solidFill>
                  <a:prstClr val="black"/>
                </a:solidFill>
                <a:latin typeface="Avenir Medium" charset="0"/>
                <a:ea typeface="Avenir Medium" charset="0"/>
                <a:cs typeface="Avenir Medium" charset="0"/>
              </a:rPr>
              <a:t> som mailas ut. Denna måste vara ifylld och signerad INNAN fotografering. Ingen lapp inget foto!</a:t>
            </a:r>
          </a:p>
          <a:p>
            <a:pPr lvl="1">
              <a:spcBef>
                <a:spcPts val="200"/>
              </a:spcBef>
            </a:pPr>
            <a:endParaRPr lang="sv-SE" sz="16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  <a:p>
            <a:pPr marL="400050" lvl="1" indent="0">
              <a:buNone/>
            </a:pPr>
            <a:endParaRPr lang="sv-SE" sz="1600" dirty="0">
              <a:solidFill>
                <a:prstClr val="black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2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491064" cy="168664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 err="1">
                <a:latin typeface="Avenir Heavy" charset="0"/>
                <a:ea typeface="Avenir Heavy" charset="0"/>
                <a:cs typeface="Avenir Heavy" charset="0"/>
              </a:rPr>
              <a:t>Teambuilding</a:t>
            </a:r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 – Japp!</a:t>
            </a:r>
            <a:endParaRPr lang="sv-SE" sz="24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68760" y="1468034"/>
            <a:ext cx="6606480" cy="522191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sv-SE" sz="1200" dirty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spcBef>
                <a:spcPts val="600"/>
              </a:spcBef>
            </a:pPr>
            <a:r>
              <a:rPr lang="sv-SE" sz="1800" dirty="0" err="1">
                <a:latin typeface="Avenir Medium" charset="0"/>
                <a:ea typeface="Avenir Medium" charset="0"/>
                <a:cs typeface="Avenir Medium" charset="0"/>
              </a:rPr>
              <a:t>Teambuilding</a:t>
            </a:r>
            <a:endParaRPr lang="sv-SE" sz="1800" dirty="0"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600"/>
              </a:spcBef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Lagaktivitet utanför innebandyn. </a:t>
            </a:r>
          </a:p>
          <a:p>
            <a:pPr lvl="1">
              <a:spcBef>
                <a:spcPts val="600"/>
              </a:spcBef>
            </a:pPr>
            <a:r>
              <a:rPr lang="sv-SE" sz="1600" dirty="0">
                <a:latin typeface="Avenir Medium" charset="0"/>
              </a:rPr>
              <a:t>Ansvariga Hösten/vintern 2025: Anna (Molly), Marcus (Nellie L)</a:t>
            </a:r>
          </a:p>
          <a:p>
            <a:pPr lvl="1">
              <a:spcBef>
                <a:spcPts val="600"/>
              </a:spcBef>
            </a:pPr>
            <a:r>
              <a:rPr lang="sv-SE" sz="1600" dirty="0">
                <a:latin typeface="Avenir Medium" charset="0"/>
              </a:rPr>
              <a:t>Ansvariga vintern/våren 2026: Sofie (Elsa W) och Kajsa (Vera)</a:t>
            </a: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-1"/>
            <a:ext cx="6491064" cy="168664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ÖVRIGA FRÅGOR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440" y="1556792"/>
            <a:ext cx="6606480" cy="4209331"/>
          </a:xfrm>
        </p:spPr>
        <p:txBody>
          <a:bodyPr>
            <a:normAutofit/>
          </a:bodyPr>
          <a:lstStyle/>
          <a:p>
            <a:r>
              <a:rPr lang="sv-SE" dirty="0">
                <a:latin typeface="Avenir Medium" charset="0"/>
                <a:ea typeface="Avenir Medium" charset="0"/>
                <a:cs typeface="Avenir Medium" charset="0"/>
              </a:rPr>
              <a:t>Ordet är fritt</a:t>
            </a:r>
            <a:r>
              <a:rPr lang="mr-IN" dirty="0">
                <a:latin typeface="Avenir Medium" charset="0"/>
                <a:ea typeface="Avenir Medium" charset="0"/>
                <a:cs typeface="Avenir Medium" charset="0"/>
              </a:rPr>
              <a:t>…</a:t>
            </a:r>
            <a:endParaRPr lang="sv-SE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A01C67A-2CC3-E6F8-DD52-9BF8BE4C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85" y="2564904"/>
            <a:ext cx="5175757" cy="40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973F1-E76B-265D-7B1B-A834FA0A9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7FE7A-AD6A-FA7A-2EA8-84CE3074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-1"/>
            <a:ext cx="6491064" cy="168664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Taktiska frågor/Teori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973857-75D7-2A2D-045E-F5FBB8907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320" y="1916832"/>
            <a:ext cx="6606480" cy="4209331"/>
          </a:xfrm>
        </p:spPr>
        <p:txBody>
          <a:bodyPr>
            <a:normAutofit/>
          </a:bodyPr>
          <a:lstStyle/>
          <a:p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Frislag</a:t>
            </a:r>
          </a:p>
          <a:p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Boxplay och Powerplay</a:t>
            </a:r>
          </a:p>
          <a:p>
            <a:r>
              <a:rPr lang="sv-SE" sz="2000" dirty="0" err="1">
                <a:latin typeface="Avenir Medium" charset="0"/>
                <a:ea typeface="Avenir Medium" charset="0"/>
                <a:cs typeface="Avenir Medium" charset="0"/>
              </a:rPr>
              <a:t>Press-spel</a:t>
            </a:r>
            <a:endParaRPr lang="sv-SE" sz="2000" dirty="0">
              <a:latin typeface="Avenir Medium" charset="0"/>
              <a:ea typeface="Avenir Medium" charset="0"/>
              <a:cs typeface="Avenir Medium" charset="0"/>
            </a:endParaRPr>
          </a:p>
          <a:p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Dubbla i hörn</a:t>
            </a:r>
          </a:p>
          <a:p>
            <a:r>
              <a:rPr lang="sv-SE" sz="2000" dirty="0" err="1">
                <a:latin typeface="Avenir Medium" charset="0"/>
                <a:ea typeface="Avenir Medium" charset="0"/>
                <a:cs typeface="Avenir Medium" charset="0"/>
              </a:rPr>
              <a:t>Rörels</a:t>
            </a:r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 – Vi gör oss spelbara och skapar ytor</a:t>
            </a:r>
          </a:p>
          <a:p>
            <a:endParaRPr lang="sv-SE" sz="2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873A99-7B9C-680C-8F1E-CB0DACB0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E73A88E-0839-4F24-2901-8563A4C68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7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47C079-716F-E5F9-9F10-6E493C5C7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6462" y="857250"/>
            <a:ext cx="5536052" cy="5143500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r>
              <a:rPr lang="sv-SE" dirty="0"/>
              <a:t> 	</a:t>
            </a:r>
            <a:r>
              <a:rPr lang="sv-SE" sz="7200" dirty="0" err="1"/>
              <a:t>TacK</a:t>
            </a:r>
            <a:r>
              <a:rPr lang="sv-SE" sz="7200" dirty="0"/>
              <a:t>!!</a:t>
            </a:r>
            <a:endParaRPr lang="sv-SE" dirty="0"/>
          </a:p>
        </p:txBody>
      </p:sp>
      <p:pic>
        <p:nvPicPr>
          <p:cNvPr id="7" name="Platshållare för bild 6" descr="En bild som visar utomhus, himmel, moln, träd&#10;&#10;Automatiskt genererad beskrivning">
            <a:extLst>
              <a:ext uri="{FF2B5EF4-FFF2-40B4-BE49-F238E27FC236}">
                <a16:creationId xmlns:a16="http://schemas.microsoft.com/office/drawing/2014/main" id="{2D6F0A12-02C5-3DF4-3441-23F44DC90B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7"/>
          <a:stretch/>
        </p:blipFill>
        <p:spPr>
          <a:xfrm rot="5400000">
            <a:off x="-351217" y="1208467"/>
            <a:ext cx="5143500" cy="4441066"/>
          </a:xfrm>
          <a:noFill/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3B54382-D58E-3A03-5E56-256C1DBEB8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94349" y="5728051"/>
            <a:ext cx="296923" cy="273844"/>
          </a:xfrm>
        </p:spPr>
        <p:txBody>
          <a:bodyPr anchor="ctr">
            <a:normAutofit fontScale="70000" lnSpcReduction="20000"/>
          </a:bodyPr>
          <a:lstStyle/>
          <a:p>
            <a:pPr defTabSz="685595">
              <a:spcAft>
                <a:spcPts val="450"/>
              </a:spcAft>
              <a:buClr>
                <a:srgbClr val="78BE20"/>
              </a:buClr>
              <a:buSzPct val="100000"/>
            </a:pPr>
            <a:fld id="{C8B6EBAC-CD31-4CFA-8192-38C52CCC6566}" type="slidenum">
              <a:rPr lang="en-GB" smtClean="0">
                <a:solidFill>
                  <a:srgbClr val="141B4D"/>
                </a:solidFill>
              </a:rPr>
              <a:pPr defTabSz="685595">
                <a:spcAft>
                  <a:spcPts val="450"/>
                </a:spcAft>
                <a:buClr>
                  <a:srgbClr val="78BE20"/>
                </a:buClr>
                <a:buSzPct val="100000"/>
              </a:pPr>
              <a:t>16</a:t>
            </a:fld>
            <a:endParaRPr lang="en-GB">
              <a:solidFill>
                <a:srgbClr val="141B4D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746630F-10BF-B185-5AD0-5FE8BB869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0903"/>
            <a:ext cx="1989710" cy="1057033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5C87AD4-F781-6661-BA73-09343FBF2D17}"/>
              </a:ext>
            </a:extLst>
          </p:cNvPr>
          <p:cNvSpPr txBox="1"/>
          <p:nvPr/>
        </p:nvSpPr>
        <p:spPr>
          <a:xfrm>
            <a:off x="8598380" y="5308481"/>
            <a:ext cx="485236" cy="161583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endParaRPr lang="sv-SE" sz="105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6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79712" y="332657"/>
            <a:ext cx="6624736" cy="1321122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SPELARMÖTE F10/11</a:t>
            </a:r>
            <a:br>
              <a:rPr lang="sv-SE" sz="4000" b="1" dirty="0">
                <a:latin typeface="Avenir Heavy" charset="0"/>
                <a:ea typeface="Avenir Heavy" charset="0"/>
                <a:cs typeface="Avenir Heavy" charset="0"/>
              </a:rPr>
            </a:br>
            <a:r>
              <a:rPr lang="sv-SE" sz="2700" b="1" dirty="0">
                <a:latin typeface="Avenir Heavy" charset="0"/>
                <a:ea typeface="Avenir Heavy" charset="0"/>
                <a:cs typeface="Avenir Heavy" charset="0"/>
              </a:rPr>
              <a:t> </a:t>
            </a:r>
            <a:r>
              <a:rPr lang="sv-SE" sz="2400" b="1" dirty="0">
                <a:latin typeface="Avenir Heavy" charset="0"/>
                <a:ea typeface="Avenir Heavy" charset="0"/>
                <a:cs typeface="Avenir Heavy" charset="0"/>
              </a:rPr>
              <a:t>Tisdag 7 oktober 2025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3608" y="1639267"/>
            <a:ext cx="6524128" cy="436751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Ledare / Truppen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Vision &amp; Mål F10/11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Inför träning och match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Träningar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Seriespel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Matcher</a:t>
            </a:r>
          </a:p>
          <a:p>
            <a:pPr marL="457200" lvl="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Cuper</a:t>
            </a:r>
          </a:p>
          <a:p>
            <a:pPr marL="457200" lvl="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Individuella samtal</a:t>
            </a:r>
          </a:p>
          <a:p>
            <a:pPr marL="457200" lvl="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Spelarråd</a:t>
            </a:r>
          </a:p>
          <a:p>
            <a:pPr marL="457200" lvl="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Fotografering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Övriga frågor</a:t>
            </a:r>
          </a:p>
          <a:p>
            <a:pPr marL="457200" indent="-457200" algn="l">
              <a:spcBef>
                <a:spcPts val="108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Teori/Taktik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7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00200" y="0"/>
            <a:ext cx="6332240" cy="172578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LEDARE / TRUPPEN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452120" cy="4536504"/>
          </a:xfrm>
        </p:spPr>
        <p:txBody>
          <a:bodyPr>
            <a:noAutofit/>
          </a:bodyPr>
          <a:lstStyle/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Tränare: 		Marie </a:t>
            </a:r>
            <a:r>
              <a:rPr lang="sv-SE" sz="1800" dirty="0" err="1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Harlin</a:t>
            </a:r>
            <a:b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Stefan Hellström</a:t>
            </a:r>
            <a:b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Daniel Lundby</a:t>
            </a: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Henrik Johansson</a:t>
            </a: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Mikaela Hansson</a:t>
            </a: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Sandra Carling</a:t>
            </a: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			</a:t>
            </a: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</a:t>
            </a:r>
          </a:p>
          <a:p>
            <a:pPr algn="l"/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Truppen:		 27 spelare</a:t>
            </a:r>
            <a:b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</a:t>
            </a:r>
            <a:b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800" dirty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rPr>
              <a:t>		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B727D-7691-4C66-9485-1A97E25B071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3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00200" y="0"/>
            <a:ext cx="6332240" cy="172578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VISION &amp; MÅL</a:t>
            </a:r>
            <a:b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</a:br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F10/11	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/>
          </p:nvPr>
        </p:nvSpPr>
        <p:spPr>
          <a:xfrm>
            <a:off x="1345940" y="1725785"/>
            <a:ext cx="7258508" cy="453650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000000"/>
                </a:solidFill>
                <a:latin typeface="Avenir Medium"/>
              </a:rPr>
              <a:t>Vision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Avenir Medium"/>
              </a:rPr>
              <a:t>Så många innebandytjejer som möjligt, så länge som möjligt.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sv-SE" sz="1400" b="1" dirty="0">
              <a:solidFill>
                <a:srgbClr val="000000"/>
              </a:solidFill>
              <a:latin typeface="Avenir Medium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800" b="1" dirty="0">
                <a:solidFill>
                  <a:srgbClr val="000000"/>
                </a:solidFill>
                <a:latin typeface="Avenir Medium"/>
              </a:rPr>
              <a:t>Mål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Avenir Medium"/>
              </a:rPr>
              <a:t>Att skapa glädje och gemenskap.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Avenir Medium"/>
              </a:rPr>
              <a:t>Ge förutsättningar för att så många som möjligt vara med så länge som möjligt.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Avenir Medium"/>
              </a:rPr>
              <a:t>Låt varje individ utvecklas utifrån sina egna, unika förutsättningar.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Avenir Medium"/>
              </a:rPr>
              <a:t>Varje individ ska i sin utveckling endast jämföras med sig själv.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Avenir Medium"/>
              </a:rPr>
              <a:t>Låt kampmomentet i tävlingen vara överordnad resultatet.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Avenir Medium"/>
              </a:rPr>
              <a:t> Tillhandahålla en bra utbildning för vår verksamhet och idrott.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Avenir Medium"/>
              </a:rPr>
              <a:t>Skapa förutsättningar för att kunna försörja seniora herr- och damlag med en stor andel egna produkter.</a:t>
            </a:r>
          </a:p>
          <a:p>
            <a:pPr algn="l"/>
            <a:r>
              <a:rPr lang="sv-SE" sz="1600" dirty="0">
                <a:solidFill>
                  <a:srgbClr val="000000"/>
                </a:solidFill>
                <a:latin typeface="Avenir Medium"/>
              </a:rPr>
              <a:t> </a:t>
            </a:r>
          </a:p>
          <a:p>
            <a:pPr algn="l"/>
            <a:endParaRPr lang="sv-SE" sz="1800" dirty="0">
              <a:solidFill>
                <a:schemeClr val="tx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B727D-7691-4C66-9485-1A97E25B071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0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INFÖR TRÄNING OCH MATCH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Avenir Medium"/>
              </a:rPr>
              <a:t>Tänk på att ladda på med energi i form av mat och dryck. Ej godis, sötsaker och energidryck.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800" dirty="0">
              <a:solidFill>
                <a:srgbClr val="000000"/>
              </a:solidFill>
              <a:latin typeface="Avenir Medium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Avenir Medium"/>
              </a:rPr>
              <a:t>Motivation/inställning- vi förväntar oss att man ger full focus på träning och match = 100 %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800" dirty="0">
              <a:solidFill>
                <a:srgbClr val="000000"/>
              </a:solidFill>
              <a:latin typeface="Avenir Medium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rgbClr val="000000"/>
                </a:solidFill>
                <a:latin typeface="Avenir Medium"/>
              </a:rPr>
              <a:t>Vi går in för alla delar i träningen som om det vore match… det vi gör på träning tar vi med oss till match</a:t>
            </a:r>
          </a:p>
          <a:p>
            <a:pPr marL="457200" lvl="1" indent="0">
              <a:buNone/>
            </a:pPr>
            <a:endParaRPr lang="sv-SE" sz="1800" dirty="0">
              <a:solidFill>
                <a:srgbClr val="000000"/>
              </a:solidFill>
              <a:latin typeface="Avenir Medium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Vinteridrotter har förtur Oktober – Mars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800" dirty="0"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>
                <a:latin typeface="Avenir Medium" charset="0"/>
                <a:ea typeface="Avenir Medium" charset="0"/>
                <a:cs typeface="Avenir Medium" charset="0"/>
              </a:rPr>
              <a:t>Vi förväntar oss att man är med på alla träningar om man inte har giltigt förhinder.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000000"/>
              </a:solidFill>
              <a:latin typeface="Avenir Medium"/>
            </a:endParaRP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1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55776" y="-1"/>
            <a:ext cx="6131024" cy="1686645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TRÄNINGAR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68760" y="1813052"/>
            <a:ext cx="6606480" cy="4176464"/>
          </a:xfrm>
        </p:spPr>
        <p:txBody>
          <a:bodyPr>
            <a:normAutofit fontScale="85000" lnSpcReduction="20000"/>
          </a:bodyPr>
          <a:lstStyle/>
          <a:p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Tisdagar   16:00 - 17:10 (samling 15:50) A-hallen </a:t>
            </a:r>
          </a:p>
          <a:p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Onsdagar 18:30 - 20:00 (samling 18:20) Hisingstorp </a:t>
            </a:r>
          </a:p>
          <a:p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Fredagar 16:30-18:00 (samling 16:20) B-hallen</a:t>
            </a:r>
          </a:p>
          <a:p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Målvaktsträning onsdagar 16:00 v. 41, 46, 50 ,4 och 9.</a:t>
            </a:r>
            <a:br>
              <a:rPr lang="sv-SE" sz="1600" dirty="0">
                <a:latin typeface="Avenir Medium" charset="0"/>
                <a:ea typeface="Avenir Medium" charset="0"/>
                <a:cs typeface="Avenir Medium" charset="0"/>
              </a:rPr>
            </a:b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Kallelser kommer till varje träning via laget.se. SVARA!</a:t>
            </a:r>
            <a:br>
              <a:rPr lang="sv-SE" sz="1600" dirty="0"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Kan man inte komma på träning </a:t>
            </a:r>
            <a:r>
              <a:rPr lang="sv-SE" sz="1600" b="1" dirty="0">
                <a:latin typeface="Avenir Medium" charset="0"/>
                <a:ea typeface="Avenir Medium" charset="0"/>
                <a:cs typeface="Avenir Medium" charset="0"/>
              </a:rPr>
              <a:t>skriv orsak </a:t>
            </a: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i kallelsen.</a:t>
            </a:r>
          </a:p>
          <a:p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  <a:p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Material (gärna namnat):</a:t>
            </a:r>
          </a:p>
          <a:p>
            <a:pPr marL="0" indent="0">
              <a:buNone/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	Innebandyglasögon (obligatoriskt)</a:t>
            </a:r>
          </a:p>
          <a:p>
            <a:pPr marL="0" indent="0">
              <a:buNone/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	Innebandyklubba</a:t>
            </a:r>
            <a:br>
              <a:rPr lang="sv-SE" sz="1600" dirty="0"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	Bra skor</a:t>
            </a:r>
          </a:p>
          <a:p>
            <a:pPr marL="0" indent="0">
              <a:buNone/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	Vattenflaska </a:t>
            </a:r>
          </a:p>
          <a:p>
            <a:pPr marL="0" indent="0">
              <a:buNone/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	Uppsatt hår</a:t>
            </a:r>
          </a:p>
          <a:p>
            <a:pPr marL="0" indent="0">
              <a:buNone/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	Inga smycken</a:t>
            </a:r>
          </a:p>
          <a:p>
            <a:pPr marL="0" indent="0">
              <a:buNone/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	Inga tuggummin </a:t>
            </a:r>
            <a:br>
              <a:rPr lang="sv-SE" sz="1600" dirty="0">
                <a:latin typeface="Avenir Medium" charset="0"/>
                <a:ea typeface="Avenir Medium" charset="0"/>
                <a:cs typeface="Avenir Medium" charset="0"/>
              </a:rPr>
            </a:b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	Tejp vid behov</a:t>
            </a:r>
          </a:p>
          <a:p>
            <a:pPr marL="0" indent="0">
              <a:buNone/>
            </a:pPr>
            <a:r>
              <a:rPr lang="sv-SE" sz="1600" dirty="0">
                <a:latin typeface="Avenir Medium" charset="0"/>
                <a:ea typeface="Avenir Medium" charset="0"/>
                <a:cs typeface="Avenir Medium" charset="0"/>
              </a:rPr>
              <a:t>.</a:t>
            </a:r>
          </a:p>
          <a:p>
            <a:pPr marL="0" indent="0">
              <a:buNone/>
            </a:pPr>
            <a:endParaRPr lang="sv-SE" sz="1600" u="sng" dirty="0">
              <a:latin typeface="Avenir Medium" charset="0"/>
            </a:endParaRPr>
          </a:p>
          <a:p>
            <a:pPr marL="0" indent="0">
              <a:buNone/>
            </a:pPr>
            <a:endParaRPr lang="sv-SE" sz="16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3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1700808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SERIESPEL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65920" y="1631705"/>
            <a:ext cx="6812160" cy="33094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Ett lag i seriespel på Rödnivå-10 (Röd Norra-10)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Ett lag i seriespel på Rödnivå-09 (Röd Norra -09)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Matchtid 3 x 15 min, 5 min paus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Distriktsdomare 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Kallelser till matcher via laget.se </a:t>
            </a:r>
            <a:r>
              <a:rPr lang="sv-SE" sz="1700" b="1" dirty="0">
                <a:latin typeface="Avenir Medium" charset="0"/>
                <a:ea typeface="Avenir Medium" charset="0"/>
                <a:cs typeface="Avenir Medium" charset="0"/>
              </a:rPr>
              <a:t>SVARA så tidigt som möjligt!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Alla blir kallade till match under förutsättning att man tränar. 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Träningsnärvaron, fokus och inställning är en viktig delar för att styra hur många matcher man får spela. 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Målvakter: idag har vi 3 målvakter</a:t>
            </a:r>
          </a:p>
          <a:p>
            <a:pPr>
              <a:spcBef>
                <a:spcPts val="1080"/>
              </a:spcBef>
            </a:pP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Dusch efter </a:t>
            </a:r>
            <a:r>
              <a:rPr lang="sv-SE" sz="1700" b="1" dirty="0">
                <a:latin typeface="Avenir Medium" charset="0"/>
                <a:ea typeface="Avenir Medium" charset="0"/>
                <a:cs typeface="Avenir Medium" charset="0"/>
              </a:rPr>
              <a:t>varje</a:t>
            </a:r>
            <a:r>
              <a:rPr lang="sv-SE" sz="1700" dirty="0">
                <a:latin typeface="Avenir Medium" charset="0"/>
                <a:ea typeface="Avenir Medium" charset="0"/>
                <a:cs typeface="Avenir Medium" charset="0"/>
              </a:rPr>
              <a:t> match.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5736" y="-1"/>
            <a:ext cx="6491064" cy="1780307"/>
          </a:xfrm>
        </p:spPr>
        <p:txBody>
          <a:bodyPr>
            <a:normAutofit/>
          </a:bodyPr>
          <a:lstStyle/>
          <a:p>
            <a:pPr algn="r"/>
            <a:r>
              <a:rPr lang="sv-SE" sz="3200" b="1" dirty="0">
                <a:latin typeface="Avenir Heavy" charset="0"/>
                <a:ea typeface="Avenir Heavy" charset="0"/>
                <a:cs typeface="Avenir Heavy" charset="0"/>
              </a:rPr>
              <a:t>CUPER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80320" y="1628800"/>
            <a:ext cx="7063680" cy="522920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sv-SE" sz="2000" dirty="0"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Gothia Cup 3-6 januari (Göteborg) – 1 eller 2 lag</a:t>
            </a:r>
          </a:p>
          <a:p>
            <a:pPr marL="457200" lvl="1" indent="0">
              <a:spcBef>
                <a:spcPts val="0"/>
              </a:spcBef>
              <a:buNone/>
            </a:pPr>
            <a:endParaRPr lang="sv-SE" sz="2000" dirty="0">
              <a:latin typeface="Avenir Medium" charset="0"/>
              <a:ea typeface="Avenir Medium" charset="0"/>
              <a:cs typeface="Avenir Medium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latin typeface="Avenir Medium" charset="0"/>
                <a:ea typeface="Avenir Medium" charset="0"/>
                <a:cs typeface="Avenir Medium" charset="0"/>
              </a:rPr>
              <a:t>Fair play cup 27-29 mars och 10-12 april</a:t>
            </a:r>
          </a:p>
          <a:p>
            <a:pPr marL="457200" lvl="1" indent="0">
              <a:spcBef>
                <a:spcPts val="0"/>
              </a:spcBef>
              <a:buNone/>
            </a:pPr>
            <a:endParaRPr lang="sv-SE" sz="2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B727D-7691-4C66-9485-1A97E25B071E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DJ18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DJ18- vi skickar upp några spelare varje måndag och några onsdagar för att träna med dessa. </a:t>
            </a:r>
          </a:p>
          <a:p>
            <a:r>
              <a:rPr lang="sv-SE" dirty="0"/>
              <a:t>För att få denna chans så måste man vara med på träningarna för F10/11 och visa framfötterna.</a:t>
            </a:r>
          </a:p>
          <a:p>
            <a:r>
              <a:rPr lang="sv-SE" dirty="0"/>
              <a:t>Eventuellt kommer några spelare också få spela match med DJ18</a:t>
            </a:r>
          </a:p>
          <a:p>
            <a:r>
              <a:rPr lang="sv-SE" dirty="0"/>
              <a:t>Det är frivilligt att vara med i DJ18!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828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26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407867323816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40786732381643"/>
</p:tagLst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SlideTemplateConfiguration><![CDATA[{"slideVersion":1,"isValidatorEnabled":false,"isLocked":false,"elementsMetadata":[],"slideId":"638306157379641041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8306157379641041","enableDocumentContentUpdater":false,"version":"2.0"}]]></TemplafySlideTemplateConfiguration>
</file>

<file path=customXml/item4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67685681-72E8-402C-BD2F-51C779405E8B}">
  <ds:schemaRefs/>
</ds:datastoreItem>
</file>

<file path=customXml/itemProps2.xml><?xml version="1.0" encoding="utf-8"?>
<ds:datastoreItem xmlns:ds="http://schemas.openxmlformats.org/officeDocument/2006/customXml" ds:itemID="{D80AA8D9-FF34-4CE3-9469-130C104AF927}">
  <ds:schemaRefs/>
</ds:datastoreItem>
</file>

<file path=customXml/itemProps3.xml><?xml version="1.0" encoding="utf-8"?>
<ds:datastoreItem xmlns:ds="http://schemas.openxmlformats.org/officeDocument/2006/customXml" ds:itemID="{A6D38F61-6B9E-4157-9253-F767BE25840B}">
  <ds:schemaRefs/>
</ds:datastoreItem>
</file>

<file path=customXml/itemProps4.xml><?xml version="1.0" encoding="utf-8"?>
<ds:datastoreItem xmlns:ds="http://schemas.openxmlformats.org/officeDocument/2006/customXml" ds:itemID="{BB141B19-A9A5-4647-AA41-22E22D8EE29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5613</TotalTime>
  <Words>1015</Words>
  <Application>Microsoft Office PowerPoint</Application>
  <PresentationFormat>Bildspel på skärmen (4:3)</PresentationFormat>
  <Paragraphs>147</Paragraphs>
  <Slides>16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3" baseType="lpstr">
      <vt:lpstr>Arial</vt:lpstr>
      <vt:lpstr>Avenir Heavy</vt:lpstr>
      <vt:lpstr>Avenir Medium</vt:lpstr>
      <vt:lpstr>Calibri</vt:lpstr>
      <vt:lpstr>Elkjop Bodytext</vt:lpstr>
      <vt:lpstr>Elkjop Headline</vt:lpstr>
      <vt:lpstr>Anpassad formgivning</vt:lpstr>
      <vt:lpstr>Välkomna på Spelarmöte F10/11</vt:lpstr>
      <vt:lpstr>SPELARMÖTE F10/11  Tisdag 7 oktober 2025</vt:lpstr>
      <vt:lpstr>LEDARE / TRUPPEN</vt:lpstr>
      <vt:lpstr>VISION &amp; MÅL F10/11 </vt:lpstr>
      <vt:lpstr>INFÖR TRÄNING OCH MATCH</vt:lpstr>
      <vt:lpstr>TRÄNINGAR</vt:lpstr>
      <vt:lpstr>SERIESPEL</vt:lpstr>
      <vt:lpstr>CUPER </vt:lpstr>
      <vt:lpstr>DJ18</vt:lpstr>
      <vt:lpstr>Individuella samtal – Varför har vi det?</vt:lpstr>
      <vt:lpstr>Spelarråd (utses på mötet)</vt:lpstr>
      <vt:lpstr>FOTOGRAFERING</vt:lpstr>
      <vt:lpstr>Teambuilding – Japp!</vt:lpstr>
      <vt:lpstr>ÖVRIGA FRÅGOR</vt:lpstr>
      <vt:lpstr>Taktiska frågor/Teori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Jörgen Millton</dc:creator>
  <cp:lastModifiedBy>Daniel Lundby</cp:lastModifiedBy>
  <cp:revision>190</cp:revision>
  <cp:lastPrinted>2017-09-17T18:59:37Z</cp:lastPrinted>
  <dcterms:created xsi:type="dcterms:W3CDTF">2015-08-13T10:44:07Z</dcterms:created>
  <dcterms:modified xsi:type="dcterms:W3CDTF">2025-10-05T13:19:08Z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4618dec-e23e-485d-8c23-6140777d0f0e_Enabled">
    <vt:lpwstr>true</vt:lpwstr>
  </property>
  <property fmtid="{D5CDD505-2E9C-101B-9397-08002B2CF9AE}" pid="3" name="MSIP_Label_44618dec-e23e-485d-8c23-6140777d0f0e_SetDate">
    <vt:lpwstr>2025-10-05T08:31:21Z</vt:lpwstr>
  </property>
  <property fmtid="{D5CDD505-2E9C-101B-9397-08002B2CF9AE}" pid="4" name="MSIP_Label_44618dec-e23e-485d-8c23-6140777d0f0e_Method">
    <vt:lpwstr>Privileged</vt:lpwstr>
  </property>
  <property fmtid="{D5CDD505-2E9C-101B-9397-08002B2CF9AE}" pid="5" name="MSIP_Label_44618dec-e23e-485d-8c23-6140777d0f0e_Name">
    <vt:lpwstr>44618dec-e23e-485d-8c23-6140777d0f0e</vt:lpwstr>
  </property>
  <property fmtid="{D5CDD505-2E9C-101B-9397-08002B2CF9AE}" pid="6" name="MSIP_Label_44618dec-e23e-485d-8c23-6140777d0f0e_SiteId">
    <vt:lpwstr>661f8f5f-1e7d-4d4d-a886-1d2661c4ddf8</vt:lpwstr>
  </property>
  <property fmtid="{D5CDD505-2E9C-101B-9397-08002B2CF9AE}" pid="7" name="MSIP_Label_44618dec-e23e-485d-8c23-6140777d0f0e_ActionId">
    <vt:lpwstr>21993c3a-cf25-47e4-9787-3377100dc876</vt:lpwstr>
  </property>
  <property fmtid="{D5CDD505-2E9C-101B-9397-08002B2CF9AE}" pid="8" name="MSIP_Label_44618dec-e23e-485d-8c23-6140777d0f0e_ContentBits">
    <vt:lpwstr>0</vt:lpwstr>
  </property>
  <property fmtid="{D5CDD505-2E9C-101B-9397-08002B2CF9AE}" pid="9" name="MSIP_Label_44618dec-e23e-485d-8c23-6140777d0f0e_Tag">
    <vt:lpwstr>10, 0, 1, 1</vt:lpwstr>
  </property>
</Properties>
</file>