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0" r:id="rId2"/>
    <p:sldId id="256" r:id="rId3"/>
    <p:sldId id="275" r:id="rId4"/>
    <p:sldId id="263" r:id="rId5"/>
    <p:sldId id="271" r:id="rId6"/>
    <p:sldId id="281" r:id="rId7"/>
    <p:sldId id="264" r:id="rId8"/>
    <p:sldId id="272" r:id="rId9"/>
    <p:sldId id="284" r:id="rId10"/>
    <p:sldId id="277" r:id="rId11"/>
    <p:sldId id="279" r:id="rId12"/>
    <p:sldId id="259" r:id="rId13"/>
    <p:sldId id="258" r:id="rId14"/>
    <p:sldId id="274" r:id="rId15"/>
    <p:sldId id="276" r:id="rId16"/>
    <p:sldId id="282" r:id="rId17"/>
    <p:sldId id="267" r:id="rId18"/>
    <p:sldId id="278" r:id="rId19"/>
    <p:sldId id="283" r:id="rId20"/>
    <p:sldId id="270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54"/>
    <p:restoredTop sz="93292"/>
  </p:normalViewPr>
  <p:slideViewPr>
    <p:cSldViewPr>
      <p:cViewPr varScale="1">
        <p:scale>
          <a:sx n="81" d="100"/>
          <a:sy n="81" d="100"/>
        </p:scale>
        <p:origin x="1867" y="53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69269-9182-49D3-939F-C6BD2B1A62C9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3147-877B-4F00-A703-314F543695E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77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3026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Vid funderingar</a:t>
            </a:r>
            <a:r>
              <a:rPr lang="sv-SE" baseline="0" dirty="0" smtClean="0"/>
              <a:t> kring träningar och matcher kom och prata med oss.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5994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Snurra mellan de olika serierna ej tvingande </a:t>
            </a:r>
            <a:r>
              <a:rPr lang="sv-SE" smtClean="0"/>
              <a:t>att spela med F10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273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Säljuppdrag</a:t>
            </a:r>
            <a:r>
              <a:rPr lang="sv-SE" baseline="0" dirty="0" smtClean="0"/>
              <a:t> eller beta ca 400kr/spelare?</a:t>
            </a:r>
          </a:p>
          <a:p>
            <a:r>
              <a:rPr lang="sv-SE" baseline="0" dirty="0" err="1" smtClean="0"/>
              <a:t>Hoodies</a:t>
            </a:r>
            <a:r>
              <a:rPr lang="sv-SE" baseline="0" dirty="0" smtClean="0"/>
              <a:t> ger intäkter. </a:t>
            </a:r>
            <a:r>
              <a:rPr lang="sv-SE" baseline="0" smtClean="0"/>
              <a:t>Sponsorer.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1707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 smtClean="0"/>
              <a:t>OBS! Samtliga ledare samt spelare i våra representationslag (Herr/Dam) betalar endast medlemsavgift.</a:t>
            </a:r>
          </a:p>
          <a:p>
            <a:endParaRPr lang="sv-SE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/>
              <a:t>Jönköping IK/JIK Utveckling</a:t>
            </a:r>
            <a:br>
              <a:rPr lang="sv-SE" sz="1200" dirty="0" smtClean="0"/>
            </a:br>
            <a:r>
              <a:rPr lang="sv-SE" sz="1200" dirty="0" smtClean="0"/>
              <a:t>JIK Utveckling Dam (HIK/JIK) och Herr: 3500 kr</a:t>
            </a:r>
            <a:br>
              <a:rPr lang="sv-SE" sz="1200" dirty="0" smtClean="0"/>
            </a:br>
            <a:r>
              <a:rPr lang="sv-SE" sz="1200" dirty="0" smtClean="0"/>
              <a:t>Nivå Röd (högstadiet): 1600 kr, (2-3 träningar/vecka, seriespel)</a:t>
            </a:r>
            <a:br>
              <a:rPr lang="sv-SE" sz="1200" dirty="0" smtClean="0"/>
            </a:br>
            <a:r>
              <a:rPr lang="sv-SE" sz="1200" dirty="0" err="1" smtClean="0"/>
              <a:t>Nivår</a:t>
            </a:r>
            <a:r>
              <a:rPr lang="sv-SE" sz="1200" dirty="0" smtClean="0"/>
              <a:t> Blå (mellanstadiet): 1350 kr, (2 träningar/vecka, seriespel)</a:t>
            </a:r>
            <a:br>
              <a:rPr lang="sv-SE" sz="1200" dirty="0" smtClean="0"/>
            </a:br>
            <a:r>
              <a:rPr lang="sv-SE" sz="1200" dirty="0" smtClean="0"/>
              <a:t>Nivå Grön (lågstadiet) + JIFA: 1000 kr (1-2 träningar/vecka, poolspel)</a:t>
            </a:r>
            <a:br>
              <a:rPr lang="sv-SE" sz="1200" dirty="0" smtClean="0"/>
            </a:br>
            <a:r>
              <a:rPr lang="sv-SE" sz="1200" dirty="0" smtClean="0"/>
              <a:t/>
            </a:r>
            <a:br>
              <a:rPr lang="sv-SE" sz="1200" dirty="0" smtClean="0"/>
            </a:br>
            <a:r>
              <a:rPr lang="sv-SE" sz="1200" dirty="0" smtClean="0"/>
              <a:t>Både medlemsavgift och träningsavgift behöver betalas för att få möjlighet att delta på träningar och matcher i klubbens regi. När avgifterna är betalda kan klubben betala in en licens för spelaren, som också innebär att spelaren är försäkrad vid träningar och matcher.</a:t>
            </a:r>
            <a:br>
              <a:rPr lang="sv-SE" sz="1200" dirty="0" smtClean="0"/>
            </a:br>
            <a:r>
              <a:rPr lang="sv-SE" sz="1400" dirty="0" smtClean="0"/>
              <a:t/>
            </a:r>
            <a:br>
              <a:rPr lang="sv-SE" sz="1400" dirty="0" smtClean="0"/>
            </a:br>
            <a:r>
              <a:rPr lang="sv-SE" dirty="0" smtClean="0"/>
              <a:t>Serviceavgift 29:- per faktura tillkommer.</a:t>
            </a:r>
            <a:endParaRPr lang="sv-SE" sz="1400" dirty="0" smtClean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200" dirty="0" smtClean="0"/>
              <a:t/>
            </a:r>
            <a:br>
              <a:rPr lang="sv-SE" sz="1200" dirty="0" smtClean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3758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Diskutera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3137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03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603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63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6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69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91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037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8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448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19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AFA55-B2E1-4407-9869-17FA24859885}" type="datetimeFigureOut">
              <a:rPr lang="sv-SE" smtClean="0"/>
              <a:pPr/>
              <a:t>2025-09-29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62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35696" y="2278002"/>
            <a:ext cx="6347048" cy="1686645"/>
          </a:xfrm>
        </p:spPr>
        <p:txBody>
          <a:bodyPr>
            <a:normAutofit/>
          </a:bodyPr>
          <a:lstStyle/>
          <a:p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Välkomna alla föräldrar till föräldramöte</a:t>
            </a:r>
            <a:b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F10/11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019816" y="1559052"/>
            <a:ext cx="6606480" cy="1437900"/>
          </a:xfrm>
        </p:spPr>
        <p:txBody>
          <a:bodyPr>
            <a:normAutofit/>
          </a:bodyPr>
          <a:lstStyle/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00050" lvl="1" indent="0"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05C6A8-83CA-79BA-0C8D-3045A3337B76}"/>
              </a:ext>
            </a:extLst>
          </p:cNvPr>
          <p:cNvSpPr txBox="1"/>
          <p:nvPr/>
        </p:nvSpPr>
        <p:spPr>
          <a:xfrm>
            <a:off x="1475656" y="2287429"/>
            <a:ext cx="59046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426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411760" y="26007"/>
            <a:ext cx="6347048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MATCHER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019816" y="1559052"/>
            <a:ext cx="6606480" cy="1437900"/>
          </a:xfrm>
        </p:spPr>
        <p:txBody>
          <a:bodyPr>
            <a:normAutofit/>
          </a:bodyPr>
          <a:lstStyle/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00050" lvl="1" indent="0"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10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05C6A8-83CA-79BA-0C8D-3045A3337B76}"/>
              </a:ext>
            </a:extLst>
          </p:cNvPr>
          <p:cNvSpPr txBox="1"/>
          <p:nvPr/>
        </p:nvSpPr>
        <p:spPr>
          <a:xfrm>
            <a:off x="1475656" y="2278002"/>
            <a:ext cx="59046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Alla matcher finns på laget.se</a:t>
            </a:r>
          </a:p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Första matcherna är </a:t>
            </a:r>
            <a:r>
              <a:rPr lang="sv-SE" sz="16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10 </a:t>
            </a: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oktober</a:t>
            </a:r>
            <a:r>
              <a:rPr lang="sv-SE" sz="16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.</a:t>
            </a: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Tips! Ladda ner </a:t>
            </a:r>
            <a:r>
              <a:rPr lang="sv-SE" sz="1600" dirty="0" err="1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appen</a:t>
            </a: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 Innebandy för att följa </a:t>
            </a:r>
            <a:r>
              <a:rPr lang="sv-SE" sz="16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6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Jönköping IK F11 Vit och Jönköping IK F11 Röd</a:t>
            </a: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Vid samåkning kommer samlingsplats skrivas i kallelsen.</a:t>
            </a: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76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780307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CUPER 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628800"/>
            <a:ext cx="7063680" cy="5229200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venir Medium" charset="0"/>
                <a:ea typeface="Avenir Medium" charset="0"/>
                <a:cs typeface="Avenir Medium" charset="0"/>
              </a:rPr>
              <a:t>Vänerns pärla cup (Mariestad) 5 oktober</a:t>
            </a:r>
          </a:p>
          <a:p>
            <a:pPr marL="457200" lvl="1" indent="0">
              <a:spcBef>
                <a:spcPts val="0"/>
              </a:spcBef>
              <a:buNone/>
            </a:pPr>
            <a:endParaRPr lang="sv-SE" sz="2000" dirty="0" smtClean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venir Medium" charset="0"/>
                <a:ea typeface="Avenir Medium" charset="0"/>
                <a:cs typeface="Avenir Medium" charset="0"/>
              </a:rPr>
              <a:t>Gothia Cup 3-6 januari (Göteborg)</a:t>
            </a:r>
          </a:p>
          <a:p>
            <a:pPr marL="457200" lvl="1" indent="0">
              <a:spcBef>
                <a:spcPts val="0"/>
              </a:spcBef>
              <a:buNone/>
            </a:pPr>
            <a:endParaRPr lang="sv-SE" sz="2000" dirty="0" smtClean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venir Medium" charset="0"/>
                <a:ea typeface="Avenir Medium" charset="0"/>
                <a:cs typeface="Avenir Medium" charset="0"/>
              </a:rPr>
              <a:t>Fair play cup 27-29 mars och 10-12 april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latin typeface="Avenir Medium" charset="0"/>
                <a:ea typeface="Avenir Medium" charset="0"/>
                <a:cs typeface="Avenir Medium" charset="0"/>
              </a:rPr>
              <a:t>Kostnader för cuper återkommer vi med.</a:t>
            </a: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39752" y="-18855"/>
            <a:ext cx="6347048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FOTOGRAFERING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019816" y="1568479"/>
            <a:ext cx="6606480" cy="1437900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spcBef>
                <a:spcPts val="200"/>
              </a:spcBef>
              <a:buNone/>
            </a:pPr>
            <a:r>
              <a:rPr lang="sv-SE" sz="17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Torsdag 2 oktober </a:t>
            </a:r>
            <a:r>
              <a:rPr lang="sv-SE" sz="1700" dirty="0" err="1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kl</a:t>
            </a:r>
            <a:r>
              <a:rPr lang="sv-SE" sz="17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 18:50</a:t>
            </a:r>
          </a:p>
          <a:p>
            <a:pPr marL="457200" lvl="1" indent="0">
              <a:spcBef>
                <a:spcPts val="200"/>
              </a:spcBef>
              <a:buNone/>
            </a:pPr>
            <a:r>
              <a:rPr lang="sv-SE" sz="17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Samling 18:30 vid huvudentrén. Ta med klubba, skor och ha på dig rött matchställ och röda strumpor. 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700" dirty="0" smtClean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200"/>
              </a:spcBef>
              <a:buNone/>
            </a:pPr>
            <a:r>
              <a:rPr lang="sv-SE" sz="17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OBS! Medtag </a:t>
            </a:r>
            <a:r>
              <a:rPr lang="sv-SE" sz="1700" dirty="0" err="1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fotolapp</a:t>
            </a:r>
            <a:r>
              <a:rPr lang="sv-SE" sz="1700" dirty="0" smtClean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 som mailas ut eller följ med ditt barn och fyll i på plats. Ingen lapp inget foto!</a:t>
            </a:r>
            <a:endParaRPr lang="sv-SE" sz="17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00050" lvl="1" indent="0"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12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2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FÖRÄLDRAANSVAR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51520" y="1418771"/>
            <a:ext cx="9001000" cy="5221912"/>
          </a:xfrm>
        </p:spPr>
        <p:txBody>
          <a:bodyPr>
            <a:normAutofit lnSpcReduction="10000"/>
          </a:bodyPr>
          <a:lstStyle/>
          <a:p>
            <a:pPr>
              <a:spcBef>
                <a:spcPts val="30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Vid våra matcher</a:t>
            </a:r>
          </a:p>
          <a:p>
            <a:pPr marL="914400" lvl="2" indent="0">
              <a:spcBef>
                <a:spcPts val="300"/>
              </a:spcBef>
              <a:buNone/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- Sarg + sekretariat. 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KIOSK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(På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läktaren ta med en termos kaffe och gärna  en kaka, Hisingstorpshallen)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- 3-4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Chaufför (borta)+ en ledarbil/bortamatch.</a:t>
            </a:r>
          </a:p>
          <a:p>
            <a:pPr marL="0" indent="0">
              <a:spcBef>
                <a:spcPts val="300"/>
              </a:spcBef>
              <a:buNone/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Vid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Två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SSL A-lagsmatcher herr &amp; dam (alla hjälper till en match) 10 föräldrar/match + 10 barn/match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Söndag 28 september kl:13:00 (dam)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med samling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12:00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7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Söndag 1 februari 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kl:16:00 (dam) med samling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15:00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Obligatoriskt att ALLA ställer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upp.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Inträde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Halva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tjugan +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bollkastning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- Souvenirshopen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</a:t>
            </a:r>
            <a:r>
              <a:rPr lang="sv-SE" sz="1700" dirty="0" err="1" smtClean="0">
                <a:latin typeface="Avenir Medium" charset="0"/>
                <a:ea typeface="Avenir Medium" charset="0"/>
                <a:cs typeface="Avenir Medium" charset="0"/>
              </a:rPr>
              <a:t>Skills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corner</a:t>
            </a:r>
          </a:p>
          <a:p>
            <a:pPr lvl="1">
              <a:spcBef>
                <a:spcPts val="300"/>
              </a:spcBef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Fair Play Cup 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Två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helger mars-april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	- Obligatoriskt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att ALLA ställer upp dessa helger ca 10h/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familj</a:t>
            </a:r>
          </a:p>
          <a:p>
            <a:pPr marL="457200" lvl="1" indent="0">
              <a:spcBef>
                <a:spcPts val="300"/>
              </a:spcBef>
              <a:buNone/>
            </a:pPr>
            <a:endParaRPr lang="sv-SE" sz="1800" dirty="0" smtClean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13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9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FÖRÄLDRAGRUPP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endParaRPr lang="sv-SE" sz="20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468034"/>
            <a:ext cx="6606480" cy="522191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Fair Play </a:t>
            </a:r>
            <a:r>
              <a:rPr lang="sv-SE" sz="1800" dirty="0" smtClean="0">
                <a:latin typeface="Avenir Medium" charset="0"/>
                <a:ea typeface="Avenir Medium" charset="0"/>
                <a:cs typeface="Avenir Medium" charset="0"/>
              </a:rPr>
              <a:t>Cup </a:t>
            </a: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Schemalägga/dela ut uppgifterna till föräldrarna. </a:t>
            </a: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8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 smtClean="0">
                <a:latin typeface="Avenir Medium" charset="0"/>
                <a:ea typeface="Avenir Medium" charset="0"/>
                <a:cs typeface="Avenir Medium" charset="0"/>
              </a:rPr>
              <a:t>Laguppdrag</a:t>
            </a: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T.ex. SSL-matcher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 smtClean="0">
                <a:latin typeface="Avenir Medium" charset="0"/>
                <a:ea typeface="Avenir Medium" charset="0"/>
                <a:cs typeface="Avenir Medium" charset="0"/>
              </a:rPr>
              <a:t>Lagkassa</a:t>
            </a:r>
          </a:p>
          <a:p>
            <a:pPr lvl="1">
              <a:spcBef>
                <a:spcPts val="600"/>
              </a:spcBef>
            </a:pP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Planera och genomföra försäljning/aktiviteter </a:t>
            </a:r>
          </a:p>
          <a:p>
            <a:pPr lvl="1">
              <a:spcBef>
                <a:spcPts val="600"/>
              </a:spcBef>
            </a:pP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Administrera 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lagets försäljning av 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Bingolotter till uppesittarkväll, Kaffe och Ravelli (hösten 2026).</a:t>
            </a:r>
          </a:p>
          <a:p>
            <a:pPr marL="0" indent="0">
              <a:spcBef>
                <a:spcPts val="6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14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3229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0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FÖRÄLDRAGRUPP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  <a:t>(utses på mötet)</a:t>
            </a:r>
            <a:b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</a:br>
            <a:endParaRPr lang="sv-SE" sz="24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468034"/>
            <a:ext cx="6606480" cy="522191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Teambuilding</a:t>
            </a: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Planera lagaktivitet utanför innebandyn. T.ex.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(Julklappsspel, </a:t>
            </a:r>
            <a:r>
              <a:rPr lang="sv-SE" sz="1600" dirty="0" err="1" smtClean="0">
                <a:latin typeface="Avenir Medium" charset="0"/>
                <a:ea typeface="Avenir Medium" charset="0"/>
                <a:cs typeface="Avenir Medium" charset="0"/>
              </a:rPr>
              <a:t>Prison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 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Island, 5-kamp utomhus, 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korvgrillning, övernattning Hallby med aktiviteter, 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Dumme Mosse, Pizza och match mm). </a:t>
            </a:r>
            <a:endParaRPr lang="sv-SE" sz="1600" dirty="0">
              <a:latin typeface="Avenir Medium" charset="0"/>
            </a:endParaRP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>
                <a:latin typeface="Avenir Medium" charset="0"/>
              </a:rPr>
              <a:t>Ansvariga Hösten/vintern </a:t>
            </a:r>
            <a:r>
              <a:rPr lang="sv-SE" sz="1600" dirty="0" smtClean="0">
                <a:latin typeface="Avenir Medium" charset="0"/>
              </a:rPr>
              <a:t>2025: Anna (Molly), Marcus (Nellie L)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 smtClean="0">
                <a:latin typeface="Avenir Medium" charset="0"/>
              </a:rPr>
              <a:t>Ansvariga </a:t>
            </a:r>
            <a:r>
              <a:rPr lang="sv-SE" sz="1600" dirty="0">
                <a:latin typeface="Avenir Medium" charset="0"/>
              </a:rPr>
              <a:t>vintern/våren </a:t>
            </a:r>
            <a:r>
              <a:rPr lang="sv-SE" sz="1600" dirty="0" smtClean="0">
                <a:latin typeface="Avenir Medium" charset="0"/>
              </a:rPr>
              <a:t>2026: Sofie (Elsa W) och Kajsa (Vera)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15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65211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LAGKASSAN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9231" y="1737017"/>
            <a:ext cx="3665538" cy="4252328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3229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1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780307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Träningskostnader 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3528" y="1412776"/>
            <a:ext cx="8820472" cy="5445224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1600" b="1" dirty="0">
                <a:latin typeface="Avenir Medium" charset="0"/>
                <a:ea typeface="Avenir Medium" charset="0"/>
                <a:cs typeface="Avenir Medium" charset="0"/>
              </a:rPr>
              <a:t>Medlemsavgift: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b="1" dirty="0">
                <a:latin typeface="Avenir Medium" charset="0"/>
                <a:ea typeface="Avenir Medium" charset="0"/>
                <a:cs typeface="Avenir Medium" charset="0"/>
              </a:rPr>
              <a:t>400:- 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/ medlem. 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 har nu också infört familjemedlemskap för 800:-/familj där samtliga är skrivna på samma adress.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b="1" dirty="0">
                <a:latin typeface="Avenir Medium" charset="0"/>
                <a:ea typeface="Avenir Medium" charset="0"/>
                <a:cs typeface="Avenir Medium" charset="0"/>
              </a:rPr>
              <a:t>Träningsavgift: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Träningsavgiften skiljer sig åt beroende på vilket födelseår spelare har, vilket också hänger samman med antal träningar, aktiviteter och matcher.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Nivå Röd (högstadiet): </a:t>
            </a:r>
            <a:r>
              <a:rPr lang="sv-SE" sz="1600" b="1" dirty="0">
                <a:latin typeface="Avenir Medium" charset="0"/>
                <a:ea typeface="Avenir Medium" charset="0"/>
                <a:cs typeface="Avenir Medium" charset="0"/>
              </a:rPr>
              <a:t>1789 kr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Både medlemsavgift och träningsavgift behöver betalas för att få möjlighet att delta på träningar och matcher i klubbens regi. När avgifterna är betalda kan klubben betala in en licens för spelaren, som också innebär att spelaren är försäkrad vid träningar och matcher.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sv-SE" sz="2000" dirty="0"/>
              <a:t/>
            </a:r>
            <a:br>
              <a:rPr lang="sv-SE" sz="2000" dirty="0"/>
            </a:br>
            <a:endParaRPr lang="sv-SE" sz="18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780307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Tränare 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75656" y="1628800"/>
            <a:ext cx="7668344" cy="5229200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</a:pP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Betalar medlemsavgift, kläder, parkeringsavgifter, cuper, körning etc..</a:t>
            </a:r>
          </a:p>
          <a:p>
            <a:pPr lvl="1">
              <a:spcBef>
                <a:spcPts val="0"/>
              </a:spcBef>
            </a:pP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Ledare kommer bara köra med en bil/match.</a:t>
            </a:r>
          </a:p>
          <a:p>
            <a:pPr marL="457200" lvl="1" indent="0">
              <a:spcBef>
                <a:spcPts val="0"/>
              </a:spcBef>
              <a:buNone/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85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DJ18- vi skickar upp några spelare varje måndag och några onsdagar för att träna med dessa. För att få denna chans så måste man vara med på träningarna för F10/11 och </a:t>
            </a:r>
            <a:r>
              <a:rPr lang="sv-SE" smtClean="0"/>
              <a:t>visa framfötterna.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2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979712" y="332657"/>
            <a:ext cx="6624736" cy="1321122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FÖRÄLDRAMÖTE </a:t>
            </a:r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F10/11</a:t>
            </a:r>
            <a:r>
              <a:rPr lang="sv-SE" sz="4000" b="1" dirty="0">
                <a:latin typeface="Avenir Heavy" charset="0"/>
                <a:ea typeface="Avenir Heavy" charset="0"/>
                <a:cs typeface="Avenir Heavy" charset="0"/>
              </a:rPr>
              <a:t/>
            </a:r>
            <a:br>
              <a:rPr lang="sv-SE" sz="40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700" b="1" dirty="0">
                <a:latin typeface="Avenir Heavy" charset="0"/>
                <a:ea typeface="Avenir Heavy" charset="0"/>
                <a:cs typeface="Avenir Heavy" charset="0"/>
              </a:rPr>
              <a:t> </a:t>
            </a:r>
            <a:r>
              <a:rPr lang="sv-SE" sz="2400" b="1" dirty="0" smtClean="0">
                <a:latin typeface="Avenir Heavy" charset="0"/>
                <a:ea typeface="Avenir Heavy" charset="0"/>
                <a:cs typeface="Avenir Heavy" charset="0"/>
              </a:rPr>
              <a:t>Måndag 29/9 2025</a:t>
            </a:r>
            <a:endParaRPr lang="sv-SE" sz="24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43608" y="1639267"/>
            <a:ext cx="6524128" cy="4367510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Ledare / Truppen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Klubbpolicy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Vision &amp; Mål </a:t>
            </a:r>
            <a:r>
              <a:rPr lang="sv-SE" sz="20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F10/11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Inför träning och match</a:t>
            </a:r>
            <a:endParaRPr lang="sv-SE" sz="20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Träningar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Seriespel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Matcher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Cuper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Fotografering</a:t>
            </a:r>
            <a:endParaRPr lang="sv-SE" sz="20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Föräldraansvar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Föräldragrupp (önskas tillsättas)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Avgifter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Tränare</a:t>
            </a:r>
            <a:endParaRPr lang="sv-SE" sz="20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Övriga frågor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7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ÖVRIGA FRÅGOR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80320" y="1916832"/>
            <a:ext cx="6606480" cy="4209331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Förslag på att samla in pengar..</a:t>
            </a:r>
          </a:p>
          <a:p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Ordet är fritt</a:t>
            </a:r>
            <a:r>
              <a:rPr lang="mr-IN" sz="2000" dirty="0">
                <a:latin typeface="Avenir Medium" charset="0"/>
                <a:ea typeface="Avenir Medium" charset="0"/>
                <a:cs typeface="Avenir Medium" charset="0"/>
              </a:rPr>
              <a:t>…</a:t>
            </a: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20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6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LEDARE / TRUPPEN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452120" cy="4536504"/>
          </a:xfrm>
        </p:spPr>
        <p:txBody>
          <a:bodyPr>
            <a:noAutofit/>
          </a:bodyPr>
          <a:lstStyle/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Tränare: 	Marie </a:t>
            </a:r>
            <a:r>
              <a:rPr lang="sv-SE" sz="1800" dirty="0" err="1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Harlin</a:t>
            </a: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Stefan Hellström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Daniel </a:t>
            </a: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Lundby</a:t>
            </a:r>
          </a:p>
          <a:p>
            <a:pPr algn="l"/>
            <a:r>
              <a:rPr lang="sv-SE" sz="18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Henrik </a:t>
            </a: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Johansson</a:t>
            </a:r>
            <a:endParaRPr lang="sv-SE" sz="1800" dirty="0" smtClean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algn="l"/>
            <a:r>
              <a:rPr lang="sv-SE" sz="18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Mikaela Hansson</a:t>
            </a:r>
            <a:endParaRPr lang="sv-SE" sz="1800" dirty="0" smtClean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algn="l"/>
            <a:r>
              <a:rPr lang="sv-SE" sz="18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Sandra Carling</a:t>
            </a:r>
          </a:p>
          <a:p>
            <a:pPr algn="l"/>
            <a:r>
              <a:rPr lang="sv-SE" sz="18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	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Truppen:		</a:t>
            </a:r>
            <a:r>
              <a:rPr lang="sv-SE" sz="1800" dirty="0" smtClean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 30 stycken</a:t>
            </a: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KLUBBPOLICY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80198"/>
            <a:ext cx="6812160" cy="4536504"/>
          </a:xfrm>
        </p:spPr>
        <p:txBody>
          <a:bodyPr>
            <a:normAutofit/>
          </a:bodyPr>
          <a:lstStyle/>
          <a:p>
            <a:r>
              <a:rPr lang="sv-SE" sz="1800" b="1" dirty="0">
                <a:latin typeface="Avenir Medium" charset="0"/>
                <a:ea typeface="Avenir Medium" charset="0"/>
                <a:cs typeface="Avenir Medium" charset="0"/>
              </a:rPr>
              <a:t>Jönköpings IK ungdomspolicy</a:t>
            </a:r>
            <a:endParaRPr lang="sv-SE" sz="1800" b="1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I dokument finns att läsa om: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srgbClr val="000000"/>
                </a:solidFill>
                <a:latin typeface="Avenir Medium" charset="0"/>
                <a:ea typeface="Avenir Medium" charset="0"/>
                <a:cs typeface="Avenir Medium" charset="0"/>
              </a:rPr>
              <a:t>Målsättni</a:t>
            </a: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ng, ansvar, åldersnivåer, lagorganisation m.m.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Förväntningar på spelare, ledare och föräldrar: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Passa tider, meddela närvaro/frånvaro, visa koncentration,</a:t>
            </a:r>
            <a:b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delta aktivt på träning/match, visa eget intresse m.m.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Finns att ladda ner på Laget.se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Barn och ungdomssektionen &gt; dokument &gt; Ungdomspolicy och Vädergrund</a:t>
            </a:r>
          </a:p>
          <a:p>
            <a:pPr>
              <a:spcBef>
                <a:spcPts val="1080"/>
              </a:spcBef>
            </a:pPr>
            <a:r>
              <a:rPr lang="sv-SE" sz="1800" b="1" dirty="0">
                <a:latin typeface="Avenir Medium" charset="0"/>
                <a:ea typeface="Avenir Medium" charset="0"/>
                <a:cs typeface="Avenir Medium" charset="0"/>
              </a:rPr>
              <a:t>Samsyn Småland</a:t>
            </a:r>
            <a:endParaRPr lang="sv-SE" sz="1600" b="1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För att värna om barn och ungdomars möjligheter</a:t>
            </a: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Vinteridrotter har förtur Oktober – Mars</a:t>
            </a:r>
          </a:p>
          <a:p>
            <a:pPr lvl="1">
              <a:spcBef>
                <a:spcPts val="108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Sommaridrotter har förtur April – September</a:t>
            </a:r>
          </a:p>
          <a:p>
            <a:pPr lvl="1">
              <a:spcBef>
                <a:spcPts val="108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VISION &amp; MÅL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F10/11</a:t>
            </a:r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	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345940" y="1725785"/>
            <a:ext cx="7258508" cy="4536504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Vision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Så många innebandytjejer som möjligt, så länge som möjligt.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1400" b="1" dirty="0">
              <a:solidFill>
                <a:srgbClr val="000000"/>
              </a:solidFill>
              <a:latin typeface="Avenir Medium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Mål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Att skapa glädje och gemenskap.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Ge förutsättningar för att så många som möjligt vara med så länge som möjligt.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Låt varje individ utvecklas utifrån sina egna, unika förutsättningar.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Varje individ ska i sin utveckling endast jämföras med sig själv.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Låt kampmomentet i tävlingen vara överordnad resultatet.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 Tillhandahålla en bra utbildning för vår verksamhet och idrott.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Skapa förutsättningar för att kunna försörja seniora herr- och damlag med en stor andel egna produkter.</a:t>
            </a:r>
          </a:p>
          <a:p>
            <a:pPr algn="l"/>
            <a:r>
              <a:rPr lang="sv-SE" sz="1600" dirty="0">
                <a:solidFill>
                  <a:srgbClr val="000000"/>
                </a:solidFill>
                <a:latin typeface="Avenir Medium"/>
              </a:rPr>
              <a:t> </a:t>
            </a:r>
          </a:p>
          <a:p>
            <a:pPr algn="l"/>
            <a:endParaRPr lang="sv-SE" sz="18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v-SE" sz="3200" b="1" dirty="0" smtClean="0">
                <a:latin typeface="Avenir Heavy" charset="0"/>
                <a:ea typeface="Avenir Heavy" charset="0"/>
                <a:cs typeface="Avenir Heavy" charset="0"/>
              </a:rPr>
              <a:t>INFÖR TRÄNING OCH MATCH</a:t>
            </a:r>
            <a:endParaRPr lang="sv-SE" sz="3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Tänk på att ladda på med energi i form av mat och dryck. Ej godis, sötsaker och energidryck.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1600" dirty="0">
              <a:solidFill>
                <a:srgbClr val="000000"/>
              </a:solidFill>
              <a:latin typeface="Avenir Medium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Motivation/inställning- vi förväntar oss att man ger full focus på träning och match.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1600" dirty="0">
              <a:solidFill>
                <a:srgbClr val="000000"/>
              </a:solidFill>
              <a:latin typeface="Avenir Medium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000000"/>
                </a:solidFill>
                <a:latin typeface="Avenir Medium"/>
              </a:rPr>
              <a:t>Respektera tränare, medspelare och domare.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1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55776" y="-1"/>
            <a:ext cx="613102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TRÄNINGAR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813052"/>
            <a:ext cx="6606480" cy="4176464"/>
          </a:xfrm>
        </p:spPr>
        <p:txBody>
          <a:bodyPr>
            <a:normAutofit fontScale="85000" lnSpcReduction="20000"/>
          </a:bodyPr>
          <a:lstStyle/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Tisdagar   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16:00 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- 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17:10 (samling 15:50) A-hallen 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Onsdagar 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18:30 - 20:00 (samling 18:20) Hisingstorp 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Fredagar 16:30-18:00 (samling 16:20) B-hallen</a:t>
            </a:r>
          </a:p>
          <a:p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Målvaktsträning onsdagar 16:00 v. 41, 46, 50 ,4 och 9.</a:t>
            </a:r>
            <a:b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</a:b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Kallelser kommer till varje träning via laget.se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. SVARA!</a:t>
            </a:r>
            <a:b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Kan man inte komma på träning </a:t>
            </a:r>
            <a:r>
              <a:rPr lang="sv-SE" sz="1600" b="1" dirty="0" smtClean="0">
                <a:latin typeface="Avenir Medium" charset="0"/>
                <a:ea typeface="Avenir Medium" charset="0"/>
                <a:cs typeface="Avenir Medium" charset="0"/>
              </a:rPr>
              <a:t>skriv orsak 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i kallelsen.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Material (gärna namnat):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Innebandyglasögon (obligatoriskt)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Innebandyklubba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/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Bra 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skor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Vattenflaska 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Uppsatt 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hår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Inga smycken</a:t>
            </a:r>
          </a:p>
          <a:p>
            <a:pPr marL="0" indent="0"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Inga tuggummin </a:t>
            </a:r>
            <a:b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	Tejp vid behov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0" indent="0">
              <a:buNone/>
            </a:pPr>
            <a:r>
              <a:rPr lang="sv-SE" sz="1600" dirty="0" smtClean="0">
                <a:latin typeface="Avenir Medium" charset="0"/>
                <a:ea typeface="Avenir Medium" charset="0"/>
                <a:cs typeface="Avenir Medium" charset="0"/>
              </a:rPr>
              <a:t>.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0" indent="0">
              <a:buNone/>
            </a:pPr>
            <a:endParaRPr lang="sv-SE" sz="1600" u="sng" dirty="0">
              <a:latin typeface="Avenir Medium" charset="0"/>
            </a:endParaRP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SERIESPEL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31705"/>
            <a:ext cx="6812160" cy="33094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080"/>
              </a:spcBef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Ett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lag i seriespel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på Rödnivå-10 (Röd Norra-10)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Ett lag i seriespel på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Rödnivå-09 (Röd Norra -09)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Matchtid 3 x 15 min, 5 min paus</a:t>
            </a:r>
          </a:p>
          <a:p>
            <a:pPr>
              <a:spcBef>
                <a:spcPts val="1080"/>
              </a:spcBef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Utbildade domare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Kallelser till matcher via laget.se </a:t>
            </a:r>
            <a:r>
              <a:rPr lang="sv-SE" sz="1700" b="1" dirty="0" smtClean="0">
                <a:latin typeface="Avenir Medium" charset="0"/>
                <a:ea typeface="Avenir Medium" charset="0"/>
                <a:cs typeface="Avenir Medium" charset="0"/>
              </a:rPr>
              <a:t>SVARA så tidigt som möjligt!</a:t>
            </a:r>
            <a:endParaRPr lang="sv-SE" sz="1700" b="1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Alla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blir kallade till match under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förutsättning att man tränar.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Träningsnärvaron kommer att styra hur många matcher man blir kallad till.</a:t>
            </a:r>
          </a:p>
          <a:p>
            <a:pPr>
              <a:spcBef>
                <a:spcPts val="1080"/>
              </a:spcBef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Målvakter idag har vi 3 målvakter</a:t>
            </a:r>
          </a:p>
          <a:p>
            <a:pPr>
              <a:spcBef>
                <a:spcPts val="1080"/>
              </a:spcBef>
            </a:pP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Dusch 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efter </a:t>
            </a:r>
            <a:r>
              <a:rPr lang="sv-SE" sz="1700" b="1" dirty="0">
                <a:latin typeface="Avenir Medium" charset="0"/>
                <a:ea typeface="Avenir Medium" charset="0"/>
                <a:cs typeface="Avenir Medium" charset="0"/>
              </a:rPr>
              <a:t>varje</a:t>
            </a: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 </a:t>
            </a:r>
            <a:r>
              <a:rPr lang="sv-SE" sz="1700" dirty="0" smtClean="0">
                <a:latin typeface="Avenir Medium" charset="0"/>
                <a:ea typeface="Avenir Medium" charset="0"/>
                <a:cs typeface="Avenir Medium" charset="0"/>
              </a:rPr>
              <a:t>match.</a:t>
            </a: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v-SE" sz="3200" b="1" cap="all" dirty="0"/>
              <a:t>Mitt </a:t>
            </a:r>
            <a:r>
              <a:rPr lang="sv-SE" sz="3200" b="1" cap="all" dirty="0" err="1"/>
              <a:t>iBIS</a:t>
            </a:r>
            <a:r>
              <a:rPr lang="sv-SE" sz="3200" b="1" cap="all" dirty="0"/>
              <a:t> - Liverapportering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b="1" dirty="0"/>
              <a:t>Röd nivå - innan och efter </a:t>
            </a:r>
            <a:r>
              <a:rPr lang="sv-SE" b="1" dirty="0" smtClean="0"/>
              <a:t>match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dirty="0"/>
              <a:t>Händelse- och resultatrapportering</a:t>
            </a:r>
          </a:p>
          <a:p>
            <a:r>
              <a:rPr lang="sv-SE" dirty="0"/>
              <a:t>Hemmalaget delar matchen med den som skall sitta i sekretariatet.</a:t>
            </a:r>
          </a:p>
          <a:p>
            <a:r>
              <a:rPr lang="sv-SE" dirty="0"/>
              <a:t>Båda lagen skall fastställa matchtruppen innan matchstart. (hemmalaget kan fastställa båda lagen)</a:t>
            </a:r>
          </a:p>
          <a:p>
            <a:r>
              <a:rPr lang="sv-SE" dirty="0" smtClean="0"/>
              <a:t>senast </a:t>
            </a:r>
            <a:r>
              <a:rPr lang="sv-SE" dirty="0"/>
              <a:t>3 timmar efter match skall resultat, händelserapportering och matchprotokoll vara godkänt och rapporterat.</a:t>
            </a:r>
          </a:p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Lag som </a:t>
            </a:r>
            <a:r>
              <a:rPr lang="sv-SE" b="1" dirty="0"/>
              <a:t>döms av distriktsdomare</a:t>
            </a:r>
            <a:endParaRPr lang="sv-SE" dirty="0"/>
          </a:p>
          <a:p>
            <a:r>
              <a:rPr lang="sv-SE" dirty="0"/>
              <a:t>Förening och domare ska godkänna händelserapportering och resultat.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16792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5474</TotalTime>
  <Words>1295</Words>
  <Application>Microsoft Office PowerPoint</Application>
  <PresentationFormat>Bildspel på skärmen (4:3)</PresentationFormat>
  <Paragraphs>191</Paragraphs>
  <Slides>20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5" baseType="lpstr">
      <vt:lpstr>Arial</vt:lpstr>
      <vt:lpstr>Avenir Heavy</vt:lpstr>
      <vt:lpstr>Avenir Medium</vt:lpstr>
      <vt:lpstr>Calibri</vt:lpstr>
      <vt:lpstr>Anpassad formgivning</vt:lpstr>
      <vt:lpstr>Välkomna alla föräldrar till föräldramöte F10/11</vt:lpstr>
      <vt:lpstr>FÖRÄLDRAMÖTE F10/11  Måndag 29/9 2025</vt:lpstr>
      <vt:lpstr>LEDARE / TRUPPEN</vt:lpstr>
      <vt:lpstr>KLUBBPOLICY</vt:lpstr>
      <vt:lpstr>VISION &amp; MÅL F10/11 </vt:lpstr>
      <vt:lpstr>INFÖR TRÄNING OCH MATCH</vt:lpstr>
      <vt:lpstr>TRÄNINGAR</vt:lpstr>
      <vt:lpstr>SERIESPEL</vt:lpstr>
      <vt:lpstr>Mitt iBIS - Liverapportering</vt:lpstr>
      <vt:lpstr>MATCHER</vt:lpstr>
      <vt:lpstr>CUPER </vt:lpstr>
      <vt:lpstr>FOTOGRAFERING</vt:lpstr>
      <vt:lpstr>FÖRÄLDRAANSVAR</vt:lpstr>
      <vt:lpstr>FÖRÄLDRAGRUPP </vt:lpstr>
      <vt:lpstr>FÖRÄLDRAGRUPP (utses på mötet) </vt:lpstr>
      <vt:lpstr>LAGKASSAN</vt:lpstr>
      <vt:lpstr>Träningskostnader </vt:lpstr>
      <vt:lpstr>Tränare </vt:lpstr>
      <vt:lpstr>PowerPoint-presentation</vt:lpstr>
      <vt:lpstr>ÖVRIGA 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Jörgen Millton</dc:creator>
  <cp:lastModifiedBy>Carling Sandra</cp:lastModifiedBy>
  <cp:revision>189</cp:revision>
  <cp:lastPrinted>2017-09-17T18:59:37Z</cp:lastPrinted>
  <dcterms:created xsi:type="dcterms:W3CDTF">2015-08-13T10:44:07Z</dcterms:created>
  <dcterms:modified xsi:type="dcterms:W3CDTF">2025-09-29T17:56:42Z</dcterms:modified>
</cp:coreProperties>
</file>