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5" r:id="rId3"/>
    <p:sldId id="263" r:id="rId4"/>
    <p:sldId id="271" r:id="rId5"/>
    <p:sldId id="264" r:id="rId6"/>
    <p:sldId id="272" r:id="rId7"/>
    <p:sldId id="277" r:id="rId8"/>
    <p:sldId id="259" r:id="rId9"/>
    <p:sldId id="258" r:id="rId10"/>
    <p:sldId id="274" r:id="rId11"/>
    <p:sldId id="276" r:id="rId12"/>
    <p:sldId id="268" r:id="rId13"/>
    <p:sldId id="267" r:id="rId14"/>
    <p:sldId id="270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4"/>
    <p:restoredTop sz="93292"/>
  </p:normalViewPr>
  <p:slideViewPr>
    <p:cSldViewPr>
      <p:cViewPr varScale="1">
        <p:scale>
          <a:sx n="103" d="100"/>
          <a:sy n="103" d="100"/>
        </p:scale>
        <p:origin x="231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69269-9182-49D3-939F-C6BD2B1A62C9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3147-877B-4F00-A703-314F543695E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7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302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3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03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63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69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91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037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8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48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1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FA55-B2E1-4407-9869-17FA24859885}" type="datetimeFigureOut">
              <a:rPr lang="sv-SE" smtClean="0"/>
              <a:pPr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6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laget.se/JonkopingsIK/Page/29628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nnebandybutiken.se/sv/info/ratt-langd-2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79712" y="332657"/>
            <a:ext cx="6624736" cy="1321122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FÖRÄLDRAMÖTE F11</a:t>
            </a:r>
            <a:b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700" b="1" dirty="0"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Tisdag 20/9 2022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43608" y="1639267"/>
            <a:ext cx="6524128" cy="436751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Ledare / Truppen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Klubbpolicy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Vision &amp; Mål F11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Träningar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Seriespel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Matcher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Cuper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Föräldraansvar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Föräldragrupp (önskas tillsättas)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Avgifter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Övriga frågor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5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000" b="1" dirty="0">
                <a:latin typeface="Avenir Heavy" charset="0"/>
                <a:ea typeface="Avenir Heavy" charset="0"/>
                <a:cs typeface="Avenir Heavy" charset="0"/>
              </a:rPr>
              <a:t>(Tomas)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68034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Schemalägga/dela ut uppgifterna till föräldrarna. </a:t>
            </a:r>
            <a:br>
              <a:rPr lang="sv-SE" sz="18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Laguppdrag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T.ex. SSL-matcher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Lagkassa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och genomföra försäljning/aktiviteter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Administrera lagets försäljning av JIK-kaffe och/ eller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Gutz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.</a:t>
            </a:r>
          </a:p>
          <a:p>
            <a:pPr marL="0" indent="0">
              <a:spcBef>
                <a:spcPts val="600"/>
              </a:spcBef>
              <a:buNone/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10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00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(utses på mötet)</a:t>
            </a:r>
            <a:b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</a:br>
            <a:endParaRPr lang="sv-SE" sz="24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68034"/>
            <a:ext cx="6606480" cy="522191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Teambuilding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lagaktivitet utanför innebandyn. T.ex.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(Bowling,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Prison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Island, 5-kamp utomhus, korvgrillning Dumme Mosse, Pizza och match mm). En gång på hösten och en gång på vintern.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sv-SE" sz="1600" dirty="0">
              <a:latin typeface="Avenir Medium" charset="0"/>
            </a:endParaRP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</a:rPr>
              <a:t>Ansvariga Hösten 2022: Frida </a:t>
            </a:r>
            <a:r>
              <a:rPr lang="sv-SE" sz="1600" dirty="0" err="1">
                <a:latin typeface="Avenir Medium" charset="0"/>
              </a:rPr>
              <a:t>Wengbrand</a:t>
            </a:r>
            <a:r>
              <a:rPr lang="sv-SE" sz="1600" dirty="0">
                <a:latin typeface="Avenir Medium" charset="0"/>
              </a:rPr>
              <a:t> och Maria Landén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</a:rPr>
              <a:t>Ansvariga vintern 2023: ?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11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5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Övrigt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916832"/>
            <a:ext cx="6606480" cy="4209331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Klubbkläder: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Möjlighet till utprovning och beställning av 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klubbkläder görs på Intersport A6.</a:t>
            </a:r>
          </a:p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Fotografering:</a:t>
            </a:r>
            <a:endParaRPr lang="sv-SE" sz="1600" dirty="0">
              <a:latin typeface="Avenir Medium" charset="0"/>
            </a:endParaRPr>
          </a:p>
          <a:p>
            <a:pPr marL="0" indent="0">
              <a:buNone/>
            </a:pPr>
            <a:r>
              <a:rPr lang="sv-SE" sz="1600" dirty="0">
                <a:latin typeface="Avenir Medium" charset="0"/>
              </a:rPr>
              <a:t>	-24/10 kl. 18:15</a:t>
            </a:r>
          </a:p>
          <a:p>
            <a:r>
              <a:rPr lang="sv-SE" sz="1800" dirty="0">
                <a:latin typeface="Avenir Medium" charset="0"/>
              </a:rPr>
              <a:t>Matnyttig info från JIK se information på laget.se </a:t>
            </a:r>
            <a:r>
              <a:rPr lang="sv-SE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https://www.laget.se/JonkopingsIK/Page/296282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600" dirty="0">
              <a:latin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57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Tränings kostnader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628800"/>
            <a:ext cx="7063680" cy="5229200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Medlemsavgift 400 kr</a:t>
            </a: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Träningsavgift 1000 kr</a:t>
            </a: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Faktureras från klubben via laget.se. Avsändaren för fakturan är </a:t>
            </a:r>
            <a:r>
              <a:rPr lang="sv-SE" sz="2000" dirty="0" err="1">
                <a:latin typeface="Avenir Medium" charset="0"/>
                <a:ea typeface="Avenir Medium" charset="0"/>
                <a:cs typeface="Avenir Medium" charset="0"/>
              </a:rPr>
              <a:t>Billogram</a:t>
            </a: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7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ÖVRIGA FRÅGOR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916832"/>
            <a:ext cx="6606480" cy="4209331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Ordet är fritt</a:t>
            </a:r>
            <a:r>
              <a:rPr lang="mr-IN" sz="2000">
                <a:latin typeface="Avenir Medium" charset="0"/>
                <a:ea typeface="Avenir Medium" charset="0"/>
                <a:cs typeface="Avenir Medium" charset="0"/>
              </a:rPr>
              <a:t>…</a:t>
            </a: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LEDARE / TRUPPEN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52120" cy="4536504"/>
          </a:xfrm>
        </p:spPr>
        <p:txBody>
          <a:bodyPr>
            <a:noAutofit/>
          </a:bodyPr>
          <a:lstStyle/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Tränare: 		Mattias Rydén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Sandra Halonen Carling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Stefan Hellström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Marie Harlin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Mikaela Hansson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Bodil Lundby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Truppen:		30 stycken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3 nya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3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KLUBBPOLICY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80198"/>
            <a:ext cx="6812160" cy="4536504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Jönköpings IK ungdomspolicy</a:t>
            </a:r>
            <a:endParaRPr lang="sv-SE" sz="18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I dokument finns att läsa om: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srgbClr val="000000"/>
                </a:solidFill>
                <a:latin typeface="Avenir Medium" charset="0"/>
                <a:ea typeface="Avenir Medium" charset="0"/>
                <a:cs typeface="Avenir Medium" charset="0"/>
              </a:rPr>
              <a:t>Målsättni</a:t>
            </a: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ng, ansvar, åldersnivåer, lagorganisation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Förväntningar på spelare, ledare och föräldrar: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Passa tider, meddela närvaro/frånvaro, visa koncentration,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delta aktivt på träning/match, visa eget intresse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Finns att ladda ner på Laget.se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Barn och ungdomssektionen &gt; dokument &gt; Ungdomspolicy och Vädergrund</a:t>
            </a:r>
          </a:p>
          <a:p>
            <a:pPr>
              <a:spcBef>
                <a:spcPts val="108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Samsyn Småland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 att värna om barn och ungdomars möjligheter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Vinteridrotter har förtur Oktober – Mars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Sommaridrotter har förtur April – September</a:t>
            </a:r>
          </a:p>
          <a:p>
            <a:pPr lvl="1">
              <a:spcBef>
                <a:spcPts val="108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VISION &amp; MÅL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F06/07	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345940" y="1725785"/>
            <a:ext cx="6452120" cy="453650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Vision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Så många innebandytjejer som möjligt, så länge som möjligt.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400" b="1" dirty="0">
              <a:solidFill>
                <a:srgbClr val="000000"/>
              </a:solidFill>
              <a:latin typeface="Avenir Medium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Mål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Tjejerna ska ha roligt och utvecklas som innebandyspelare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Laganda är ett nyckelord för att lyckas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stöttar och hjälper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har roligt tillsammans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Alla är lika värdefulla och har en viktig roll i laget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respekterar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berömmer prestation före resultat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venir Medium"/>
            </a:endParaRPr>
          </a:p>
          <a:p>
            <a:pPr algn="l"/>
            <a:r>
              <a:rPr lang="sv-SE" sz="1800" dirty="0">
                <a:solidFill>
                  <a:srgbClr val="000000"/>
                </a:solidFill>
                <a:latin typeface="Avenir Medium"/>
              </a:rPr>
              <a:t> 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07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55776" y="-1"/>
            <a:ext cx="613102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813052"/>
            <a:ext cx="6606480" cy="4176464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Tisdagar    kl. 16:00 - 17:00 Arenan (från oktober)</a:t>
            </a: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Lördagar   kl. 11:45 - 13:00 Kålgårdshallen, kod: 1011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Kallelser kommer till varje träning via laget.se.</a:t>
            </a: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Material (gärna namnat):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Innebandyglasögon (obligatoriskt)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Innebandyklubba, tänk på klubblängden: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u="sng" dirty="0">
                <a:hlinkClick r:id="rId2"/>
              </a:rPr>
              <a:t>www.innebandybutiken.se/sv/info/ratt-langd-2.html</a:t>
            </a:r>
            <a:endParaRPr lang="sv-SE" sz="1600" u="sng" dirty="0"/>
          </a:p>
          <a:p>
            <a:pPr marL="0" indent="0">
              <a:buNone/>
            </a:pPr>
            <a:r>
              <a:rPr lang="sv-SE" sz="1600" dirty="0"/>
              <a:t>	Bra skor</a:t>
            </a:r>
          </a:p>
          <a:p>
            <a:pPr marL="0" indent="0">
              <a:buNone/>
            </a:pPr>
            <a:r>
              <a:rPr lang="sv-SE" sz="1600" dirty="0"/>
              <a:t>	Vattenflaska </a:t>
            </a:r>
          </a:p>
          <a:p>
            <a:pPr marL="0" indent="0">
              <a:buNone/>
            </a:pPr>
            <a:r>
              <a:rPr lang="sv-SE" sz="1600" dirty="0"/>
              <a:t>	Uppsatt hår</a:t>
            </a:r>
          </a:p>
          <a:p>
            <a:pPr marL="0" indent="0">
              <a:buNone/>
            </a:pPr>
            <a:endParaRPr lang="sv-SE" sz="1600" u="sng" dirty="0">
              <a:latin typeface="Avenir Medium" charset="0"/>
            </a:endParaRP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SERIESPEL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3309463"/>
          </a:xfrm>
        </p:spPr>
        <p:txBody>
          <a:bodyPr>
            <a:normAutofit/>
          </a:bodyPr>
          <a:lstStyle/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Tre lag i seriespel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Matchtid 3 x 15 min, 5 min paus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Föreningsdomare (ungdomar). Stötta och visa respekt!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Kallelser till matcher via laget.se två veckor innan match. Vi försöker få en så rättvis fördelning som möjligt där vår ambition är att alla ska kallas till lika många matcher.</a:t>
            </a:r>
          </a:p>
          <a:p>
            <a:r>
              <a:rPr lang="sv-SE" sz="1700" dirty="0">
                <a:latin typeface="Avenir Medium" charset="0"/>
              </a:rPr>
              <a:t>Bortamatcher:</a:t>
            </a:r>
          </a:p>
          <a:p>
            <a:pPr marL="0" indent="0">
              <a:buNone/>
            </a:pPr>
            <a:r>
              <a:rPr lang="sv-SE" sz="1700" dirty="0">
                <a:latin typeface="Avenir Medium" charset="0"/>
              </a:rPr>
              <a:t>	- Ta med grejer för dusch samt mellanmål.</a:t>
            </a:r>
          </a:p>
          <a:p>
            <a:pPr>
              <a:spcBef>
                <a:spcPts val="1080"/>
              </a:spcBef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0" indent="0">
              <a:spcBef>
                <a:spcPts val="108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39752" y="-1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Matcher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1437900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7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8680AB-3298-41B2-8119-B2F2C87BF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12" y="1363444"/>
            <a:ext cx="3854177" cy="53161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852C5F-46F8-4D33-8AC8-F3E081F85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113" y="1445642"/>
            <a:ext cx="3914850" cy="523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7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39752" y="-1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CUPER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1437900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Sibben cup i Skövde 5-6 januari</a:t>
            </a: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Eventuellt Fair Play cup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8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25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FÖRÄLDRAANSVAR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13520" y="1418771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våra matcher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Sarg + sekretariat 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Chaufförer bortamatcher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Tvätt alla matcher. (Vi delar ut matchställ men barnen förväntas ta med sig egna strumpor)</a:t>
            </a:r>
          </a:p>
          <a:p>
            <a:pPr marL="0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2 SSL A-lagsmatcher herr &amp; dam (alla hjälper till en match)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Inträde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Halva tjugan + bollkastning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Souvenirshopen</a:t>
            </a:r>
          </a:p>
          <a:p>
            <a:pPr lvl="1">
              <a:spcBef>
                <a:spcPts val="300"/>
              </a:spcBef>
            </a:pP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Skills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corner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 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Två helger mars-april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Matbespisning Junedalskolan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Viktigt att ALLA ställer upp dessa helger ca 10h/ familj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9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3733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5071</TotalTime>
  <Words>651</Words>
  <Application>Microsoft Office PowerPoint</Application>
  <PresentationFormat>On-screen Show (4:3)</PresentationFormat>
  <Paragraphs>137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Avenir Heavy</vt:lpstr>
      <vt:lpstr>Avenir Medium</vt:lpstr>
      <vt:lpstr>Calibri</vt:lpstr>
      <vt:lpstr>Anpassad formgivning</vt:lpstr>
      <vt:lpstr>FÖRÄLDRAMÖTE F11  Tisdag 20/9 2022</vt:lpstr>
      <vt:lpstr>LEDARE / TRUPPEN</vt:lpstr>
      <vt:lpstr>KLUBBPOLICY</vt:lpstr>
      <vt:lpstr>VISION &amp; MÅL F06/07 </vt:lpstr>
      <vt:lpstr>TRÄNINGAR</vt:lpstr>
      <vt:lpstr>SERIESPEL</vt:lpstr>
      <vt:lpstr>Matcher</vt:lpstr>
      <vt:lpstr>CUPER</vt:lpstr>
      <vt:lpstr>FÖRÄLDRAANSVAR</vt:lpstr>
      <vt:lpstr>FÖRÄLDRAGRUPP (Tomas)</vt:lpstr>
      <vt:lpstr>FÖRÄLDRAGRUPP (utses på mötet) </vt:lpstr>
      <vt:lpstr>Övrigt</vt:lpstr>
      <vt:lpstr>Tränings kostnader 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Jörgen Millton</dc:creator>
  <cp:lastModifiedBy>Sandra Carling</cp:lastModifiedBy>
  <cp:revision>156</cp:revision>
  <cp:lastPrinted>2017-09-17T18:59:37Z</cp:lastPrinted>
  <dcterms:created xsi:type="dcterms:W3CDTF">2015-08-13T10:44:07Z</dcterms:created>
  <dcterms:modified xsi:type="dcterms:W3CDTF">2022-09-21T11:55:17Z</dcterms:modified>
</cp:coreProperties>
</file>