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75" r:id="rId3"/>
    <p:sldId id="263" r:id="rId4"/>
    <p:sldId id="271" r:id="rId5"/>
    <p:sldId id="264" r:id="rId6"/>
    <p:sldId id="272" r:id="rId7"/>
    <p:sldId id="277" r:id="rId8"/>
    <p:sldId id="259" r:id="rId9"/>
    <p:sldId id="258" r:id="rId10"/>
    <p:sldId id="274" r:id="rId11"/>
    <p:sldId id="276" r:id="rId12"/>
    <p:sldId id="268" r:id="rId13"/>
    <p:sldId id="267" r:id="rId14"/>
    <p:sldId id="270" r:id="rId15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54"/>
    <p:restoredTop sz="93292"/>
  </p:normalViewPr>
  <p:slideViewPr>
    <p:cSldViewPr>
      <p:cViewPr varScale="1">
        <p:scale>
          <a:sx n="103" d="100"/>
          <a:sy n="103" d="100"/>
        </p:scale>
        <p:origin x="231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69269-9182-49D3-939F-C6BD2B1A62C9}" type="datetimeFigureOut">
              <a:rPr lang="sv-SE" smtClean="0"/>
              <a:pPr/>
              <a:t>2022-09-21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13147-877B-4F00-A703-314F543695E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0778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713147-877B-4F00-A703-314F543695E0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53026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2022-09-21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0394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2022-09-21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6031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2022-09-21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063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2022-09-21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6638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2022-09-21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3690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2022-09-21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4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2022-09-21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7914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2022-09-21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037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2022-09-21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689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2022-09-21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448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2022-09-21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019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AFA55-B2E1-4407-9869-17FA24859885}" type="datetimeFigureOut">
              <a:rPr lang="sv-SE" smtClean="0"/>
              <a:pPr/>
              <a:t>2022-09-21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562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laget.se/JonkopingsIK/Page/296282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innebandybutiken.se/sv/info/ratt-langd-2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979712" y="332657"/>
            <a:ext cx="6624736" cy="1321122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FÖRÄLDRAMÖTE F11</a:t>
            </a:r>
            <a:br>
              <a:rPr lang="sv-SE" sz="4000" b="1" dirty="0">
                <a:latin typeface="Avenir Heavy" charset="0"/>
                <a:ea typeface="Avenir Heavy" charset="0"/>
                <a:cs typeface="Avenir Heavy" charset="0"/>
              </a:rPr>
            </a:br>
            <a:r>
              <a:rPr lang="sv-SE" sz="2700" b="1" dirty="0"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sv-SE" sz="2400" b="1" dirty="0">
                <a:latin typeface="Avenir Heavy" charset="0"/>
                <a:ea typeface="Avenir Heavy" charset="0"/>
                <a:cs typeface="Avenir Heavy" charset="0"/>
              </a:rPr>
              <a:t>Tisdag 20/9 2022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43608" y="1639267"/>
            <a:ext cx="6524128" cy="4367510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Ledare / Truppen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Klubbpolicy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Vision &amp; Mål F11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Träningar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Seriespel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Matcher</a:t>
            </a:r>
          </a:p>
          <a:p>
            <a:pPr marL="457200" lvl="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Cuper</a:t>
            </a:r>
          </a:p>
          <a:p>
            <a:pPr marL="457200" lvl="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Föräldraansvar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Föräldragrupp (önskas tillsättas)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Avgifter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Övriga frågor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1</a:t>
            </a:fld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275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116632"/>
            <a:ext cx="649106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FÖRÄLDRAGRUPP</a:t>
            </a:r>
            <a:b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</a:br>
            <a:r>
              <a:rPr lang="sv-SE" sz="2000" b="1" dirty="0">
                <a:latin typeface="Avenir Heavy" charset="0"/>
                <a:ea typeface="Avenir Heavy" charset="0"/>
                <a:cs typeface="Avenir Heavy" charset="0"/>
              </a:rPr>
              <a:t>(Tomas)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268760" y="1468034"/>
            <a:ext cx="6606480" cy="522191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Fair Play Cup</a:t>
            </a:r>
          </a:p>
          <a:p>
            <a:pPr lvl="1">
              <a:spcBef>
                <a:spcPts val="6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Schemalägga/dela ut uppgifterna till föräldrarna. </a:t>
            </a:r>
            <a:br>
              <a:rPr lang="sv-SE" sz="1800" dirty="0">
                <a:latin typeface="Avenir Medium" charset="0"/>
                <a:ea typeface="Avenir Medium" charset="0"/>
                <a:cs typeface="Avenir Medium" charset="0"/>
              </a:rPr>
            </a:br>
            <a:endParaRPr lang="sv-SE" sz="18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600"/>
              </a:spcBef>
            </a:pP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Laguppdrag</a:t>
            </a:r>
          </a:p>
          <a:p>
            <a:pPr lvl="1">
              <a:spcBef>
                <a:spcPts val="6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T.ex. SSL-matcher</a:t>
            </a:r>
            <a:endParaRPr lang="sv-SE" sz="17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600"/>
              </a:spcBef>
            </a:pPr>
            <a:endParaRPr lang="sv-SE" sz="12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600"/>
              </a:spcBef>
            </a:pP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Lagkassa</a:t>
            </a:r>
          </a:p>
          <a:p>
            <a:pPr lvl="1">
              <a:spcBef>
                <a:spcPts val="6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Planera och genomföra försäljning/aktiviteter</a:t>
            </a:r>
          </a:p>
          <a:p>
            <a:pPr lvl="1">
              <a:spcBef>
                <a:spcPts val="6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Administrera lagets försäljning av JIK-kaffe och/ eller </a:t>
            </a:r>
            <a:r>
              <a:rPr lang="sv-SE" sz="1600" dirty="0" err="1">
                <a:latin typeface="Avenir Medium" charset="0"/>
                <a:ea typeface="Avenir Medium" charset="0"/>
                <a:cs typeface="Avenir Medium" charset="0"/>
              </a:rPr>
              <a:t>Gutz</a:t>
            </a: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.</a:t>
            </a:r>
          </a:p>
          <a:p>
            <a:pPr marL="0" indent="0">
              <a:spcBef>
                <a:spcPts val="600"/>
              </a:spcBef>
              <a:buNone/>
            </a:pPr>
            <a:endParaRPr lang="sv-SE" sz="12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10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400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116632"/>
            <a:ext cx="649106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FÖRÄLDRAGRUPP</a:t>
            </a:r>
            <a:b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</a:br>
            <a:r>
              <a:rPr lang="sv-SE" sz="2400" b="1" dirty="0">
                <a:latin typeface="Avenir Heavy" charset="0"/>
                <a:ea typeface="Avenir Heavy" charset="0"/>
                <a:cs typeface="Avenir Heavy" charset="0"/>
              </a:rPr>
              <a:t>(utses på mötet)</a:t>
            </a:r>
            <a:br>
              <a:rPr lang="sv-SE" sz="2400" b="1" dirty="0">
                <a:latin typeface="Avenir Heavy" charset="0"/>
                <a:ea typeface="Avenir Heavy" charset="0"/>
                <a:cs typeface="Avenir Heavy" charset="0"/>
              </a:rPr>
            </a:br>
            <a:endParaRPr lang="sv-SE" sz="2400" b="1" dirty="0"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268760" y="1468034"/>
            <a:ext cx="6606480" cy="5221912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endParaRPr lang="sv-SE" sz="12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600"/>
              </a:spcBef>
            </a:pPr>
            <a:r>
              <a:rPr lang="sv-SE" sz="1800" dirty="0" err="1">
                <a:latin typeface="Avenir Medium" charset="0"/>
                <a:ea typeface="Avenir Medium" charset="0"/>
                <a:cs typeface="Avenir Medium" charset="0"/>
              </a:rPr>
              <a:t>Teambuilding</a:t>
            </a:r>
            <a:endParaRPr lang="sv-SE" sz="18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6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Planera lagaktivitet utanför innebandyn. T.ex.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(Bowling, </a:t>
            </a:r>
            <a:r>
              <a:rPr lang="sv-SE" sz="1600" dirty="0" err="1">
                <a:latin typeface="Avenir Medium" charset="0"/>
                <a:ea typeface="Avenir Medium" charset="0"/>
                <a:cs typeface="Avenir Medium" charset="0"/>
              </a:rPr>
              <a:t>Prison</a:t>
            </a: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 Island, 5-kamp utomhus, korvgrillning Dumme Mosse, Pizza och match mm). En gång på hösten och en gång på vintern.</a:t>
            </a:r>
          </a:p>
          <a:p>
            <a:pPr marL="457200" lvl="1" indent="0">
              <a:spcBef>
                <a:spcPts val="600"/>
              </a:spcBef>
              <a:buNone/>
            </a:pPr>
            <a:endParaRPr lang="sv-SE" sz="1600" dirty="0">
              <a:latin typeface="Avenir Medium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r>
              <a:rPr lang="sv-SE" sz="1600" dirty="0">
                <a:latin typeface="Avenir Medium" charset="0"/>
              </a:rPr>
              <a:t>Ansvariga Hösten 2022: Frida </a:t>
            </a:r>
            <a:r>
              <a:rPr lang="sv-SE" sz="1600" dirty="0" err="1">
                <a:latin typeface="Avenir Medium" charset="0"/>
              </a:rPr>
              <a:t>Wengbrand</a:t>
            </a:r>
            <a:r>
              <a:rPr lang="sv-SE" sz="1600" dirty="0">
                <a:latin typeface="Avenir Medium" charset="0"/>
              </a:rPr>
              <a:t> och Maria Landén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sv-SE" sz="1600" dirty="0">
                <a:latin typeface="Avenir Medium" charset="0"/>
              </a:rPr>
              <a:t>Ansvariga vintern 2023: ?</a:t>
            </a:r>
          </a:p>
          <a:p>
            <a:pPr marL="457200" lvl="1" indent="0">
              <a:spcBef>
                <a:spcPts val="6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11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35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-1"/>
            <a:ext cx="649106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Övrigt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080320" y="1916832"/>
            <a:ext cx="6606480" cy="4209331"/>
          </a:xfrm>
        </p:spPr>
        <p:txBody>
          <a:bodyPr>
            <a:normAutofit/>
          </a:bodyPr>
          <a:lstStyle/>
          <a:p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Klubbkläder:</a:t>
            </a:r>
          </a:p>
          <a:p>
            <a:pPr marL="457200" lvl="1" indent="0">
              <a:spcBef>
                <a:spcPts val="2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2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Möjlighet till utprovning och beställning av </a:t>
            </a:r>
            <a:br>
              <a:rPr lang="sv-SE" sz="16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klubbkläder görs på Intersport A6.</a:t>
            </a:r>
          </a:p>
          <a:p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Fotografering:</a:t>
            </a:r>
            <a:endParaRPr lang="sv-SE" sz="1600" dirty="0">
              <a:latin typeface="Avenir Medium" charset="0"/>
            </a:endParaRPr>
          </a:p>
          <a:p>
            <a:pPr marL="0" indent="0">
              <a:buNone/>
            </a:pPr>
            <a:r>
              <a:rPr lang="sv-SE" sz="1600" dirty="0">
                <a:latin typeface="Avenir Medium" charset="0"/>
              </a:rPr>
              <a:t>	-24/10 kl. 18:15</a:t>
            </a:r>
          </a:p>
          <a:p>
            <a:r>
              <a:rPr lang="sv-SE" sz="1800" dirty="0">
                <a:latin typeface="Avenir Medium" charset="0"/>
              </a:rPr>
              <a:t>Matnyttig info från JIK se information på laget.se </a:t>
            </a:r>
            <a:r>
              <a:rPr lang="sv-SE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2"/>
              </a:rPr>
              <a:t>https://www.laget.se/JonkopingsIK/Page/296282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sz="1600" dirty="0">
              <a:latin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757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-1"/>
            <a:ext cx="6491064" cy="1780307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Tränings kostnader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080320" y="1628800"/>
            <a:ext cx="7063680" cy="5229200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</a:pPr>
            <a:endParaRPr lang="sv-SE" sz="20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0"/>
              </a:spcBef>
            </a:pPr>
            <a:r>
              <a:rPr lang="sv-SE" sz="2000" dirty="0">
                <a:latin typeface="Avenir Medium" charset="0"/>
                <a:ea typeface="Avenir Medium" charset="0"/>
                <a:cs typeface="Avenir Medium" charset="0"/>
              </a:rPr>
              <a:t>Medlemsavgift 400 kr</a:t>
            </a:r>
          </a:p>
          <a:p>
            <a:pPr lvl="1">
              <a:spcBef>
                <a:spcPts val="0"/>
              </a:spcBef>
            </a:pPr>
            <a:r>
              <a:rPr lang="sv-SE" sz="2000" dirty="0">
                <a:latin typeface="Avenir Medium" charset="0"/>
                <a:ea typeface="Avenir Medium" charset="0"/>
                <a:cs typeface="Avenir Medium" charset="0"/>
              </a:rPr>
              <a:t>Träningsavgift 1000 kr</a:t>
            </a:r>
          </a:p>
          <a:p>
            <a:pPr lvl="1">
              <a:spcBef>
                <a:spcPts val="0"/>
              </a:spcBef>
            </a:pPr>
            <a:r>
              <a:rPr lang="sv-SE" sz="2000" dirty="0">
                <a:latin typeface="Avenir Medium" charset="0"/>
                <a:ea typeface="Avenir Medium" charset="0"/>
                <a:cs typeface="Avenir Medium" charset="0"/>
              </a:rPr>
              <a:t>Faktureras från klubben via laget.se. Avsändaren för fakturan är </a:t>
            </a:r>
            <a:r>
              <a:rPr lang="sv-SE" sz="2000" dirty="0" err="1">
                <a:latin typeface="Avenir Medium" charset="0"/>
                <a:ea typeface="Avenir Medium" charset="0"/>
                <a:cs typeface="Avenir Medium" charset="0"/>
              </a:rPr>
              <a:t>Billogram</a:t>
            </a:r>
            <a:r>
              <a:rPr lang="sv-SE" sz="2000" dirty="0">
                <a:latin typeface="Avenir Medium" charset="0"/>
                <a:ea typeface="Avenir Medium" charset="0"/>
                <a:cs typeface="Avenir Medium" charset="0"/>
              </a:rPr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757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-1"/>
            <a:ext cx="649106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ÖVRIGA FRÅGOR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080320" y="1916832"/>
            <a:ext cx="6606480" cy="4209331"/>
          </a:xfrm>
        </p:spPr>
        <p:txBody>
          <a:bodyPr>
            <a:normAutofit/>
          </a:bodyPr>
          <a:lstStyle/>
          <a:p>
            <a:r>
              <a:rPr lang="sv-SE" sz="2000" dirty="0">
                <a:latin typeface="Avenir Medium" charset="0"/>
                <a:ea typeface="Avenir Medium" charset="0"/>
                <a:cs typeface="Avenir Medium" charset="0"/>
              </a:rPr>
              <a:t>Ordet är fritt</a:t>
            </a:r>
            <a:r>
              <a:rPr lang="mr-IN" sz="2000">
                <a:latin typeface="Avenir Medium" charset="0"/>
                <a:ea typeface="Avenir Medium" charset="0"/>
                <a:cs typeface="Avenir Medium" charset="0"/>
              </a:rPr>
              <a:t>…</a:t>
            </a:r>
            <a:endParaRPr lang="sv-SE" sz="20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14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56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200200" y="0"/>
            <a:ext cx="6332240" cy="172578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LEDARE / TRUPPEN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/>
          </p:nvPr>
        </p:nvSpPr>
        <p:spPr>
          <a:xfrm>
            <a:off x="1259632" y="1556792"/>
            <a:ext cx="6452120" cy="4536504"/>
          </a:xfrm>
        </p:spPr>
        <p:txBody>
          <a:bodyPr>
            <a:noAutofit/>
          </a:bodyPr>
          <a:lstStyle/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Tränare: 		Mattias Rydén</a:t>
            </a:r>
            <a:b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Sandra Halonen Carling</a:t>
            </a:r>
          </a:p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Stefan Hellström</a:t>
            </a:r>
            <a:b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Marie Harlin</a:t>
            </a:r>
          </a:p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Mikaela Hansson</a:t>
            </a:r>
          </a:p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Bodil Lundby</a:t>
            </a:r>
          </a:p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</a:t>
            </a:r>
          </a:p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</a:t>
            </a:r>
          </a:p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Truppen:		30 stycken</a:t>
            </a:r>
            <a:b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3 nya</a:t>
            </a:r>
            <a:b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2B727D-7691-4C66-9485-1A97E25B071E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331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0"/>
            <a:ext cx="6491064" cy="1700808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KLUBBPOLICY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65920" y="1680198"/>
            <a:ext cx="6812160" cy="4536504"/>
          </a:xfrm>
        </p:spPr>
        <p:txBody>
          <a:bodyPr>
            <a:normAutofit/>
          </a:bodyPr>
          <a:lstStyle/>
          <a:p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Jönköpings IK ungdomspolicy</a:t>
            </a:r>
            <a:endParaRPr lang="sv-SE" sz="18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200"/>
              </a:spcBef>
            </a:pP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I dokument finns att läsa om:</a:t>
            </a:r>
            <a:b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solidFill>
                  <a:srgbClr val="000000"/>
                </a:solidFill>
                <a:latin typeface="Avenir Medium" charset="0"/>
                <a:ea typeface="Avenir Medium" charset="0"/>
                <a:cs typeface="Avenir Medium" charset="0"/>
              </a:rPr>
              <a:t>Målsättni</a:t>
            </a: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ng, ansvar, åldersnivåer, lagorganisation m.m.</a:t>
            </a:r>
          </a:p>
          <a:p>
            <a:pPr lvl="1">
              <a:spcBef>
                <a:spcPts val="200"/>
              </a:spcBef>
            </a:pP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Förväntningar på spelare, ledare och föräldrar:</a:t>
            </a:r>
            <a:b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Passa tider, meddela närvaro/frånvaro, visa koncentration,</a:t>
            </a:r>
            <a:b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delta aktivt på träning/match, visa eget intresse m.m.</a:t>
            </a:r>
          </a:p>
          <a:p>
            <a:pPr lvl="1">
              <a:spcBef>
                <a:spcPts val="2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Finns att ladda ner på Laget.se</a:t>
            </a:r>
            <a:br>
              <a:rPr lang="sv-SE" sz="16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Barn och ungdomssektionen &gt; dokument &gt; Ungdomspolicy och Vädergrund</a:t>
            </a:r>
          </a:p>
          <a:p>
            <a:pPr>
              <a:spcBef>
                <a:spcPts val="1080"/>
              </a:spcBef>
            </a:pP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Samsyn Småland</a:t>
            </a: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108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För att värna om barn och ungdomars möjligheter</a:t>
            </a:r>
          </a:p>
          <a:p>
            <a:pPr lvl="1">
              <a:spcBef>
                <a:spcPts val="108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Vinteridrotter har förtur Oktober – Mars</a:t>
            </a:r>
          </a:p>
          <a:p>
            <a:pPr lvl="1">
              <a:spcBef>
                <a:spcPts val="108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Sommaridrotter har förtur April – September</a:t>
            </a:r>
          </a:p>
          <a:p>
            <a:pPr lvl="1">
              <a:spcBef>
                <a:spcPts val="1080"/>
              </a:spcBef>
            </a:pPr>
            <a:endParaRPr lang="sv-SE" sz="12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1080"/>
              </a:spcBef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334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200200" y="0"/>
            <a:ext cx="6332240" cy="172578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VISION &amp; MÅL</a:t>
            </a:r>
            <a:b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</a:br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F06/07	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/>
          </p:nvPr>
        </p:nvSpPr>
        <p:spPr>
          <a:xfrm>
            <a:off x="1345940" y="1725785"/>
            <a:ext cx="6452120" cy="4536504"/>
          </a:xfrm>
        </p:spPr>
        <p:txBody>
          <a:bodyPr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1" dirty="0">
                <a:solidFill>
                  <a:srgbClr val="000000"/>
                </a:solidFill>
                <a:latin typeface="Avenir Medium"/>
              </a:rPr>
              <a:t>Vision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Så många innebandytjejer som möjligt, så länge som möjligt.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400" b="1" dirty="0">
              <a:solidFill>
                <a:srgbClr val="000000"/>
              </a:solidFill>
              <a:latin typeface="Avenir Medium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1" dirty="0">
                <a:solidFill>
                  <a:srgbClr val="000000"/>
                </a:solidFill>
                <a:latin typeface="Avenir Medium"/>
              </a:rPr>
              <a:t>Mål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Tjejerna ska ha roligt och utvecklas som innebandyspelare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Laganda är ett nyckelord för att lyckas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Vi stöttar och hjälper varandra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Vi har roligt tillsammans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Alla är lika värdefulla och har en viktig roll i laget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Vi respekterar varandra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Vi berömmer prestation före resultat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600" dirty="0">
              <a:solidFill>
                <a:srgbClr val="000000"/>
              </a:solidFill>
              <a:latin typeface="Avenir Medium"/>
            </a:endParaRPr>
          </a:p>
          <a:p>
            <a:pPr algn="l"/>
            <a:r>
              <a:rPr lang="sv-SE" sz="1800" dirty="0">
                <a:solidFill>
                  <a:srgbClr val="000000"/>
                </a:solidFill>
                <a:latin typeface="Avenir Medium"/>
              </a:rPr>
              <a:t> </a:t>
            </a:r>
          </a:p>
          <a:p>
            <a:pPr algn="l"/>
            <a:endParaRPr lang="sv-SE" sz="1800" dirty="0">
              <a:solidFill>
                <a:schemeClr val="tx1"/>
              </a:solidFill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2B727D-7691-4C66-9485-1A97E25B071E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807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55776" y="-1"/>
            <a:ext cx="613102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TRÄNINGAR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268760" y="1813052"/>
            <a:ext cx="6606480" cy="4176464"/>
          </a:xfrm>
        </p:spPr>
        <p:txBody>
          <a:bodyPr>
            <a:normAutofit/>
          </a:bodyPr>
          <a:lstStyle/>
          <a:p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Tisdagar    kl. 16:00 - 17:00 Arenan (från oktober)</a:t>
            </a:r>
          </a:p>
          <a:p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Lördagar   kl. 11:45 - 13:00 Kålgårdshallen, kod: 1011</a:t>
            </a:r>
            <a:endParaRPr lang="sv-SE" sz="1600" b="1" dirty="0">
              <a:latin typeface="Avenir Medium" charset="0"/>
              <a:ea typeface="Avenir Medium" charset="0"/>
              <a:cs typeface="Avenir Medium" charset="0"/>
            </a:endParaRPr>
          </a:p>
          <a:p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Kallelser kommer till varje träning via laget.se.</a:t>
            </a:r>
          </a:p>
          <a:p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Material (gärna namnat):</a:t>
            </a:r>
          </a:p>
          <a:p>
            <a:pPr marL="0" indent="0">
              <a:buNone/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	Innebandyglasögon (obligatoriskt)</a:t>
            </a:r>
          </a:p>
          <a:p>
            <a:pPr marL="0" indent="0">
              <a:buNone/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	Innebandyklubba, tänk på klubblängden:</a:t>
            </a:r>
            <a:br>
              <a:rPr lang="sv-SE" sz="16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	</a:t>
            </a:r>
            <a:r>
              <a:rPr lang="sv-SE" sz="1600" u="sng" dirty="0">
                <a:hlinkClick r:id="rId2"/>
              </a:rPr>
              <a:t>www.innebandybutiken.se/sv/info/ratt-langd-2.html</a:t>
            </a:r>
            <a:endParaRPr lang="sv-SE" sz="1600" u="sng" dirty="0"/>
          </a:p>
          <a:p>
            <a:pPr marL="0" indent="0">
              <a:buNone/>
            </a:pPr>
            <a:r>
              <a:rPr lang="sv-SE" sz="1600" dirty="0"/>
              <a:t>	Bra skor</a:t>
            </a:r>
          </a:p>
          <a:p>
            <a:pPr marL="0" indent="0">
              <a:buNone/>
            </a:pPr>
            <a:r>
              <a:rPr lang="sv-SE" sz="1600" dirty="0"/>
              <a:t>	Vattenflaska </a:t>
            </a:r>
          </a:p>
          <a:p>
            <a:pPr marL="0" indent="0">
              <a:buNone/>
            </a:pPr>
            <a:r>
              <a:rPr lang="sv-SE" sz="1600" dirty="0"/>
              <a:t>	Uppsatt hår</a:t>
            </a:r>
          </a:p>
          <a:p>
            <a:pPr marL="0" indent="0">
              <a:buNone/>
            </a:pPr>
            <a:endParaRPr lang="sv-SE" sz="1600" u="sng" dirty="0">
              <a:latin typeface="Avenir Medium" charset="0"/>
            </a:endParaRPr>
          </a:p>
          <a:p>
            <a:pPr marL="0" indent="0"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334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0"/>
            <a:ext cx="6491064" cy="1700808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SERIESPEL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65920" y="1631705"/>
            <a:ext cx="6812160" cy="3309463"/>
          </a:xfrm>
        </p:spPr>
        <p:txBody>
          <a:bodyPr>
            <a:normAutofit/>
          </a:bodyPr>
          <a:lstStyle/>
          <a:p>
            <a:pPr>
              <a:spcBef>
                <a:spcPts val="1080"/>
              </a:spcBef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Tre lag i seriespel</a:t>
            </a:r>
          </a:p>
          <a:p>
            <a:pPr>
              <a:spcBef>
                <a:spcPts val="1080"/>
              </a:spcBef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Matchtid 3 x 15 min, 5 min paus</a:t>
            </a:r>
          </a:p>
          <a:p>
            <a:pPr>
              <a:spcBef>
                <a:spcPts val="1080"/>
              </a:spcBef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Föreningsdomare (ungdomar). Stötta och visa respekt!</a:t>
            </a:r>
          </a:p>
          <a:p>
            <a:pPr>
              <a:spcBef>
                <a:spcPts val="1080"/>
              </a:spcBef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Kallelser till matcher via laget.se två veckor innan match. Vi försöker få en så rättvis fördelning som möjligt där vår ambition är att alla ska kallas till lika många matcher.</a:t>
            </a:r>
          </a:p>
          <a:p>
            <a:r>
              <a:rPr lang="sv-SE" sz="1700" dirty="0">
                <a:latin typeface="Avenir Medium" charset="0"/>
              </a:rPr>
              <a:t>Bortamatcher:</a:t>
            </a:r>
          </a:p>
          <a:p>
            <a:pPr marL="0" indent="0">
              <a:buNone/>
            </a:pPr>
            <a:r>
              <a:rPr lang="sv-SE" sz="1700" dirty="0">
                <a:latin typeface="Avenir Medium" charset="0"/>
              </a:rPr>
              <a:t>	- Ta med grejer för dusch samt mellanmål.</a:t>
            </a:r>
          </a:p>
          <a:p>
            <a:pPr>
              <a:spcBef>
                <a:spcPts val="1080"/>
              </a:spcBef>
            </a:pPr>
            <a:endParaRPr lang="sv-SE" sz="17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0" indent="0">
              <a:spcBef>
                <a:spcPts val="1080"/>
              </a:spcBef>
              <a:buNone/>
            </a:pPr>
            <a:endParaRPr lang="sv-SE" sz="17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27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39752" y="-1"/>
            <a:ext cx="6347048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Matcher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>
          <a:xfrm>
            <a:off x="1019816" y="1559052"/>
            <a:ext cx="6606480" cy="1437900"/>
          </a:xfrm>
        </p:spPr>
        <p:txBody>
          <a:bodyPr>
            <a:normAutofit/>
          </a:bodyPr>
          <a:lstStyle/>
          <a:p>
            <a:pPr marL="457200" lvl="1" indent="0">
              <a:spcBef>
                <a:spcPts val="200"/>
              </a:spcBef>
              <a:buNone/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200"/>
              </a:spcBef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marL="400050" lvl="1" indent="0">
              <a:buNone/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7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28680AB-3298-41B2-8119-B2F2C87BF3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712" y="1363444"/>
            <a:ext cx="3854177" cy="531610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A852C5F-46F8-4D33-8AC8-F3E081F85A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6113" y="1445642"/>
            <a:ext cx="3914850" cy="5233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672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39752" y="-1"/>
            <a:ext cx="6347048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CUPER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>
          <a:xfrm>
            <a:off x="1019816" y="1559052"/>
            <a:ext cx="6606480" cy="1437900"/>
          </a:xfrm>
        </p:spPr>
        <p:txBody>
          <a:bodyPr>
            <a:normAutofit/>
          </a:bodyPr>
          <a:lstStyle/>
          <a:p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Sibben cup i Skövde 5-6 januari</a:t>
            </a:r>
          </a:p>
          <a:p>
            <a:pPr marL="0" indent="0"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Eventuellt Fair Play cup</a:t>
            </a:r>
          </a:p>
          <a:p>
            <a:pPr marL="457200" lvl="1" indent="0">
              <a:spcBef>
                <a:spcPts val="200"/>
              </a:spcBef>
              <a:buNone/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200"/>
              </a:spcBef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marL="400050" lvl="1" indent="0">
              <a:buNone/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8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125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-1"/>
            <a:ext cx="649106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FÖRÄLDRAANSVAR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13520" y="1418771"/>
            <a:ext cx="6606480" cy="5221912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Vid våra matcher</a:t>
            </a: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Sarg + sekretariat </a:t>
            </a:r>
            <a:endParaRPr lang="sv-SE" sz="1600" b="1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Chaufförer bortamatcher</a:t>
            </a: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Tvätt alla matcher. (Vi delar ut matchställ men barnen förväntas ta med sig egna strumpor)</a:t>
            </a:r>
          </a:p>
          <a:p>
            <a:pPr marL="0" indent="0">
              <a:spcBef>
                <a:spcPts val="3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300"/>
              </a:spcBef>
            </a:pP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Vid 2 SSL A-lagsmatcher herr &amp; dam (alla hjälper till en match)</a:t>
            </a: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Inträde</a:t>
            </a: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Halva tjugan + bollkastning</a:t>
            </a: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Souvenirshopen</a:t>
            </a:r>
          </a:p>
          <a:p>
            <a:pPr lvl="1">
              <a:spcBef>
                <a:spcPts val="300"/>
              </a:spcBef>
            </a:pPr>
            <a:r>
              <a:rPr lang="sv-SE" sz="1600" dirty="0" err="1">
                <a:latin typeface="Avenir Medium" charset="0"/>
                <a:ea typeface="Avenir Medium" charset="0"/>
                <a:cs typeface="Avenir Medium" charset="0"/>
              </a:rPr>
              <a:t>Skills</a:t>
            </a: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 corner</a:t>
            </a:r>
          </a:p>
          <a:p>
            <a:pPr lvl="1">
              <a:spcBef>
                <a:spcPts val="300"/>
              </a:spcBef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300"/>
              </a:spcBef>
            </a:pP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Fair Play Cup </a:t>
            </a: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Två helger mars-april</a:t>
            </a: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Matbespisning Junedalskolan</a:t>
            </a: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Viktigt att ALLA ställer upp dessa helger ca 10h/ familj</a:t>
            </a:r>
          </a:p>
          <a:p>
            <a:pPr lvl="1">
              <a:spcBef>
                <a:spcPts val="300"/>
              </a:spcBef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300"/>
              </a:spcBef>
            </a:pPr>
            <a:endParaRPr lang="sv-SE" sz="20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300"/>
              </a:spcBef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9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893733"/>
      </p:ext>
    </p:extLst>
  </p:cSld>
  <p:clrMapOvr>
    <a:masterClrMapping/>
  </p:clrMapOvr>
</p:sld>
</file>

<file path=ppt/theme/theme1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5071</TotalTime>
  <Words>651</Words>
  <Application>Microsoft Office PowerPoint</Application>
  <PresentationFormat>On-screen Show (4:3)</PresentationFormat>
  <Paragraphs>137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Avenir Heavy</vt:lpstr>
      <vt:lpstr>Avenir Medium</vt:lpstr>
      <vt:lpstr>Calibri</vt:lpstr>
      <vt:lpstr>Anpassad formgivning</vt:lpstr>
      <vt:lpstr>FÖRÄLDRAMÖTE F11  Tisdag 20/9 2022</vt:lpstr>
      <vt:lpstr>LEDARE / TRUPPEN</vt:lpstr>
      <vt:lpstr>KLUBBPOLICY</vt:lpstr>
      <vt:lpstr>VISION &amp; MÅL F06/07 </vt:lpstr>
      <vt:lpstr>TRÄNINGAR</vt:lpstr>
      <vt:lpstr>SERIESPEL</vt:lpstr>
      <vt:lpstr>Matcher</vt:lpstr>
      <vt:lpstr>CUPER</vt:lpstr>
      <vt:lpstr>FÖRÄLDRAANSVAR</vt:lpstr>
      <vt:lpstr>FÖRÄLDRAGRUPP (Tomas)</vt:lpstr>
      <vt:lpstr>FÖRÄLDRAGRUPP (utses på mötet) </vt:lpstr>
      <vt:lpstr>Övrigt</vt:lpstr>
      <vt:lpstr>Tränings kostnader </vt:lpstr>
      <vt:lpstr>ÖVRIGA FRÅGOR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Jörgen Millton</dc:creator>
  <cp:lastModifiedBy>Sandra Carling</cp:lastModifiedBy>
  <cp:revision>156</cp:revision>
  <cp:lastPrinted>2017-09-17T18:59:37Z</cp:lastPrinted>
  <dcterms:created xsi:type="dcterms:W3CDTF">2015-08-13T10:44:07Z</dcterms:created>
  <dcterms:modified xsi:type="dcterms:W3CDTF">2022-09-21T11:55:17Z</dcterms:modified>
</cp:coreProperties>
</file>