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6" r:id="rId2"/>
    <p:sldId id="257" r:id="rId3"/>
    <p:sldId id="260" r:id="rId4"/>
    <p:sldId id="275" r:id="rId5"/>
    <p:sldId id="272" r:id="rId6"/>
    <p:sldId id="271" r:id="rId7"/>
    <p:sldId id="263" r:id="rId8"/>
    <p:sldId id="265" r:id="rId9"/>
    <p:sldId id="274" r:id="rId10"/>
    <p:sldId id="269" r:id="rId11"/>
    <p:sldId id="276" r:id="rId12"/>
    <p:sldId id="268" r:id="rId13"/>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4A5D378-31FF-9841-BC88-1C3CBFEF1707}" v="2" dt="2021-04-08T19:11:16.91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70"/>
    <p:restoredTop sz="92601"/>
  </p:normalViewPr>
  <p:slideViewPr>
    <p:cSldViewPr snapToGrid="0">
      <p:cViewPr varScale="1">
        <p:scale>
          <a:sx n="102" d="100"/>
          <a:sy n="102" d="100"/>
        </p:scale>
        <p:origin x="696"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han Adin" userId="7f6113dd-d3f5-40f3-bd5b-bae7274d1f64" providerId="ADAL" clId="{A4A5D378-31FF-9841-BC88-1C3CBFEF1707}"/>
    <pc:docChg chg="modSld">
      <pc:chgData name="Johan Adin" userId="7f6113dd-d3f5-40f3-bd5b-bae7274d1f64" providerId="ADAL" clId="{A4A5D378-31FF-9841-BC88-1C3CBFEF1707}" dt="2021-04-08T19:11:16.913" v="56" actId="18331"/>
      <pc:docMkLst>
        <pc:docMk/>
      </pc:docMkLst>
      <pc:sldChg chg="modSp mod setBg">
        <pc:chgData name="Johan Adin" userId="7f6113dd-d3f5-40f3-bd5b-bae7274d1f64" providerId="ADAL" clId="{A4A5D378-31FF-9841-BC88-1C3CBFEF1707}" dt="2021-04-08T19:08:01.391" v="55" actId="18331"/>
        <pc:sldMkLst>
          <pc:docMk/>
          <pc:sldMk cId="1772704135" sldId="256"/>
        </pc:sldMkLst>
        <pc:spChg chg="mod">
          <ac:chgData name="Johan Adin" userId="7f6113dd-d3f5-40f3-bd5b-bae7274d1f64" providerId="ADAL" clId="{A4A5D378-31FF-9841-BC88-1C3CBFEF1707}" dt="2021-04-08T19:04:31.713" v="54" actId="1035"/>
          <ac:spMkLst>
            <pc:docMk/>
            <pc:sldMk cId="1772704135" sldId="256"/>
            <ac:spMk id="9" creationId="{AEB90735-EB9D-4273-B41F-56BB4C2A8721}"/>
          </ac:spMkLst>
        </pc:spChg>
      </pc:sldChg>
      <pc:sldChg chg="setBg">
        <pc:chgData name="Johan Adin" userId="7f6113dd-d3f5-40f3-bd5b-bae7274d1f64" providerId="ADAL" clId="{A4A5D378-31FF-9841-BC88-1C3CBFEF1707}" dt="2021-04-08T19:08:01.391" v="55" actId="18331"/>
        <pc:sldMkLst>
          <pc:docMk/>
          <pc:sldMk cId="4215405585" sldId="257"/>
        </pc:sldMkLst>
      </pc:sldChg>
      <pc:sldChg chg="setBg">
        <pc:chgData name="Johan Adin" userId="7f6113dd-d3f5-40f3-bd5b-bae7274d1f64" providerId="ADAL" clId="{A4A5D378-31FF-9841-BC88-1C3CBFEF1707}" dt="2021-04-08T19:08:01.391" v="55" actId="18331"/>
        <pc:sldMkLst>
          <pc:docMk/>
          <pc:sldMk cId="1234198810" sldId="260"/>
        </pc:sldMkLst>
      </pc:sldChg>
      <pc:sldChg chg="setBg">
        <pc:chgData name="Johan Adin" userId="7f6113dd-d3f5-40f3-bd5b-bae7274d1f64" providerId="ADAL" clId="{A4A5D378-31FF-9841-BC88-1C3CBFEF1707}" dt="2021-04-08T19:08:01.391" v="55" actId="18331"/>
        <pc:sldMkLst>
          <pc:docMk/>
          <pc:sldMk cId="3627684155" sldId="263"/>
        </pc:sldMkLst>
      </pc:sldChg>
      <pc:sldChg chg="setBg">
        <pc:chgData name="Johan Adin" userId="7f6113dd-d3f5-40f3-bd5b-bae7274d1f64" providerId="ADAL" clId="{A4A5D378-31FF-9841-BC88-1C3CBFEF1707}" dt="2021-04-08T19:08:01.391" v="55" actId="18331"/>
        <pc:sldMkLst>
          <pc:docMk/>
          <pc:sldMk cId="3942211234" sldId="265"/>
        </pc:sldMkLst>
      </pc:sldChg>
      <pc:sldChg chg="setBg">
        <pc:chgData name="Johan Adin" userId="7f6113dd-d3f5-40f3-bd5b-bae7274d1f64" providerId="ADAL" clId="{A4A5D378-31FF-9841-BC88-1C3CBFEF1707}" dt="2021-04-08T19:08:01.391" v="55" actId="18331"/>
        <pc:sldMkLst>
          <pc:docMk/>
          <pc:sldMk cId="2597638054" sldId="269"/>
        </pc:sldMkLst>
      </pc:sldChg>
      <pc:sldChg chg="setBg">
        <pc:chgData name="Johan Adin" userId="7f6113dd-d3f5-40f3-bd5b-bae7274d1f64" providerId="ADAL" clId="{A4A5D378-31FF-9841-BC88-1C3CBFEF1707}" dt="2021-04-08T19:08:01.391" v="55" actId="18331"/>
        <pc:sldMkLst>
          <pc:docMk/>
          <pc:sldMk cId="2173596736" sldId="271"/>
        </pc:sldMkLst>
      </pc:sldChg>
      <pc:sldChg chg="setBg">
        <pc:chgData name="Johan Adin" userId="7f6113dd-d3f5-40f3-bd5b-bae7274d1f64" providerId="ADAL" clId="{A4A5D378-31FF-9841-BC88-1C3CBFEF1707}" dt="2021-04-08T19:08:01.391" v="55" actId="18331"/>
        <pc:sldMkLst>
          <pc:docMk/>
          <pc:sldMk cId="2082691550" sldId="274"/>
        </pc:sldMkLst>
      </pc:sldChg>
      <pc:sldChg chg="modSp">
        <pc:chgData name="Johan Adin" userId="7f6113dd-d3f5-40f3-bd5b-bae7274d1f64" providerId="ADAL" clId="{A4A5D378-31FF-9841-BC88-1C3CBFEF1707}" dt="2021-04-08T19:11:16.913" v="56" actId="18331"/>
        <pc:sldMkLst>
          <pc:docMk/>
          <pc:sldMk cId="3510190755" sldId="275"/>
        </pc:sldMkLst>
        <pc:picChg chg="mod">
          <ac:chgData name="Johan Adin" userId="7f6113dd-d3f5-40f3-bd5b-bae7274d1f64" providerId="ADAL" clId="{A4A5D378-31FF-9841-BC88-1C3CBFEF1707}" dt="2021-04-08T19:11:16.913" v="56" actId="18331"/>
          <ac:picMkLst>
            <pc:docMk/>
            <pc:sldMk cId="3510190755" sldId="275"/>
            <ac:picMk id="3" creationId="{0533367E-0F98-5F42-AFC4-37E624F2C214}"/>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0C7A06C-34CD-174A-9223-B96F5D077871}" type="datetimeFigureOut">
              <a:rPr lang="sv-SE" smtClean="0"/>
              <a:t>2021-04-08</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AF04D40-D901-9D49-9231-2851A9366E0E}" type="slidenum">
              <a:rPr lang="sv-SE" smtClean="0"/>
              <a:t>‹#›</a:t>
            </a:fld>
            <a:endParaRPr lang="sv-SE"/>
          </a:p>
        </p:txBody>
      </p:sp>
    </p:spTree>
    <p:extLst>
      <p:ext uri="{BB962C8B-B14F-4D97-AF65-F5344CB8AC3E}">
        <p14:creationId xmlns:p14="http://schemas.microsoft.com/office/powerpoint/2010/main" val="8492421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0AF04D40-D901-9D49-9231-2851A9366E0E}" type="slidenum">
              <a:rPr lang="sv-SE" smtClean="0"/>
              <a:t>1</a:t>
            </a:fld>
            <a:endParaRPr lang="sv-SE"/>
          </a:p>
        </p:txBody>
      </p:sp>
    </p:spTree>
    <p:extLst>
      <p:ext uri="{BB962C8B-B14F-4D97-AF65-F5344CB8AC3E}">
        <p14:creationId xmlns:p14="http://schemas.microsoft.com/office/powerpoint/2010/main" val="42133671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0AF04D40-D901-9D49-9231-2851A9366E0E}" type="slidenum">
              <a:rPr lang="sv-SE" smtClean="0"/>
              <a:t>3</a:t>
            </a:fld>
            <a:endParaRPr lang="sv-SE"/>
          </a:p>
        </p:txBody>
      </p:sp>
    </p:spTree>
    <p:extLst>
      <p:ext uri="{BB962C8B-B14F-4D97-AF65-F5344CB8AC3E}">
        <p14:creationId xmlns:p14="http://schemas.microsoft.com/office/powerpoint/2010/main" val="31660577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0AF04D40-D901-9D49-9231-2851A9366E0E}" type="slidenum">
              <a:rPr lang="sv-SE" smtClean="0"/>
              <a:t>4</a:t>
            </a:fld>
            <a:endParaRPr lang="sv-SE"/>
          </a:p>
        </p:txBody>
      </p:sp>
    </p:spTree>
    <p:extLst>
      <p:ext uri="{BB962C8B-B14F-4D97-AF65-F5344CB8AC3E}">
        <p14:creationId xmlns:p14="http://schemas.microsoft.com/office/powerpoint/2010/main" val="11993760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0AF04D40-D901-9D49-9231-2851A9366E0E}" type="slidenum">
              <a:rPr lang="sv-SE" smtClean="0"/>
              <a:t>6</a:t>
            </a:fld>
            <a:endParaRPr lang="sv-SE"/>
          </a:p>
        </p:txBody>
      </p:sp>
    </p:spTree>
    <p:extLst>
      <p:ext uri="{BB962C8B-B14F-4D97-AF65-F5344CB8AC3E}">
        <p14:creationId xmlns:p14="http://schemas.microsoft.com/office/powerpoint/2010/main" val="18903874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0AF04D40-D901-9D49-9231-2851A9366E0E}" type="slidenum">
              <a:rPr lang="sv-SE" smtClean="0"/>
              <a:t>7</a:t>
            </a:fld>
            <a:endParaRPr lang="sv-SE"/>
          </a:p>
        </p:txBody>
      </p:sp>
    </p:spTree>
    <p:extLst>
      <p:ext uri="{BB962C8B-B14F-4D97-AF65-F5344CB8AC3E}">
        <p14:creationId xmlns:p14="http://schemas.microsoft.com/office/powerpoint/2010/main" val="14075669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0AF04D40-D901-9D49-9231-2851A9366E0E}" type="slidenum">
              <a:rPr lang="sv-SE" smtClean="0"/>
              <a:t>10</a:t>
            </a:fld>
            <a:endParaRPr lang="sv-SE"/>
          </a:p>
        </p:txBody>
      </p:sp>
    </p:spTree>
    <p:extLst>
      <p:ext uri="{BB962C8B-B14F-4D97-AF65-F5344CB8AC3E}">
        <p14:creationId xmlns:p14="http://schemas.microsoft.com/office/powerpoint/2010/main" val="16499206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0AF04D40-D901-9D49-9231-2851A9366E0E}" type="slidenum">
              <a:rPr lang="sv-SE" smtClean="0"/>
              <a:t>11</a:t>
            </a:fld>
            <a:endParaRPr lang="sv-SE"/>
          </a:p>
        </p:txBody>
      </p:sp>
    </p:spTree>
    <p:extLst>
      <p:ext uri="{BB962C8B-B14F-4D97-AF65-F5344CB8AC3E}">
        <p14:creationId xmlns:p14="http://schemas.microsoft.com/office/powerpoint/2010/main" val="9800819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0AF04D40-D901-9D49-9231-2851A9366E0E}" type="slidenum">
              <a:rPr lang="sv-SE" smtClean="0"/>
              <a:t>12</a:t>
            </a:fld>
            <a:endParaRPr lang="sv-SE"/>
          </a:p>
        </p:txBody>
      </p:sp>
    </p:spTree>
    <p:extLst>
      <p:ext uri="{BB962C8B-B14F-4D97-AF65-F5344CB8AC3E}">
        <p14:creationId xmlns:p14="http://schemas.microsoft.com/office/powerpoint/2010/main" val="794810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0F4E320-AAEE-4345-8CF4-2CD727882A9B}"/>
              </a:ext>
            </a:extLst>
          </p:cNvPr>
          <p:cNvSpPr>
            <a:spLocks noGrp="1"/>
          </p:cNvSpPr>
          <p:nvPr>
            <p:ph type="ctrTitle"/>
          </p:nvPr>
        </p:nvSpPr>
        <p:spPr>
          <a:xfrm>
            <a:off x="1524000" y="1122363"/>
            <a:ext cx="9144000" cy="2387600"/>
          </a:xfrm>
        </p:spPr>
        <p:txBody>
          <a:bodyPr anchor="b"/>
          <a:lstStyle>
            <a:lvl1pPr algn="ctr">
              <a:defRPr sz="6000"/>
            </a:lvl1pPr>
          </a:lstStyle>
          <a:p>
            <a:r>
              <a:rPr lang="sv-SE"/>
              <a:t>Klicka här för att ändra mall för rubrikformat</a:t>
            </a:r>
          </a:p>
        </p:txBody>
      </p:sp>
      <p:sp>
        <p:nvSpPr>
          <p:cNvPr id="3" name="Underrubrik 2">
            <a:extLst>
              <a:ext uri="{FF2B5EF4-FFF2-40B4-BE49-F238E27FC236}">
                <a16:creationId xmlns:a16="http://schemas.microsoft.com/office/drawing/2014/main" id="{6096F71F-98A2-43D7-B2EF-3B929615FAC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
        <p:nvSpPr>
          <p:cNvPr id="4" name="Platshållare för datum 3">
            <a:extLst>
              <a:ext uri="{FF2B5EF4-FFF2-40B4-BE49-F238E27FC236}">
                <a16:creationId xmlns:a16="http://schemas.microsoft.com/office/drawing/2014/main" id="{6D0F5A86-E4E0-4724-A62C-6C80F887768C}"/>
              </a:ext>
            </a:extLst>
          </p:cNvPr>
          <p:cNvSpPr>
            <a:spLocks noGrp="1"/>
          </p:cNvSpPr>
          <p:nvPr>
            <p:ph type="dt" sz="half" idx="10"/>
          </p:nvPr>
        </p:nvSpPr>
        <p:spPr/>
        <p:txBody>
          <a:bodyPr/>
          <a:lstStyle/>
          <a:p>
            <a:fld id="{0E1BE8F3-EB0F-4591-9323-2099D537CA33}" type="datetimeFigureOut">
              <a:rPr lang="sv-SE" smtClean="0"/>
              <a:t>2021-04-08</a:t>
            </a:fld>
            <a:endParaRPr lang="sv-SE"/>
          </a:p>
        </p:txBody>
      </p:sp>
      <p:sp>
        <p:nvSpPr>
          <p:cNvPr id="5" name="Platshållare för sidfot 4">
            <a:extLst>
              <a:ext uri="{FF2B5EF4-FFF2-40B4-BE49-F238E27FC236}">
                <a16:creationId xmlns:a16="http://schemas.microsoft.com/office/drawing/2014/main" id="{5E5AB983-2942-4B22-AD97-AC9013FF7763}"/>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902E47DA-39D7-49E9-AD20-20A095C98F60}"/>
              </a:ext>
            </a:extLst>
          </p:cNvPr>
          <p:cNvSpPr>
            <a:spLocks noGrp="1"/>
          </p:cNvSpPr>
          <p:nvPr>
            <p:ph type="sldNum" sz="quarter" idx="12"/>
          </p:nvPr>
        </p:nvSpPr>
        <p:spPr/>
        <p:txBody>
          <a:bodyPr/>
          <a:lstStyle/>
          <a:p>
            <a:fld id="{9AE8D595-6771-4FE8-B7E9-EA472A7A1B4F}" type="slidenum">
              <a:rPr lang="sv-SE" smtClean="0"/>
              <a:t>‹#›</a:t>
            </a:fld>
            <a:endParaRPr lang="sv-SE"/>
          </a:p>
        </p:txBody>
      </p:sp>
    </p:spTree>
    <p:extLst>
      <p:ext uri="{BB962C8B-B14F-4D97-AF65-F5344CB8AC3E}">
        <p14:creationId xmlns:p14="http://schemas.microsoft.com/office/powerpoint/2010/main" val="30875614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A7AED43-60B7-4A96-8D75-491FB4EB5816}"/>
              </a:ext>
            </a:extLst>
          </p:cNvPr>
          <p:cNvSpPr>
            <a:spLocks noGrp="1"/>
          </p:cNvSpPr>
          <p:nvPr>
            <p:ph type="title"/>
          </p:nvPr>
        </p:nvSpPr>
        <p:spPr/>
        <p:txBody>
          <a:bodyPr/>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081C5E1A-CFB4-46D1-B9D2-B52EC97AA832}"/>
              </a:ext>
            </a:extLst>
          </p:cNvPr>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3039086C-BC39-4D80-87E3-41D89EE92BC5}"/>
              </a:ext>
            </a:extLst>
          </p:cNvPr>
          <p:cNvSpPr>
            <a:spLocks noGrp="1"/>
          </p:cNvSpPr>
          <p:nvPr>
            <p:ph type="dt" sz="half" idx="10"/>
          </p:nvPr>
        </p:nvSpPr>
        <p:spPr/>
        <p:txBody>
          <a:bodyPr/>
          <a:lstStyle/>
          <a:p>
            <a:fld id="{0E1BE8F3-EB0F-4591-9323-2099D537CA33}" type="datetimeFigureOut">
              <a:rPr lang="sv-SE" smtClean="0"/>
              <a:t>2021-04-08</a:t>
            </a:fld>
            <a:endParaRPr lang="sv-SE"/>
          </a:p>
        </p:txBody>
      </p:sp>
      <p:sp>
        <p:nvSpPr>
          <p:cNvPr id="5" name="Platshållare för sidfot 4">
            <a:extLst>
              <a:ext uri="{FF2B5EF4-FFF2-40B4-BE49-F238E27FC236}">
                <a16:creationId xmlns:a16="http://schemas.microsoft.com/office/drawing/2014/main" id="{C0A7885D-EAF6-418D-BD44-69EC1E725E92}"/>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C69CF41F-E196-493B-B09A-4A10A81656E7}"/>
              </a:ext>
            </a:extLst>
          </p:cNvPr>
          <p:cNvSpPr>
            <a:spLocks noGrp="1"/>
          </p:cNvSpPr>
          <p:nvPr>
            <p:ph type="sldNum" sz="quarter" idx="12"/>
          </p:nvPr>
        </p:nvSpPr>
        <p:spPr/>
        <p:txBody>
          <a:bodyPr/>
          <a:lstStyle/>
          <a:p>
            <a:fld id="{9AE8D595-6771-4FE8-B7E9-EA472A7A1B4F}" type="slidenum">
              <a:rPr lang="sv-SE" smtClean="0"/>
              <a:t>‹#›</a:t>
            </a:fld>
            <a:endParaRPr lang="sv-SE"/>
          </a:p>
        </p:txBody>
      </p:sp>
    </p:spTree>
    <p:extLst>
      <p:ext uri="{BB962C8B-B14F-4D97-AF65-F5344CB8AC3E}">
        <p14:creationId xmlns:p14="http://schemas.microsoft.com/office/powerpoint/2010/main" val="27537708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a:extLst>
              <a:ext uri="{FF2B5EF4-FFF2-40B4-BE49-F238E27FC236}">
                <a16:creationId xmlns:a16="http://schemas.microsoft.com/office/drawing/2014/main" id="{DEBD8E75-2C91-4098-AF9F-7A00878DCE06}"/>
              </a:ext>
            </a:extLst>
          </p:cNvPr>
          <p:cNvSpPr>
            <a:spLocks noGrp="1"/>
          </p:cNvSpPr>
          <p:nvPr>
            <p:ph type="title" orient="vert"/>
          </p:nvPr>
        </p:nvSpPr>
        <p:spPr>
          <a:xfrm>
            <a:off x="8724900" y="365125"/>
            <a:ext cx="2628900" cy="5811838"/>
          </a:xfrm>
        </p:spPr>
        <p:txBody>
          <a:bodyPr vert="eaVert"/>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881701FE-1BD2-42D6-B211-FF426900D3D9}"/>
              </a:ext>
            </a:extLst>
          </p:cNvPr>
          <p:cNvSpPr>
            <a:spLocks noGrp="1"/>
          </p:cNvSpPr>
          <p:nvPr>
            <p:ph type="body" orient="vert" idx="1"/>
          </p:nvPr>
        </p:nvSpPr>
        <p:spPr>
          <a:xfrm>
            <a:off x="838200" y="365125"/>
            <a:ext cx="7734300" cy="5811838"/>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1A2D631F-5E7D-40D9-B112-76FE25DEB3D5}"/>
              </a:ext>
            </a:extLst>
          </p:cNvPr>
          <p:cNvSpPr>
            <a:spLocks noGrp="1"/>
          </p:cNvSpPr>
          <p:nvPr>
            <p:ph type="dt" sz="half" idx="10"/>
          </p:nvPr>
        </p:nvSpPr>
        <p:spPr/>
        <p:txBody>
          <a:bodyPr/>
          <a:lstStyle/>
          <a:p>
            <a:fld id="{0E1BE8F3-EB0F-4591-9323-2099D537CA33}" type="datetimeFigureOut">
              <a:rPr lang="sv-SE" smtClean="0"/>
              <a:t>2021-04-08</a:t>
            </a:fld>
            <a:endParaRPr lang="sv-SE"/>
          </a:p>
        </p:txBody>
      </p:sp>
      <p:sp>
        <p:nvSpPr>
          <p:cNvPr id="5" name="Platshållare för sidfot 4">
            <a:extLst>
              <a:ext uri="{FF2B5EF4-FFF2-40B4-BE49-F238E27FC236}">
                <a16:creationId xmlns:a16="http://schemas.microsoft.com/office/drawing/2014/main" id="{D2E15B1F-A744-4E3D-8513-0EA6BCCF0482}"/>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81D7F816-8D1B-46CB-A508-550F9974959A}"/>
              </a:ext>
            </a:extLst>
          </p:cNvPr>
          <p:cNvSpPr>
            <a:spLocks noGrp="1"/>
          </p:cNvSpPr>
          <p:nvPr>
            <p:ph type="sldNum" sz="quarter" idx="12"/>
          </p:nvPr>
        </p:nvSpPr>
        <p:spPr/>
        <p:txBody>
          <a:bodyPr/>
          <a:lstStyle/>
          <a:p>
            <a:fld id="{9AE8D595-6771-4FE8-B7E9-EA472A7A1B4F}" type="slidenum">
              <a:rPr lang="sv-SE" smtClean="0"/>
              <a:t>‹#›</a:t>
            </a:fld>
            <a:endParaRPr lang="sv-SE"/>
          </a:p>
        </p:txBody>
      </p:sp>
    </p:spTree>
    <p:extLst>
      <p:ext uri="{BB962C8B-B14F-4D97-AF65-F5344CB8AC3E}">
        <p14:creationId xmlns:p14="http://schemas.microsoft.com/office/powerpoint/2010/main" val="34624342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ED15030-B143-491C-ACFF-91E6828B51C6}"/>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AF6ECC7A-2780-4BF4-9D71-733C06E206EB}"/>
              </a:ext>
            </a:extLst>
          </p:cNvPr>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BD639C41-D943-48B8-8ADD-4BF7BA086B99}"/>
              </a:ext>
            </a:extLst>
          </p:cNvPr>
          <p:cNvSpPr>
            <a:spLocks noGrp="1"/>
          </p:cNvSpPr>
          <p:nvPr>
            <p:ph type="dt" sz="half" idx="10"/>
          </p:nvPr>
        </p:nvSpPr>
        <p:spPr/>
        <p:txBody>
          <a:bodyPr/>
          <a:lstStyle/>
          <a:p>
            <a:fld id="{0E1BE8F3-EB0F-4591-9323-2099D537CA33}" type="datetimeFigureOut">
              <a:rPr lang="sv-SE" smtClean="0"/>
              <a:t>2021-04-08</a:t>
            </a:fld>
            <a:endParaRPr lang="sv-SE"/>
          </a:p>
        </p:txBody>
      </p:sp>
      <p:sp>
        <p:nvSpPr>
          <p:cNvPr id="5" name="Platshållare för sidfot 4">
            <a:extLst>
              <a:ext uri="{FF2B5EF4-FFF2-40B4-BE49-F238E27FC236}">
                <a16:creationId xmlns:a16="http://schemas.microsoft.com/office/drawing/2014/main" id="{A8B55E67-6749-4A70-9625-F42754113836}"/>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09DDBEE5-7DDD-40F1-A766-CC62F9448DCF}"/>
              </a:ext>
            </a:extLst>
          </p:cNvPr>
          <p:cNvSpPr>
            <a:spLocks noGrp="1"/>
          </p:cNvSpPr>
          <p:nvPr>
            <p:ph type="sldNum" sz="quarter" idx="12"/>
          </p:nvPr>
        </p:nvSpPr>
        <p:spPr/>
        <p:txBody>
          <a:bodyPr/>
          <a:lstStyle/>
          <a:p>
            <a:fld id="{9AE8D595-6771-4FE8-B7E9-EA472A7A1B4F}" type="slidenum">
              <a:rPr lang="sv-SE" smtClean="0"/>
              <a:t>‹#›</a:t>
            </a:fld>
            <a:endParaRPr lang="sv-SE"/>
          </a:p>
        </p:txBody>
      </p:sp>
    </p:spTree>
    <p:extLst>
      <p:ext uri="{BB962C8B-B14F-4D97-AF65-F5344CB8AC3E}">
        <p14:creationId xmlns:p14="http://schemas.microsoft.com/office/powerpoint/2010/main" val="41388120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4A02DEE-7541-4091-92CD-0C27A198C64B}"/>
              </a:ext>
            </a:extLst>
          </p:cNvPr>
          <p:cNvSpPr>
            <a:spLocks noGrp="1"/>
          </p:cNvSpPr>
          <p:nvPr>
            <p:ph type="title"/>
          </p:nvPr>
        </p:nvSpPr>
        <p:spPr>
          <a:xfrm>
            <a:off x="831850" y="1709738"/>
            <a:ext cx="10515600" cy="2852737"/>
          </a:xfrm>
        </p:spPr>
        <p:txBody>
          <a:bodyPr anchor="b"/>
          <a:lstStyle>
            <a:lvl1pPr>
              <a:defRPr sz="6000"/>
            </a:lvl1pPr>
          </a:lstStyle>
          <a:p>
            <a:r>
              <a:rPr lang="sv-SE"/>
              <a:t>Klicka här för att ändra mall för rubrikformat</a:t>
            </a:r>
          </a:p>
        </p:txBody>
      </p:sp>
      <p:sp>
        <p:nvSpPr>
          <p:cNvPr id="3" name="Platshållare för text 2">
            <a:extLst>
              <a:ext uri="{FF2B5EF4-FFF2-40B4-BE49-F238E27FC236}">
                <a16:creationId xmlns:a16="http://schemas.microsoft.com/office/drawing/2014/main" id="{384F98B1-6385-4888-83E0-9CB283E23BC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4" name="Platshållare för datum 3">
            <a:extLst>
              <a:ext uri="{FF2B5EF4-FFF2-40B4-BE49-F238E27FC236}">
                <a16:creationId xmlns:a16="http://schemas.microsoft.com/office/drawing/2014/main" id="{81397623-30FC-4FEA-A1DB-1C4B92071177}"/>
              </a:ext>
            </a:extLst>
          </p:cNvPr>
          <p:cNvSpPr>
            <a:spLocks noGrp="1"/>
          </p:cNvSpPr>
          <p:nvPr>
            <p:ph type="dt" sz="half" idx="10"/>
          </p:nvPr>
        </p:nvSpPr>
        <p:spPr/>
        <p:txBody>
          <a:bodyPr/>
          <a:lstStyle/>
          <a:p>
            <a:fld id="{0E1BE8F3-EB0F-4591-9323-2099D537CA33}" type="datetimeFigureOut">
              <a:rPr lang="sv-SE" smtClean="0"/>
              <a:t>2021-04-08</a:t>
            </a:fld>
            <a:endParaRPr lang="sv-SE"/>
          </a:p>
        </p:txBody>
      </p:sp>
      <p:sp>
        <p:nvSpPr>
          <p:cNvPr id="5" name="Platshållare för sidfot 4">
            <a:extLst>
              <a:ext uri="{FF2B5EF4-FFF2-40B4-BE49-F238E27FC236}">
                <a16:creationId xmlns:a16="http://schemas.microsoft.com/office/drawing/2014/main" id="{9163B9F4-9E8B-49C2-9CD3-7A9BD4D63CA0}"/>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45232144-D3EA-4B4A-B2D8-D0999EB78224}"/>
              </a:ext>
            </a:extLst>
          </p:cNvPr>
          <p:cNvSpPr>
            <a:spLocks noGrp="1"/>
          </p:cNvSpPr>
          <p:nvPr>
            <p:ph type="sldNum" sz="quarter" idx="12"/>
          </p:nvPr>
        </p:nvSpPr>
        <p:spPr/>
        <p:txBody>
          <a:bodyPr/>
          <a:lstStyle/>
          <a:p>
            <a:fld id="{9AE8D595-6771-4FE8-B7E9-EA472A7A1B4F}" type="slidenum">
              <a:rPr lang="sv-SE" smtClean="0"/>
              <a:t>‹#›</a:t>
            </a:fld>
            <a:endParaRPr lang="sv-SE"/>
          </a:p>
        </p:txBody>
      </p:sp>
    </p:spTree>
    <p:extLst>
      <p:ext uri="{BB962C8B-B14F-4D97-AF65-F5344CB8AC3E}">
        <p14:creationId xmlns:p14="http://schemas.microsoft.com/office/powerpoint/2010/main" val="2883882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6BFA94C-791D-48E4-968D-9402581F0BBA}"/>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2FC7F383-3B62-42AC-BB6C-5D8E652E8A5E}"/>
              </a:ext>
            </a:extLst>
          </p:cNvPr>
          <p:cNvSpPr>
            <a:spLocks noGrp="1"/>
          </p:cNvSpPr>
          <p:nvPr>
            <p:ph sz="half" idx="1"/>
          </p:nvPr>
        </p:nvSpPr>
        <p:spPr>
          <a:xfrm>
            <a:off x="838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a:extLst>
              <a:ext uri="{FF2B5EF4-FFF2-40B4-BE49-F238E27FC236}">
                <a16:creationId xmlns:a16="http://schemas.microsoft.com/office/drawing/2014/main" id="{0630E0B7-B61C-46E4-9573-E4328FE76054}"/>
              </a:ext>
            </a:extLst>
          </p:cNvPr>
          <p:cNvSpPr>
            <a:spLocks noGrp="1"/>
          </p:cNvSpPr>
          <p:nvPr>
            <p:ph sz="half" idx="2"/>
          </p:nvPr>
        </p:nvSpPr>
        <p:spPr>
          <a:xfrm>
            <a:off x="6172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a:extLst>
              <a:ext uri="{FF2B5EF4-FFF2-40B4-BE49-F238E27FC236}">
                <a16:creationId xmlns:a16="http://schemas.microsoft.com/office/drawing/2014/main" id="{6A96C01C-51AC-4E36-98DF-BA776CEC4A7F}"/>
              </a:ext>
            </a:extLst>
          </p:cNvPr>
          <p:cNvSpPr>
            <a:spLocks noGrp="1"/>
          </p:cNvSpPr>
          <p:nvPr>
            <p:ph type="dt" sz="half" idx="10"/>
          </p:nvPr>
        </p:nvSpPr>
        <p:spPr/>
        <p:txBody>
          <a:bodyPr/>
          <a:lstStyle/>
          <a:p>
            <a:fld id="{0E1BE8F3-EB0F-4591-9323-2099D537CA33}" type="datetimeFigureOut">
              <a:rPr lang="sv-SE" smtClean="0"/>
              <a:t>2021-04-08</a:t>
            </a:fld>
            <a:endParaRPr lang="sv-SE"/>
          </a:p>
        </p:txBody>
      </p:sp>
      <p:sp>
        <p:nvSpPr>
          <p:cNvPr id="6" name="Platshållare för sidfot 5">
            <a:extLst>
              <a:ext uri="{FF2B5EF4-FFF2-40B4-BE49-F238E27FC236}">
                <a16:creationId xmlns:a16="http://schemas.microsoft.com/office/drawing/2014/main" id="{50972D78-9A56-4404-8416-D82CEC28C34A}"/>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CD355498-5BDD-45BD-AC41-210EE2F16B5D}"/>
              </a:ext>
            </a:extLst>
          </p:cNvPr>
          <p:cNvSpPr>
            <a:spLocks noGrp="1"/>
          </p:cNvSpPr>
          <p:nvPr>
            <p:ph type="sldNum" sz="quarter" idx="12"/>
          </p:nvPr>
        </p:nvSpPr>
        <p:spPr/>
        <p:txBody>
          <a:bodyPr/>
          <a:lstStyle/>
          <a:p>
            <a:fld id="{9AE8D595-6771-4FE8-B7E9-EA472A7A1B4F}" type="slidenum">
              <a:rPr lang="sv-SE" smtClean="0"/>
              <a:t>‹#›</a:t>
            </a:fld>
            <a:endParaRPr lang="sv-SE"/>
          </a:p>
        </p:txBody>
      </p:sp>
    </p:spTree>
    <p:extLst>
      <p:ext uri="{BB962C8B-B14F-4D97-AF65-F5344CB8AC3E}">
        <p14:creationId xmlns:p14="http://schemas.microsoft.com/office/powerpoint/2010/main" val="31091155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9A1F4F2-56F3-4FAF-B3DC-737C169B87EB}"/>
              </a:ext>
            </a:extLst>
          </p:cNvPr>
          <p:cNvSpPr>
            <a:spLocks noGrp="1"/>
          </p:cNvSpPr>
          <p:nvPr>
            <p:ph type="title"/>
          </p:nvPr>
        </p:nvSpPr>
        <p:spPr>
          <a:xfrm>
            <a:off x="839788" y="365125"/>
            <a:ext cx="10515600" cy="1325563"/>
          </a:xfrm>
        </p:spPr>
        <p:txBody>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CA7CCA4F-9947-43B6-B9C8-8747C474E37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a:extLst>
              <a:ext uri="{FF2B5EF4-FFF2-40B4-BE49-F238E27FC236}">
                <a16:creationId xmlns:a16="http://schemas.microsoft.com/office/drawing/2014/main" id="{AC554EFA-F447-4E55-890D-774207FAECFD}"/>
              </a:ext>
            </a:extLst>
          </p:cNvPr>
          <p:cNvSpPr>
            <a:spLocks noGrp="1"/>
          </p:cNvSpPr>
          <p:nvPr>
            <p:ph sz="half" idx="2"/>
          </p:nvPr>
        </p:nvSpPr>
        <p:spPr>
          <a:xfrm>
            <a:off x="839788" y="2505075"/>
            <a:ext cx="5157787"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a:extLst>
              <a:ext uri="{FF2B5EF4-FFF2-40B4-BE49-F238E27FC236}">
                <a16:creationId xmlns:a16="http://schemas.microsoft.com/office/drawing/2014/main" id="{28976EFD-5E48-4DD7-9661-5A5B963A7A5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a:extLst>
              <a:ext uri="{FF2B5EF4-FFF2-40B4-BE49-F238E27FC236}">
                <a16:creationId xmlns:a16="http://schemas.microsoft.com/office/drawing/2014/main" id="{71719357-8CB1-400C-B30A-15AEB0D52274}"/>
              </a:ext>
            </a:extLst>
          </p:cNvPr>
          <p:cNvSpPr>
            <a:spLocks noGrp="1"/>
          </p:cNvSpPr>
          <p:nvPr>
            <p:ph sz="quarter" idx="4"/>
          </p:nvPr>
        </p:nvSpPr>
        <p:spPr>
          <a:xfrm>
            <a:off x="6172200" y="2505075"/>
            <a:ext cx="5183188"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a:extLst>
              <a:ext uri="{FF2B5EF4-FFF2-40B4-BE49-F238E27FC236}">
                <a16:creationId xmlns:a16="http://schemas.microsoft.com/office/drawing/2014/main" id="{DF462E82-F9F2-46C2-B281-690A8D8A6927}"/>
              </a:ext>
            </a:extLst>
          </p:cNvPr>
          <p:cNvSpPr>
            <a:spLocks noGrp="1"/>
          </p:cNvSpPr>
          <p:nvPr>
            <p:ph type="dt" sz="half" idx="10"/>
          </p:nvPr>
        </p:nvSpPr>
        <p:spPr/>
        <p:txBody>
          <a:bodyPr/>
          <a:lstStyle/>
          <a:p>
            <a:fld id="{0E1BE8F3-EB0F-4591-9323-2099D537CA33}" type="datetimeFigureOut">
              <a:rPr lang="sv-SE" smtClean="0"/>
              <a:t>2021-04-08</a:t>
            </a:fld>
            <a:endParaRPr lang="sv-SE"/>
          </a:p>
        </p:txBody>
      </p:sp>
      <p:sp>
        <p:nvSpPr>
          <p:cNvPr id="8" name="Platshållare för sidfot 7">
            <a:extLst>
              <a:ext uri="{FF2B5EF4-FFF2-40B4-BE49-F238E27FC236}">
                <a16:creationId xmlns:a16="http://schemas.microsoft.com/office/drawing/2014/main" id="{CD9C833D-2F17-49F9-909E-4F8D5A6C5FFE}"/>
              </a:ext>
            </a:extLst>
          </p:cNvPr>
          <p:cNvSpPr>
            <a:spLocks noGrp="1"/>
          </p:cNvSpPr>
          <p:nvPr>
            <p:ph type="ftr" sz="quarter" idx="11"/>
          </p:nvPr>
        </p:nvSpPr>
        <p:spPr/>
        <p:txBody>
          <a:bodyPr/>
          <a:lstStyle/>
          <a:p>
            <a:endParaRPr lang="sv-SE"/>
          </a:p>
        </p:txBody>
      </p:sp>
      <p:sp>
        <p:nvSpPr>
          <p:cNvPr id="9" name="Platshållare för bildnummer 8">
            <a:extLst>
              <a:ext uri="{FF2B5EF4-FFF2-40B4-BE49-F238E27FC236}">
                <a16:creationId xmlns:a16="http://schemas.microsoft.com/office/drawing/2014/main" id="{551C375F-F728-4CC8-BD09-ABA64394B545}"/>
              </a:ext>
            </a:extLst>
          </p:cNvPr>
          <p:cNvSpPr>
            <a:spLocks noGrp="1"/>
          </p:cNvSpPr>
          <p:nvPr>
            <p:ph type="sldNum" sz="quarter" idx="12"/>
          </p:nvPr>
        </p:nvSpPr>
        <p:spPr/>
        <p:txBody>
          <a:bodyPr/>
          <a:lstStyle/>
          <a:p>
            <a:fld id="{9AE8D595-6771-4FE8-B7E9-EA472A7A1B4F}" type="slidenum">
              <a:rPr lang="sv-SE" smtClean="0"/>
              <a:t>‹#›</a:t>
            </a:fld>
            <a:endParaRPr lang="sv-SE"/>
          </a:p>
        </p:txBody>
      </p:sp>
    </p:spTree>
    <p:extLst>
      <p:ext uri="{BB962C8B-B14F-4D97-AF65-F5344CB8AC3E}">
        <p14:creationId xmlns:p14="http://schemas.microsoft.com/office/powerpoint/2010/main" val="22086642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83BEAC0-0D7A-4122-A436-71C2C86A04D1}"/>
              </a:ext>
            </a:extLst>
          </p:cNvPr>
          <p:cNvSpPr>
            <a:spLocks noGrp="1"/>
          </p:cNvSpPr>
          <p:nvPr>
            <p:ph type="title"/>
          </p:nvPr>
        </p:nvSpPr>
        <p:spPr/>
        <p:txBody>
          <a:bodyPr/>
          <a:lstStyle/>
          <a:p>
            <a:r>
              <a:rPr lang="sv-SE"/>
              <a:t>Klicka här för att ändra mall för rubrikformat</a:t>
            </a:r>
          </a:p>
        </p:txBody>
      </p:sp>
      <p:sp>
        <p:nvSpPr>
          <p:cNvPr id="3" name="Platshållare för datum 2">
            <a:extLst>
              <a:ext uri="{FF2B5EF4-FFF2-40B4-BE49-F238E27FC236}">
                <a16:creationId xmlns:a16="http://schemas.microsoft.com/office/drawing/2014/main" id="{646C1992-5F7E-4B89-BC6F-E297904F3890}"/>
              </a:ext>
            </a:extLst>
          </p:cNvPr>
          <p:cNvSpPr>
            <a:spLocks noGrp="1"/>
          </p:cNvSpPr>
          <p:nvPr>
            <p:ph type="dt" sz="half" idx="10"/>
          </p:nvPr>
        </p:nvSpPr>
        <p:spPr/>
        <p:txBody>
          <a:bodyPr/>
          <a:lstStyle/>
          <a:p>
            <a:fld id="{0E1BE8F3-EB0F-4591-9323-2099D537CA33}" type="datetimeFigureOut">
              <a:rPr lang="sv-SE" smtClean="0"/>
              <a:t>2021-04-08</a:t>
            </a:fld>
            <a:endParaRPr lang="sv-SE"/>
          </a:p>
        </p:txBody>
      </p:sp>
      <p:sp>
        <p:nvSpPr>
          <p:cNvPr id="4" name="Platshållare för sidfot 3">
            <a:extLst>
              <a:ext uri="{FF2B5EF4-FFF2-40B4-BE49-F238E27FC236}">
                <a16:creationId xmlns:a16="http://schemas.microsoft.com/office/drawing/2014/main" id="{5E485628-4B82-4777-86E5-DC7BB3AFD7A0}"/>
              </a:ext>
            </a:extLst>
          </p:cNvPr>
          <p:cNvSpPr>
            <a:spLocks noGrp="1"/>
          </p:cNvSpPr>
          <p:nvPr>
            <p:ph type="ftr" sz="quarter" idx="11"/>
          </p:nvPr>
        </p:nvSpPr>
        <p:spPr/>
        <p:txBody>
          <a:bodyPr/>
          <a:lstStyle/>
          <a:p>
            <a:endParaRPr lang="sv-SE"/>
          </a:p>
        </p:txBody>
      </p:sp>
      <p:sp>
        <p:nvSpPr>
          <p:cNvPr id="5" name="Platshållare för bildnummer 4">
            <a:extLst>
              <a:ext uri="{FF2B5EF4-FFF2-40B4-BE49-F238E27FC236}">
                <a16:creationId xmlns:a16="http://schemas.microsoft.com/office/drawing/2014/main" id="{B412D4CF-E8AC-4161-A9EC-6E175983BD96}"/>
              </a:ext>
            </a:extLst>
          </p:cNvPr>
          <p:cNvSpPr>
            <a:spLocks noGrp="1"/>
          </p:cNvSpPr>
          <p:nvPr>
            <p:ph type="sldNum" sz="quarter" idx="12"/>
          </p:nvPr>
        </p:nvSpPr>
        <p:spPr/>
        <p:txBody>
          <a:bodyPr/>
          <a:lstStyle/>
          <a:p>
            <a:fld id="{9AE8D595-6771-4FE8-B7E9-EA472A7A1B4F}" type="slidenum">
              <a:rPr lang="sv-SE" smtClean="0"/>
              <a:t>‹#›</a:t>
            </a:fld>
            <a:endParaRPr lang="sv-SE"/>
          </a:p>
        </p:txBody>
      </p:sp>
    </p:spTree>
    <p:extLst>
      <p:ext uri="{BB962C8B-B14F-4D97-AF65-F5344CB8AC3E}">
        <p14:creationId xmlns:p14="http://schemas.microsoft.com/office/powerpoint/2010/main" val="13568584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061E390A-0BE5-48FE-9576-3087C979A092}"/>
              </a:ext>
            </a:extLst>
          </p:cNvPr>
          <p:cNvSpPr>
            <a:spLocks noGrp="1"/>
          </p:cNvSpPr>
          <p:nvPr>
            <p:ph type="dt" sz="half" idx="10"/>
          </p:nvPr>
        </p:nvSpPr>
        <p:spPr/>
        <p:txBody>
          <a:bodyPr/>
          <a:lstStyle/>
          <a:p>
            <a:fld id="{0E1BE8F3-EB0F-4591-9323-2099D537CA33}" type="datetimeFigureOut">
              <a:rPr lang="sv-SE" smtClean="0"/>
              <a:t>2021-04-08</a:t>
            </a:fld>
            <a:endParaRPr lang="sv-SE"/>
          </a:p>
        </p:txBody>
      </p:sp>
      <p:sp>
        <p:nvSpPr>
          <p:cNvPr id="3" name="Platshållare för sidfot 2">
            <a:extLst>
              <a:ext uri="{FF2B5EF4-FFF2-40B4-BE49-F238E27FC236}">
                <a16:creationId xmlns:a16="http://schemas.microsoft.com/office/drawing/2014/main" id="{BCB239F8-B9EF-420E-A933-E66FB0DBDEAD}"/>
              </a:ext>
            </a:extLst>
          </p:cNvPr>
          <p:cNvSpPr>
            <a:spLocks noGrp="1"/>
          </p:cNvSpPr>
          <p:nvPr>
            <p:ph type="ftr" sz="quarter" idx="11"/>
          </p:nvPr>
        </p:nvSpPr>
        <p:spPr/>
        <p:txBody>
          <a:bodyPr/>
          <a:lstStyle/>
          <a:p>
            <a:endParaRPr lang="sv-SE"/>
          </a:p>
        </p:txBody>
      </p:sp>
      <p:sp>
        <p:nvSpPr>
          <p:cNvPr id="4" name="Platshållare för bildnummer 3">
            <a:extLst>
              <a:ext uri="{FF2B5EF4-FFF2-40B4-BE49-F238E27FC236}">
                <a16:creationId xmlns:a16="http://schemas.microsoft.com/office/drawing/2014/main" id="{13382210-746E-4C03-BE70-27D50B75A40E}"/>
              </a:ext>
            </a:extLst>
          </p:cNvPr>
          <p:cNvSpPr>
            <a:spLocks noGrp="1"/>
          </p:cNvSpPr>
          <p:nvPr>
            <p:ph type="sldNum" sz="quarter" idx="12"/>
          </p:nvPr>
        </p:nvSpPr>
        <p:spPr/>
        <p:txBody>
          <a:bodyPr/>
          <a:lstStyle/>
          <a:p>
            <a:fld id="{9AE8D595-6771-4FE8-B7E9-EA472A7A1B4F}" type="slidenum">
              <a:rPr lang="sv-SE" smtClean="0"/>
              <a:t>‹#›</a:t>
            </a:fld>
            <a:endParaRPr lang="sv-SE"/>
          </a:p>
        </p:txBody>
      </p:sp>
    </p:spTree>
    <p:extLst>
      <p:ext uri="{BB962C8B-B14F-4D97-AF65-F5344CB8AC3E}">
        <p14:creationId xmlns:p14="http://schemas.microsoft.com/office/powerpoint/2010/main" val="13540181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7EDDC0A-293E-4CF4-9D00-BFF9214FB6EE}"/>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051A11C4-1192-4612-B4BB-EDD8519735D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a:extLst>
              <a:ext uri="{FF2B5EF4-FFF2-40B4-BE49-F238E27FC236}">
                <a16:creationId xmlns:a16="http://schemas.microsoft.com/office/drawing/2014/main" id="{D7965D30-3793-44B9-9E38-18E6F1DAFA2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ADF36F40-7D58-49B3-80C2-4CBFACE6EF88}"/>
              </a:ext>
            </a:extLst>
          </p:cNvPr>
          <p:cNvSpPr>
            <a:spLocks noGrp="1"/>
          </p:cNvSpPr>
          <p:nvPr>
            <p:ph type="dt" sz="half" idx="10"/>
          </p:nvPr>
        </p:nvSpPr>
        <p:spPr/>
        <p:txBody>
          <a:bodyPr/>
          <a:lstStyle/>
          <a:p>
            <a:fld id="{0E1BE8F3-EB0F-4591-9323-2099D537CA33}" type="datetimeFigureOut">
              <a:rPr lang="sv-SE" smtClean="0"/>
              <a:t>2021-04-08</a:t>
            </a:fld>
            <a:endParaRPr lang="sv-SE"/>
          </a:p>
        </p:txBody>
      </p:sp>
      <p:sp>
        <p:nvSpPr>
          <p:cNvPr id="6" name="Platshållare för sidfot 5">
            <a:extLst>
              <a:ext uri="{FF2B5EF4-FFF2-40B4-BE49-F238E27FC236}">
                <a16:creationId xmlns:a16="http://schemas.microsoft.com/office/drawing/2014/main" id="{030260AF-B3D2-4F4E-AC45-378591979691}"/>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FDB21055-B301-4A4D-BBE8-796382A2607E}"/>
              </a:ext>
            </a:extLst>
          </p:cNvPr>
          <p:cNvSpPr>
            <a:spLocks noGrp="1"/>
          </p:cNvSpPr>
          <p:nvPr>
            <p:ph type="sldNum" sz="quarter" idx="12"/>
          </p:nvPr>
        </p:nvSpPr>
        <p:spPr/>
        <p:txBody>
          <a:bodyPr/>
          <a:lstStyle/>
          <a:p>
            <a:fld id="{9AE8D595-6771-4FE8-B7E9-EA472A7A1B4F}" type="slidenum">
              <a:rPr lang="sv-SE" smtClean="0"/>
              <a:t>‹#›</a:t>
            </a:fld>
            <a:endParaRPr lang="sv-SE"/>
          </a:p>
        </p:txBody>
      </p:sp>
    </p:spTree>
    <p:extLst>
      <p:ext uri="{BB962C8B-B14F-4D97-AF65-F5344CB8AC3E}">
        <p14:creationId xmlns:p14="http://schemas.microsoft.com/office/powerpoint/2010/main" val="8237191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E596F84-016E-4EB5-AB7C-BAC8861AF08E}"/>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bild 2">
            <a:extLst>
              <a:ext uri="{FF2B5EF4-FFF2-40B4-BE49-F238E27FC236}">
                <a16:creationId xmlns:a16="http://schemas.microsoft.com/office/drawing/2014/main" id="{C76E3675-323F-4BF1-BC35-307243B65F6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a:extLst>
              <a:ext uri="{FF2B5EF4-FFF2-40B4-BE49-F238E27FC236}">
                <a16:creationId xmlns:a16="http://schemas.microsoft.com/office/drawing/2014/main" id="{61601AE5-06B3-4732-BCBC-80CE151FA4F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A049B9EB-00C7-4216-8DB4-BA30CAF04914}"/>
              </a:ext>
            </a:extLst>
          </p:cNvPr>
          <p:cNvSpPr>
            <a:spLocks noGrp="1"/>
          </p:cNvSpPr>
          <p:nvPr>
            <p:ph type="dt" sz="half" idx="10"/>
          </p:nvPr>
        </p:nvSpPr>
        <p:spPr/>
        <p:txBody>
          <a:bodyPr/>
          <a:lstStyle/>
          <a:p>
            <a:fld id="{0E1BE8F3-EB0F-4591-9323-2099D537CA33}" type="datetimeFigureOut">
              <a:rPr lang="sv-SE" smtClean="0"/>
              <a:t>2021-04-08</a:t>
            </a:fld>
            <a:endParaRPr lang="sv-SE"/>
          </a:p>
        </p:txBody>
      </p:sp>
      <p:sp>
        <p:nvSpPr>
          <p:cNvPr id="6" name="Platshållare för sidfot 5">
            <a:extLst>
              <a:ext uri="{FF2B5EF4-FFF2-40B4-BE49-F238E27FC236}">
                <a16:creationId xmlns:a16="http://schemas.microsoft.com/office/drawing/2014/main" id="{AC0C6582-D62B-430E-9F0E-49E62AE84F6D}"/>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80AB8D44-73E9-440D-8F64-F50D423A1DB6}"/>
              </a:ext>
            </a:extLst>
          </p:cNvPr>
          <p:cNvSpPr>
            <a:spLocks noGrp="1"/>
          </p:cNvSpPr>
          <p:nvPr>
            <p:ph type="sldNum" sz="quarter" idx="12"/>
          </p:nvPr>
        </p:nvSpPr>
        <p:spPr/>
        <p:txBody>
          <a:bodyPr/>
          <a:lstStyle/>
          <a:p>
            <a:fld id="{9AE8D595-6771-4FE8-B7E9-EA472A7A1B4F}" type="slidenum">
              <a:rPr lang="sv-SE" smtClean="0"/>
              <a:t>‹#›</a:t>
            </a:fld>
            <a:endParaRPr lang="sv-SE"/>
          </a:p>
        </p:txBody>
      </p:sp>
    </p:spTree>
    <p:extLst>
      <p:ext uri="{BB962C8B-B14F-4D97-AF65-F5344CB8AC3E}">
        <p14:creationId xmlns:p14="http://schemas.microsoft.com/office/powerpoint/2010/main" val="24214467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DEDFA5C7-333A-49C3-ADE8-98E8352C1DB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82832031-4545-4D96-9B6F-921FF9D0FD7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D9CAF43E-0690-49F9-905B-806BEDD548A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E1BE8F3-EB0F-4591-9323-2099D537CA33}" type="datetimeFigureOut">
              <a:rPr lang="sv-SE" smtClean="0"/>
              <a:t>2021-04-08</a:t>
            </a:fld>
            <a:endParaRPr lang="sv-SE"/>
          </a:p>
        </p:txBody>
      </p:sp>
      <p:sp>
        <p:nvSpPr>
          <p:cNvPr id="5" name="Platshållare för sidfot 4">
            <a:extLst>
              <a:ext uri="{FF2B5EF4-FFF2-40B4-BE49-F238E27FC236}">
                <a16:creationId xmlns:a16="http://schemas.microsoft.com/office/drawing/2014/main" id="{1299B3A2-F8A9-4293-8764-2D5CE624464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a:extLst>
              <a:ext uri="{FF2B5EF4-FFF2-40B4-BE49-F238E27FC236}">
                <a16:creationId xmlns:a16="http://schemas.microsoft.com/office/drawing/2014/main" id="{2D8B1296-86D1-49B0-BDA8-B1E989D13E8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E8D595-6771-4FE8-B7E9-EA472A7A1B4F}" type="slidenum">
              <a:rPr lang="sv-SE" smtClean="0"/>
              <a:t>‹#›</a:t>
            </a:fld>
            <a:endParaRPr lang="sv-SE"/>
          </a:p>
        </p:txBody>
      </p:sp>
    </p:spTree>
    <p:extLst>
      <p:ext uri="{BB962C8B-B14F-4D97-AF65-F5344CB8AC3E}">
        <p14:creationId xmlns:p14="http://schemas.microsoft.com/office/powerpoint/2010/main" val="34748618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22.jpeg"/><Relationship Id="rId7" Type="http://schemas.microsoft.com/office/2007/relationships/hdphoto" Target="../media/hdphoto2.wdp"/><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23.png"/><Relationship Id="rId10" Type="http://schemas.microsoft.com/office/2007/relationships/hdphoto" Target="../media/hdphoto4.wdp"/><Relationship Id="rId4" Type="http://schemas.openxmlformats.org/officeDocument/2006/relationships/image" Target="../media/image5.png"/><Relationship Id="rId9" Type="http://schemas.microsoft.com/office/2007/relationships/hdphoto" Target="../media/hdphoto3.wdp"/></Relationships>
</file>

<file path=ppt/slides/_rels/slide11.xml.rels><?xml version="1.0" encoding="UTF-8" standalone="yes"?>
<Relationships xmlns="http://schemas.openxmlformats.org/package/2006/relationships"><Relationship Id="rId3" Type="http://schemas.openxmlformats.org/officeDocument/2006/relationships/image" Target="../media/image25.tiff"/><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2.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8.tiff"/><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9.tiff"/><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5.jpeg"/><Relationship Id="rId7"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jpe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AEB90735-EB9D-4273-B41F-56BB4C2A8721}"/>
              </a:ext>
            </a:extLst>
          </p:cNvPr>
          <p:cNvSpPr/>
          <p:nvPr/>
        </p:nvSpPr>
        <p:spPr>
          <a:xfrm>
            <a:off x="0" y="24190"/>
            <a:ext cx="12192000" cy="6858000"/>
          </a:xfrm>
          <a:prstGeom prst="rect">
            <a:avLst/>
          </a:prstGeom>
          <a:solidFill>
            <a:schemeClr val="tx1">
              <a:alpha val="5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 name="Rektangel 4">
            <a:extLst>
              <a:ext uri="{FF2B5EF4-FFF2-40B4-BE49-F238E27FC236}">
                <a16:creationId xmlns:a16="http://schemas.microsoft.com/office/drawing/2014/main" id="{641248C9-485E-47C4-B6D0-C3EE578B40D2}"/>
              </a:ext>
            </a:extLst>
          </p:cNvPr>
          <p:cNvSpPr/>
          <p:nvPr/>
        </p:nvSpPr>
        <p:spPr>
          <a:xfrm>
            <a:off x="0" y="5369668"/>
            <a:ext cx="12192000" cy="1196502"/>
          </a:xfrm>
          <a:prstGeom prst="rect">
            <a:avLst/>
          </a:prstGeom>
          <a:solidFill>
            <a:srgbClr val="FF0000">
              <a:alpha val="77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 name="textruta 3">
            <a:extLst>
              <a:ext uri="{FF2B5EF4-FFF2-40B4-BE49-F238E27FC236}">
                <a16:creationId xmlns:a16="http://schemas.microsoft.com/office/drawing/2014/main" id="{707EB09E-EC4D-4E56-92E5-1A7927FB009F}"/>
              </a:ext>
            </a:extLst>
          </p:cNvPr>
          <p:cNvSpPr txBox="1"/>
          <p:nvPr/>
        </p:nvSpPr>
        <p:spPr>
          <a:xfrm>
            <a:off x="291830" y="5472526"/>
            <a:ext cx="6848272" cy="830997"/>
          </a:xfrm>
          <a:prstGeom prst="rect">
            <a:avLst/>
          </a:prstGeom>
          <a:noFill/>
        </p:spPr>
        <p:txBody>
          <a:bodyPr wrap="square" rtlCol="0">
            <a:spAutoFit/>
          </a:bodyPr>
          <a:lstStyle/>
          <a:p>
            <a:r>
              <a:rPr lang="sv-SE" sz="4800" dirty="0">
                <a:solidFill>
                  <a:schemeClr val="bg1"/>
                </a:solidFill>
                <a:latin typeface="IBM Plex Sans" panose="020B0503050203000203" pitchFamily="34" charset="0"/>
              </a:rPr>
              <a:t>Jönköpings IK </a:t>
            </a:r>
          </a:p>
        </p:txBody>
      </p:sp>
      <p:pic>
        <p:nvPicPr>
          <p:cNvPr id="6" name="Bildobjekt 5">
            <a:extLst>
              <a:ext uri="{FF2B5EF4-FFF2-40B4-BE49-F238E27FC236}">
                <a16:creationId xmlns:a16="http://schemas.microsoft.com/office/drawing/2014/main" id="{F80A882A-AD24-4161-9C0B-91D886971B2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373125" y="155333"/>
            <a:ext cx="634049" cy="634049"/>
          </a:xfrm>
          <a:prstGeom prst="rect">
            <a:avLst/>
          </a:prstGeom>
        </p:spPr>
      </p:pic>
      <p:pic>
        <p:nvPicPr>
          <p:cNvPr id="8" name="Bildobjekt 7">
            <a:extLst>
              <a:ext uri="{FF2B5EF4-FFF2-40B4-BE49-F238E27FC236}">
                <a16:creationId xmlns:a16="http://schemas.microsoft.com/office/drawing/2014/main" id="{F4362688-04E3-4019-B840-5C463B7D7B24}"/>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84826" y="155333"/>
            <a:ext cx="1564854" cy="798287"/>
          </a:xfrm>
          <a:prstGeom prst="rect">
            <a:avLst/>
          </a:prstGeom>
        </p:spPr>
      </p:pic>
    </p:spTree>
    <p:extLst>
      <p:ext uri="{BB962C8B-B14F-4D97-AF65-F5344CB8AC3E}">
        <p14:creationId xmlns:p14="http://schemas.microsoft.com/office/powerpoint/2010/main" val="17727041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EB6B685C-976C-4A02-B0EE-2C7598D493C3}"/>
              </a:ext>
            </a:extLst>
          </p:cNvPr>
          <p:cNvSpPr/>
          <p:nvPr/>
        </p:nvSpPr>
        <p:spPr>
          <a:xfrm>
            <a:off x="0" y="0"/>
            <a:ext cx="12192000" cy="6858000"/>
          </a:xfrm>
          <a:prstGeom prst="rect">
            <a:avLst/>
          </a:prstGeom>
          <a:solidFill>
            <a:schemeClr val="tx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pic>
        <p:nvPicPr>
          <p:cNvPr id="5" name="Bildobjekt 4">
            <a:extLst>
              <a:ext uri="{FF2B5EF4-FFF2-40B4-BE49-F238E27FC236}">
                <a16:creationId xmlns:a16="http://schemas.microsoft.com/office/drawing/2014/main" id="{CE587920-6F23-4D33-8072-BE934FEEA3C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468910" y="126479"/>
            <a:ext cx="572633" cy="292120"/>
          </a:xfrm>
          <a:prstGeom prst="rect">
            <a:avLst/>
          </a:prstGeom>
        </p:spPr>
      </p:pic>
      <p:sp>
        <p:nvSpPr>
          <p:cNvPr id="7" name="textruta 6">
            <a:extLst>
              <a:ext uri="{FF2B5EF4-FFF2-40B4-BE49-F238E27FC236}">
                <a16:creationId xmlns:a16="http://schemas.microsoft.com/office/drawing/2014/main" id="{D37F05DE-6938-4720-985C-EAEE148D223C}"/>
              </a:ext>
            </a:extLst>
          </p:cNvPr>
          <p:cNvSpPr txBox="1"/>
          <p:nvPr/>
        </p:nvSpPr>
        <p:spPr>
          <a:xfrm>
            <a:off x="150457" y="0"/>
            <a:ext cx="10642048" cy="646331"/>
          </a:xfrm>
          <a:prstGeom prst="rect">
            <a:avLst/>
          </a:prstGeom>
          <a:noFill/>
        </p:spPr>
        <p:txBody>
          <a:bodyPr wrap="square" rtlCol="0">
            <a:spAutoFit/>
          </a:bodyPr>
          <a:lstStyle/>
          <a:p>
            <a:r>
              <a:rPr lang="en-US" sz="3600" b="1" dirty="0" err="1">
                <a:solidFill>
                  <a:srgbClr val="FF0000"/>
                </a:solidFill>
                <a:latin typeface="+mj-lt"/>
              </a:rPr>
              <a:t>Hur</a:t>
            </a:r>
            <a:r>
              <a:rPr lang="en-US" sz="3600" b="1" dirty="0">
                <a:solidFill>
                  <a:srgbClr val="FF0000"/>
                </a:solidFill>
                <a:latin typeface="+mj-lt"/>
              </a:rPr>
              <a:t> vi vill utveckla individen och vad vi har för verktyg</a:t>
            </a:r>
            <a:endParaRPr lang="sv-SE" sz="3600" dirty="0">
              <a:solidFill>
                <a:srgbClr val="FF0000"/>
              </a:solidFill>
              <a:latin typeface="+mj-lt"/>
            </a:endParaRPr>
          </a:p>
        </p:txBody>
      </p:sp>
      <p:sp>
        <p:nvSpPr>
          <p:cNvPr id="8" name="textruta 7">
            <a:extLst>
              <a:ext uri="{FF2B5EF4-FFF2-40B4-BE49-F238E27FC236}">
                <a16:creationId xmlns:a16="http://schemas.microsoft.com/office/drawing/2014/main" id="{2179993C-05A5-4276-BED1-213E1FF25CD3}"/>
              </a:ext>
            </a:extLst>
          </p:cNvPr>
          <p:cNvSpPr txBox="1"/>
          <p:nvPr/>
        </p:nvSpPr>
        <p:spPr>
          <a:xfrm>
            <a:off x="337826" y="641309"/>
            <a:ext cx="6425852" cy="523220"/>
          </a:xfrm>
          <a:prstGeom prst="rect">
            <a:avLst/>
          </a:prstGeom>
          <a:noFill/>
        </p:spPr>
        <p:txBody>
          <a:bodyPr wrap="square" rtlCol="0">
            <a:spAutoFit/>
          </a:bodyPr>
          <a:lstStyle/>
          <a:p>
            <a:r>
              <a:rPr lang="sv-SE" sz="2800" dirty="0">
                <a:solidFill>
                  <a:schemeClr val="bg1"/>
                </a:solidFill>
                <a:latin typeface="+mj-lt"/>
              </a:rPr>
              <a:t>(Här når du din fulla potential 100%)</a:t>
            </a:r>
          </a:p>
        </p:txBody>
      </p:sp>
      <p:sp>
        <p:nvSpPr>
          <p:cNvPr id="9" name="textruta 8">
            <a:extLst>
              <a:ext uri="{FF2B5EF4-FFF2-40B4-BE49-F238E27FC236}">
                <a16:creationId xmlns:a16="http://schemas.microsoft.com/office/drawing/2014/main" id="{FD0A13F2-0824-4065-AE3D-2B470E5B73BA}"/>
              </a:ext>
            </a:extLst>
          </p:cNvPr>
          <p:cNvSpPr txBox="1"/>
          <p:nvPr/>
        </p:nvSpPr>
        <p:spPr>
          <a:xfrm>
            <a:off x="576342" y="1401434"/>
            <a:ext cx="11615658" cy="4247317"/>
          </a:xfrm>
          <a:prstGeom prst="rect">
            <a:avLst/>
          </a:prstGeom>
          <a:noFill/>
        </p:spPr>
        <p:txBody>
          <a:bodyPr wrap="square" rtlCol="0">
            <a:spAutoFit/>
          </a:bodyPr>
          <a:lstStyle/>
          <a:p>
            <a:r>
              <a:rPr lang="sv-SE" b="1" dirty="0">
                <a:solidFill>
                  <a:srgbClr val="FF0000"/>
                </a:solidFill>
              </a:rPr>
              <a:t>För individen </a:t>
            </a:r>
            <a:r>
              <a:rPr lang="sv-SE" dirty="0">
                <a:solidFill>
                  <a:schemeClr val="bg1"/>
                </a:solidFill>
              </a:rPr>
              <a:t>– 4 individuella samtal med tränare, ledare och analys om hur just du kan bli bättre. På samtliga tillfällen. Ledarlett samtal med fokuspunkter från ledaren. Fritt fram att ta upp egna saker och funderingar. Inför säsongen får du också information om vad tränarna anser är dina största styrkor och i vilket område du behöver förbättra dig i.</a:t>
            </a:r>
          </a:p>
          <a:p>
            <a:endParaRPr lang="sv-SE" dirty="0">
              <a:solidFill>
                <a:srgbClr val="FF0000"/>
              </a:solidFill>
            </a:endParaRPr>
          </a:p>
          <a:p>
            <a:r>
              <a:rPr lang="sv-SE" b="1" dirty="0">
                <a:solidFill>
                  <a:srgbClr val="FF0000"/>
                </a:solidFill>
              </a:rPr>
              <a:t>För individen </a:t>
            </a:r>
            <a:r>
              <a:rPr lang="sv-SE" dirty="0">
                <a:solidFill>
                  <a:schemeClr val="bg1"/>
                </a:solidFill>
              </a:rPr>
              <a:t>– 2 individuella samtal under säsong med </a:t>
            </a:r>
            <a:r>
              <a:rPr lang="sv-SE" dirty="0" err="1">
                <a:solidFill>
                  <a:schemeClr val="bg1"/>
                </a:solidFill>
              </a:rPr>
              <a:t>fystränare</a:t>
            </a:r>
            <a:r>
              <a:rPr lang="sv-SE" dirty="0">
                <a:solidFill>
                  <a:schemeClr val="bg1"/>
                </a:solidFill>
              </a:rPr>
              <a:t>. Där läggs fokus på vad just du behöver träna på att bli ännu bättre rent fysiskt. Inför försäsongen får du också ett schema baserat på vad du behöver förbättra.</a:t>
            </a:r>
          </a:p>
          <a:p>
            <a:endParaRPr lang="sv-SE" dirty="0">
              <a:solidFill>
                <a:schemeClr val="bg1"/>
              </a:solidFill>
            </a:endParaRPr>
          </a:p>
          <a:p>
            <a:endParaRPr lang="sv-SE" dirty="0">
              <a:solidFill>
                <a:schemeClr val="bg1"/>
              </a:solidFill>
            </a:endParaRPr>
          </a:p>
          <a:p>
            <a:endParaRPr lang="sv-SE" dirty="0">
              <a:solidFill>
                <a:schemeClr val="bg1"/>
              </a:solidFill>
            </a:endParaRPr>
          </a:p>
          <a:p>
            <a:endParaRPr lang="sv-SE" b="1" dirty="0">
              <a:solidFill>
                <a:srgbClr val="FF0000"/>
              </a:solidFill>
            </a:endParaRPr>
          </a:p>
          <a:p>
            <a:r>
              <a:rPr lang="sv-SE" b="1" dirty="0">
                <a:solidFill>
                  <a:srgbClr val="FF0000"/>
                </a:solidFill>
              </a:rPr>
              <a:t>För gruppen </a:t>
            </a:r>
            <a:r>
              <a:rPr lang="sv-SE" dirty="0">
                <a:solidFill>
                  <a:schemeClr val="bg1"/>
                </a:solidFill>
              </a:rPr>
              <a:t>– Var fjärde veckan har vi något vi kallar </a:t>
            </a:r>
            <a:r>
              <a:rPr lang="sv-SE" dirty="0" err="1">
                <a:solidFill>
                  <a:schemeClr val="bg1"/>
                </a:solidFill>
              </a:rPr>
              <a:t>Time</a:t>
            </a:r>
            <a:r>
              <a:rPr lang="sv-SE" dirty="0">
                <a:solidFill>
                  <a:schemeClr val="bg1"/>
                </a:solidFill>
              </a:rPr>
              <a:t> </a:t>
            </a:r>
            <a:r>
              <a:rPr lang="sv-SE" dirty="0" err="1">
                <a:solidFill>
                  <a:schemeClr val="bg1"/>
                </a:solidFill>
              </a:rPr>
              <a:t>Out</a:t>
            </a:r>
            <a:r>
              <a:rPr lang="sv-SE" dirty="0">
                <a:solidFill>
                  <a:schemeClr val="bg1"/>
                </a:solidFill>
              </a:rPr>
              <a:t>. Där vi pratar om laget som grupp. Vi jobbar systematiskt med att nå gruppens fulla potential.</a:t>
            </a:r>
          </a:p>
          <a:p>
            <a:endParaRPr lang="sv-SE" dirty="0">
              <a:solidFill>
                <a:schemeClr val="bg1"/>
              </a:solidFill>
            </a:endParaRPr>
          </a:p>
          <a:p>
            <a:r>
              <a:rPr lang="sv-SE" b="1" dirty="0">
                <a:solidFill>
                  <a:srgbClr val="FF0000"/>
                </a:solidFill>
              </a:rPr>
              <a:t>För gruppen </a:t>
            </a:r>
            <a:r>
              <a:rPr lang="sv-SE" dirty="0">
                <a:solidFill>
                  <a:schemeClr val="bg1"/>
                </a:solidFill>
              </a:rPr>
              <a:t>– Var sjätte vecka gör vi någonting utanför innebandyn. Där spelarna i laget själva bestämmer i smågrupper vad lagaktiviteten ska innehålla. </a:t>
            </a:r>
          </a:p>
        </p:txBody>
      </p:sp>
      <p:pic>
        <p:nvPicPr>
          <p:cNvPr id="12" name="Bildobjekt 11">
            <a:extLst>
              <a:ext uri="{FF2B5EF4-FFF2-40B4-BE49-F238E27FC236}">
                <a16:creationId xmlns:a16="http://schemas.microsoft.com/office/drawing/2014/main" id="{64E8794B-6D99-4CF4-BEDF-BF9399645839}"/>
              </a:ext>
            </a:extLst>
          </p:cNvPr>
          <p:cNvPicPr>
            <a:picLocks noChangeAspect="1"/>
          </p:cNvPicPr>
          <p:nvPr/>
        </p:nvPicPr>
        <p:blipFill>
          <a:blip r:embed="rId5" cstate="email">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a:ext>
            </a:extLst>
          </a:blip>
          <a:stretch>
            <a:fillRect/>
          </a:stretch>
        </p:blipFill>
        <p:spPr>
          <a:xfrm>
            <a:off x="57979" y="4957304"/>
            <a:ext cx="460384" cy="460384"/>
          </a:xfrm>
          <a:prstGeom prst="rect">
            <a:avLst/>
          </a:prstGeom>
        </p:spPr>
      </p:pic>
      <p:pic>
        <p:nvPicPr>
          <p:cNvPr id="13" name="Bildobjekt 12">
            <a:extLst>
              <a:ext uri="{FF2B5EF4-FFF2-40B4-BE49-F238E27FC236}">
                <a16:creationId xmlns:a16="http://schemas.microsoft.com/office/drawing/2014/main" id="{860FD5AD-D704-4CAD-B905-71868672A6D5}"/>
              </a:ext>
            </a:extLst>
          </p:cNvPr>
          <p:cNvPicPr>
            <a:picLocks noChangeAspect="1"/>
          </p:cNvPicPr>
          <p:nvPr/>
        </p:nvPicPr>
        <p:blipFill>
          <a:blip r:embed="rId5" cstate="email">
            <a:extLst>
              <a:ext uri="{BEBA8EAE-BF5A-486C-A8C5-ECC9F3942E4B}">
                <a14:imgProps xmlns:a14="http://schemas.microsoft.com/office/drawing/2010/main">
                  <a14:imgLayer r:embed="rId7">
                    <a14:imgEffect>
                      <a14:brightnessContrast bright="100000"/>
                    </a14:imgEffect>
                  </a14:imgLayer>
                </a14:imgProps>
              </a:ext>
              <a:ext uri="{28A0092B-C50C-407E-A947-70E740481C1C}">
                <a14:useLocalDpi xmlns:a14="http://schemas.microsoft.com/office/drawing/2010/main"/>
              </a:ext>
            </a:extLst>
          </a:blip>
          <a:stretch>
            <a:fillRect/>
          </a:stretch>
        </p:blipFill>
        <p:spPr>
          <a:xfrm>
            <a:off x="57979" y="4131801"/>
            <a:ext cx="460384" cy="460384"/>
          </a:xfrm>
          <a:prstGeom prst="rect">
            <a:avLst/>
          </a:prstGeom>
        </p:spPr>
      </p:pic>
      <p:pic>
        <p:nvPicPr>
          <p:cNvPr id="17" name="Bildobjekt 16">
            <a:extLst>
              <a:ext uri="{FF2B5EF4-FFF2-40B4-BE49-F238E27FC236}">
                <a16:creationId xmlns:a16="http://schemas.microsoft.com/office/drawing/2014/main" id="{A012A6BF-9473-4DB5-A4F0-6129ED963B3F}"/>
              </a:ext>
            </a:extLst>
          </p:cNvPr>
          <p:cNvPicPr>
            <a:picLocks noChangeAspect="1"/>
          </p:cNvPicPr>
          <p:nvPr/>
        </p:nvPicPr>
        <p:blipFill>
          <a:blip r:embed="rId8" cstate="email">
            <a:extLst>
              <a:ext uri="{BEBA8EAE-BF5A-486C-A8C5-ECC9F3942E4B}">
                <a14:imgProps xmlns:a14="http://schemas.microsoft.com/office/drawing/2010/main">
                  <a14:imgLayer r:embed="rId9">
                    <a14:imgEffect>
                      <a14:brightnessContrast bright="100000"/>
                    </a14:imgEffect>
                  </a14:imgLayer>
                </a14:imgProps>
              </a:ext>
              <a:ext uri="{28A0092B-C50C-407E-A947-70E740481C1C}">
                <a14:useLocalDpi xmlns:a14="http://schemas.microsoft.com/office/drawing/2010/main"/>
              </a:ext>
            </a:extLst>
          </a:blip>
          <a:stretch>
            <a:fillRect/>
          </a:stretch>
        </p:blipFill>
        <p:spPr>
          <a:xfrm>
            <a:off x="-35733" y="1528983"/>
            <a:ext cx="632196" cy="331903"/>
          </a:xfrm>
          <a:prstGeom prst="rect">
            <a:avLst/>
          </a:prstGeom>
        </p:spPr>
      </p:pic>
      <p:pic>
        <p:nvPicPr>
          <p:cNvPr id="18" name="Bildobjekt 17">
            <a:extLst>
              <a:ext uri="{FF2B5EF4-FFF2-40B4-BE49-F238E27FC236}">
                <a16:creationId xmlns:a16="http://schemas.microsoft.com/office/drawing/2014/main" id="{FBCDE423-8B46-471B-9F80-FBBC2C5C6CC0}"/>
              </a:ext>
            </a:extLst>
          </p:cNvPr>
          <p:cNvPicPr>
            <a:picLocks noChangeAspect="1"/>
          </p:cNvPicPr>
          <p:nvPr/>
        </p:nvPicPr>
        <p:blipFill>
          <a:blip r:embed="rId8" cstate="email">
            <a:extLst>
              <a:ext uri="{BEBA8EAE-BF5A-486C-A8C5-ECC9F3942E4B}">
                <a14:imgProps xmlns:a14="http://schemas.microsoft.com/office/drawing/2010/main">
                  <a14:imgLayer r:embed="rId10">
                    <a14:imgEffect>
                      <a14:brightnessContrast bright="100000"/>
                    </a14:imgEffect>
                  </a14:imgLayer>
                </a14:imgProps>
              </a:ext>
              <a:ext uri="{28A0092B-C50C-407E-A947-70E740481C1C}">
                <a14:useLocalDpi xmlns:a14="http://schemas.microsoft.com/office/drawing/2010/main"/>
              </a:ext>
            </a:extLst>
          </a:blip>
          <a:stretch>
            <a:fillRect/>
          </a:stretch>
        </p:blipFill>
        <p:spPr>
          <a:xfrm>
            <a:off x="-55854" y="2505523"/>
            <a:ext cx="632196" cy="331903"/>
          </a:xfrm>
          <a:prstGeom prst="rect">
            <a:avLst/>
          </a:prstGeom>
        </p:spPr>
      </p:pic>
    </p:spTree>
    <p:extLst>
      <p:ext uri="{BB962C8B-B14F-4D97-AF65-F5344CB8AC3E}">
        <p14:creationId xmlns:p14="http://schemas.microsoft.com/office/powerpoint/2010/main" val="25976380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FD46D205-D467-492A-9A14-2C3D592D4365}"/>
              </a:ext>
            </a:extLst>
          </p:cNvPr>
          <p:cNvSpPr/>
          <p:nvPr/>
        </p:nvSpPr>
        <p:spPr>
          <a:xfrm>
            <a:off x="0" y="0"/>
            <a:ext cx="12215795" cy="6858000"/>
          </a:xfrm>
          <a:prstGeom prst="rect">
            <a:avLst/>
          </a:prstGeom>
          <a:blipFill dpi="0" rotWithShape="1">
            <a:blip r:embed="rId3">
              <a:alphaModFix amt="76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519EB1AE-6DF0-8743-BF26-03583CA812F2}"/>
              </a:ext>
            </a:extLst>
          </p:cNvPr>
          <p:cNvSpPr/>
          <p:nvPr/>
        </p:nvSpPr>
        <p:spPr>
          <a:xfrm>
            <a:off x="23369" y="22359"/>
            <a:ext cx="12192000" cy="6858000"/>
          </a:xfrm>
          <a:prstGeom prst="rect">
            <a:avLst/>
          </a:prstGeom>
          <a:solidFill>
            <a:schemeClr val="tx1">
              <a:alpha val="5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4" name="textruta 13">
            <a:extLst>
              <a:ext uri="{FF2B5EF4-FFF2-40B4-BE49-F238E27FC236}">
                <a16:creationId xmlns:a16="http://schemas.microsoft.com/office/drawing/2014/main" id="{01016560-5295-467B-97BD-CF29650C6352}"/>
              </a:ext>
            </a:extLst>
          </p:cNvPr>
          <p:cNvSpPr txBox="1"/>
          <p:nvPr/>
        </p:nvSpPr>
        <p:spPr>
          <a:xfrm>
            <a:off x="824606" y="1121731"/>
            <a:ext cx="9563993" cy="1969770"/>
          </a:xfrm>
          <a:prstGeom prst="rect">
            <a:avLst/>
          </a:prstGeom>
          <a:noFill/>
        </p:spPr>
        <p:txBody>
          <a:bodyPr wrap="square" rtlCol="0">
            <a:spAutoFit/>
          </a:bodyPr>
          <a:lstStyle/>
          <a:p>
            <a:endParaRPr lang="sv-SE" sz="1400" b="1" dirty="0">
              <a:solidFill>
                <a:schemeClr val="bg1"/>
              </a:solidFill>
            </a:endParaRPr>
          </a:p>
          <a:p>
            <a:pPr marL="285750" indent="-285750">
              <a:buFontTx/>
              <a:buChar char="-"/>
            </a:pPr>
            <a:r>
              <a:rPr lang="sv-SE" b="1" dirty="0">
                <a:solidFill>
                  <a:schemeClr val="bg1"/>
                </a:solidFill>
              </a:rPr>
              <a:t>Damerna kör igång sin försäsong 27/4. </a:t>
            </a:r>
          </a:p>
          <a:p>
            <a:pPr marL="285750" indent="-285750">
              <a:buFontTx/>
              <a:buChar char="-"/>
            </a:pPr>
            <a:endParaRPr lang="sv-SE" b="1" dirty="0">
              <a:solidFill>
                <a:schemeClr val="bg1"/>
              </a:solidFill>
            </a:endParaRPr>
          </a:p>
          <a:p>
            <a:pPr marL="285750" indent="-285750">
              <a:buFontTx/>
              <a:buChar char="-"/>
            </a:pPr>
            <a:r>
              <a:rPr lang="sv-SE" b="1" dirty="0">
                <a:solidFill>
                  <a:schemeClr val="bg1"/>
                </a:solidFill>
              </a:rPr>
              <a:t>JAS kommer ansluta till dam beroende på fortsatt säsong eller ej? </a:t>
            </a:r>
          </a:p>
          <a:p>
            <a:pPr marL="285750" indent="-285750">
              <a:buFontTx/>
              <a:buChar char="-"/>
            </a:pPr>
            <a:endParaRPr lang="sv-SE" b="1" dirty="0">
              <a:solidFill>
                <a:schemeClr val="bg1"/>
              </a:solidFill>
            </a:endParaRPr>
          </a:p>
          <a:p>
            <a:pPr marL="285750" indent="-285750">
              <a:buFontTx/>
              <a:buChar char="-"/>
            </a:pPr>
            <a:r>
              <a:rPr lang="sv-SE" b="1" dirty="0">
                <a:solidFill>
                  <a:schemeClr val="bg1"/>
                </a:solidFill>
              </a:rPr>
              <a:t>Normalt kör vi igång säsongen början av augusti. </a:t>
            </a:r>
          </a:p>
          <a:p>
            <a:pPr marL="285750" indent="-285750">
              <a:buFontTx/>
              <a:buChar char="-"/>
            </a:pPr>
            <a:endParaRPr lang="sv-SE" b="1" dirty="0">
              <a:solidFill>
                <a:schemeClr val="bg1"/>
              </a:solidFill>
            </a:endParaRPr>
          </a:p>
        </p:txBody>
      </p:sp>
      <p:sp>
        <p:nvSpPr>
          <p:cNvPr id="4" name="textruta 3">
            <a:extLst>
              <a:ext uri="{FF2B5EF4-FFF2-40B4-BE49-F238E27FC236}">
                <a16:creationId xmlns:a16="http://schemas.microsoft.com/office/drawing/2014/main" id="{AB895969-E802-44C9-8526-0099B93744CC}"/>
              </a:ext>
            </a:extLst>
          </p:cNvPr>
          <p:cNvSpPr txBox="1"/>
          <p:nvPr/>
        </p:nvSpPr>
        <p:spPr>
          <a:xfrm>
            <a:off x="286871" y="228600"/>
            <a:ext cx="7700682" cy="646331"/>
          </a:xfrm>
          <a:prstGeom prst="rect">
            <a:avLst/>
          </a:prstGeom>
          <a:noFill/>
        </p:spPr>
        <p:txBody>
          <a:bodyPr wrap="square" rtlCol="0">
            <a:spAutoFit/>
          </a:bodyPr>
          <a:lstStyle/>
          <a:p>
            <a:r>
              <a:rPr lang="sv-SE" sz="3600" b="1" dirty="0">
                <a:solidFill>
                  <a:schemeClr val="bg1"/>
                </a:solidFill>
              </a:rPr>
              <a:t>När drar vi igång?</a:t>
            </a:r>
          </a:p>
        </p:txBody>
      </p:sp>
      <p:pic>
        <p:nvPicPr>
          <p:cNvPr id="7" name="Bildobjekt 6">
            <a:extLst>
              <a:ext uri="{FF2B5EF4-FFF2-40B4-BE49-F238E27FC236}">
                <a16:creationId xmlns:a16="http://schemas.microsoft.com/office/drawing/2014/main" id="{D37947F8-8746-43E3-B605-E593AF89474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468910" y="126479"/>
            <a:ext cx="572633" cy="292120"/>
          </a:xfrm>
          <a:prstGeom prst="rect">
            <a:avLst/>
          </a:prstGeom>
        </p:spPr>
      </p:pic>
    </p:spTree>
    <p:extLst>
      <p:ext uri="{BB962C8B-B14F-4D97-AF65-F5344CB8AC3E}">
        <p14:creationId xmlns:p14="http://schemas.microsoft.com/office/powerpoint/2010/main" val="12036354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1D95EB7E-50C2-40EB-830B-42E2E48F83AB}"/>
              </a:ext>
            </a:extLst>
          </p:cNvPr>
          <p:cNvSpPr/>
          <p:nvPr/>
        </p:nvSpPr>
        <p:spPr>
          <a:xfrm>
            <a:off x="0" y="0"/>
            <a:ext cx="12192000" cy="6858000"/>
          </a:xfrm>
          <a:prstGeom prst="rect">
            <a:avLst/>
          </a:prstGeom>
          <a:solidFill>
            <a:schemeClr val="tx1">
              <a:alpha val="7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4" name="Bildobjekt 3">
            <a:extLst>
              <a:ext uri="{FF2B5EF4-FFF2-40B4-BE49-F238E27FC236}">
                <a16:creationId xmlns:a16="http://schemas.microsoft.com/office/drawing/2014/main" id="{C5D8BF6A-D173-4FA6-97F7-9C9438A8672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468910" y="126479"/>
            <a:ext cx="572633" cy="292120"/>
          </a:xfrm>
          <a:prstGeom prst="rect">
            <a:avLst/>
          </a:prstGeom>
        </p:spPr>
      </p:pic>
      <p:pic>
        <p:nvPicPr>
          <p:cNvPr id="7" name="Bildobjekt 6">
            <a:extLst>
              <a:ext uri="{FF2B5EF4-FFF2-40B4-BE49-F238E27FC236}">
                <a16:creationId xmlns:a16="http://schemas.microsoft.com/office/drawing/2014/main" id="{32BA24A8-3D55-4DFC-9F90-32E145444C1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275438" y="2703896"/>
            <a:ext cx="3929167" cy="1235539"/>
          </a:xfrm>
          <a:prstGeom prst="rect">
            <a:avLst/>
          </a:prstGeom>
        </p:spPr>
      </p:pic>
      <p:sp>
        <p:nvSpPr>
          <p:cNvPr id="8" name="textruta 7">
            <a:extLst>
              <a:ext uri="{FF2B5EF4-FFF2-40B4-BE49-F238E27FC236}">
                <a16:creationId xmlns:a16="http://schemas.microsoft.com/office/drawing/2014/main" id="{4E956A5E-BAFD-4400-83DE-3A81F1B821C3}"/>
              </a:ext>
            </a:extLst>
          </p:cNvPr>
          <p:cNvSpPr txBox="1"/>
          <p:nvPr/>
        </p:nvSpPr>
        <p:spPr>
          <a:xfrm>
            <a:off x="2580362" y="4722312"/>
            <a:ext cx="6688898" cy="1352811"/>
          </a:xfrm>
          <a:prstGeom prst="rect">
            <a:avLst/>
          </a:prstGeom>
          <a:noFill/>
        </p:spPr>
        <p:txBody>
          <a:bodyPr wrap="square" rtlCol="0">
            <a:spAutoFit/>
          </a:bodyPr>
          <a:lstStyle/>
          <a:p>
            <a:endParaRPr lang="sv-SE" dirty="0"/>
          </a:p>
        </p:txBody>
      </p:sp>
    </p:spTree>
    <p:extLst>
      <p:ext uri="{BB962C8B-B14F-4D97-AF65-F5344CB8AC3E}">
        <p14:creationId xmlns:p14="http://schemas.microsoft.com/office/powerpoint/2010/main" val="38058580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C4EC23ED-4398-4F7A-9365-765F2F01C0B0}"/>
              </a:ext>
            </a:extLst>
          </p:cNvPr>
          <p:cNvSpPr/>
          <p:nvPr/>
        </p:nvSpPr>
        <p:spPr>
          <a:xfrm>
            <a:off x="0" y="0"/>
            <a:ext cx="12192000" cy="6858000"/>
          </a:xfrm>
          <a:prstGeom prst="rect">
            <a:avLst/>
          </a:prstGeom>
          <a:solidFill>
            <a:schemeClr val="tx1">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4" name="Bildobjekt 3">
            <a:extLst>
              <a:ext uri="{FF2B5EF4-FFF2-40B4-BE49-F238E27FC236}">
                <a16:creationId xmlns:a16="http://schemas.microsoft.com/office/drawing/2014/main" id="{5E39BA80-7A64-4184-BCF9-724CC3C0B3A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468910" y="126479"/>
            <a:ext cx="572633" cy="292120"/>
          </a:xfrm>
          <a:prstGeom prst="rect">
            <a:avLst/>
          </a:prstGeom>
        </p:spPr>
      </p:pic>
      <p:sp>
        <p:nvSpPr>
          <p:cNvPr id="5" name="textruta 4">
            <a:extLst>
              <a:ext uri="{FF2B5EF4-FFF2-40B4-BE49-F238E27FC236}">
                <a16:creationId xmlns:a16="http://schemas.microsoft.com/office/drawing/2014/main" id="{DD1841FC-FCEA-4EFF-AC84-C5B5E52F9E68}"/>
              </a:ext>
            </a:extLst>
          </p:cNvPr>
          <p:cNvSpPr txBox="1"/>
          <p:nvPr/>
        </p:nvSpPr>
        <p:spPr>
          <a:xfrm>
            <a:off x="321012" y="272538"/>
            <a:ext cx="11353246" cy="3847207"/>
          </a:xfrm>
          <a:prstGeom prst="rect">
            <a:avLst/>
          </a:prstGeom>
          <a:noFill/>
        </p:spPr>
        <p:txBody>
          <a:bodyPr wrap="square" rtlCol="0">
            <a:spAutoFit/>
          </a:bodyPr>
          <a:lstStyle/>
          <a:p>
            <a:r>
              <a:rPr lang="sv-SE" sz="4800" b="1" dirty="0">
                <a:solidFill>
                  <a:srgbClr val="FF0000"/>
                </a:solidFill>
                <a:latin typeface="IBM Plex Sans" panose="020B0503050203000203" pitchFamily="34" charset="0"/>
              </a:rPr>
              <a:t>Vad vi vill presentera</a:t>
            </a:r>
          </a:p>
          <a:p>
            <a:endParaRPr lang="sv-SE" sz="2800" b="1" dirty="0">
              <a:solidFill>
                <a:schemeClr val="bg1"/>
              </a:solidFill>
              <a:latin typeface="IBM Plex Sans" panose="020B0503050203000203" pitchFamily="34" charset="0"/>
            </a:endParaRPr>
          </a:p>
          <a:p>
            <a:r>
              <a:rPr lang="sv-SE" sz="2800" b="1" dirty="0">
                <a:solidFill>
                  <a:schemeClr val="bg1"/>
                </a:solidFill>
                <a:latin typeface="IBM Plex Sans" panose="020B0503050203000203" pitchFamily="34" charset="0"/>
              </a:rPr>
              <a:t>Klubben Jönköpings IK</a:t>
            </a:r>
          </a:p>
          <a:p>
            <a:r>
              <a:rPr lang="sv-SE" sz="2800" b="1" dirty="0" err="1">
                <a:solidFill>
                  <a:schemeClr val="bg1"/>
                </a:solidFill>
                <a:latin typeface="IBM Plex Sans" panose="020B0503050203000203" pitchFamily="34" charset="0"/>
              </a:rPr>
              <a:t>JASlaget</a:t>
            </a:r>
            <a:r>
              <a:rPr lang="sv-SE" sz="2800" b="1" dirty="0">
                <a:solidFill>
                  <a:schemeClr val="bg1"/>
                </a:solidFill>
                <a:latin typeface="IBM Plex Sans" panose="020B0503050203000203" pitchFamily="34" charset="0"/>
              </a:rPr>
              <a:t> (JAS, Div2, DJ20)</a:t>
            </a:r>
          </a:p>
          <a:p>
            <a:r>
              <a:rPr lang="sv-SE" sz="2800" b="1" dirty="0">
                <a:solidFill>
                  <a:schemeClr val="bg1"/>
                </a:solidFill>
                <a:latin typeface="IBM Plex Sans" panose="020B0503050203000203" pitchFamily="34" charset="0"/>
              </a:rPr>
              <a:t>Tränarna och personerna runtomkring</a:t>
            </a:r>
            <a:endParaRPr lang="en-US" sz="2800" b="1" dirty="0">
              <a:solidFill>
                <a:schemeClr val="bg1"/>
              </a:solidFill>
              <a:latin typeface="IBM Plex Sans" panose="020B0503050203000203" pitchFamily="34" charset="0"/>
            </a:endParaRPr>
          </a:p>
          <a:p>
            <a:r>
              <a:rPr lang="en-US" sz="2800" b="1" dirty="0" err="1">
                <a:solidFill>
                  <a:schemeClr val="bg1"/>
                </a:solidFill>
                <a:latin typeface="IBM Plex Sans" panose="020B0503050203000203" pitchFamily="34" charset="0"/>
              </a:rPr>
              <a:t>Våra</a:t>
            </a:r>
            <a:r>
              <a:rPr lang="en-US" sz="2800" b="1" dirty="0">
                <a:solidFill>
                  <a:schemeClr val="bg1"/>
                </a:solidFill>
                <a:latin typeface="IBM Plex Sans" panose="020B0503050203000203" pitchFamily="34" charset="0"/>
              </a:rPr>
              <a:t> veckorutiner</a:t>
            </a:r>
          </a:p>
          <a:p>
            <a:r>
              <a:rPr lang="en-US" sz="2800" b="1" dirty="0" err="1">
                <a:solidFill>
                  <a:schemeClr val="bg1"/>
                </a:solidFill>
                <a:latin typeface="IBM Plex Sans" panose="020B0503050203000203" pitchFamily="34" charset="0"/>
              </a:rPr>
              <a:t>Hur</a:t>
            </a:r>
            <a:r>
              <a:rPr lang="en-US" sz="2800" b="1" dirty="0">
                <a:solidFill>
                  <a:schemeClr val="bg1"/>
                </a:solidFill>
                <a:latin typeface="IBM Plex Sans" panose="020B0503050203000203" pitchFamily="34" charset="0"/>
              </a:rPr>
              <a:t> vi vill </a:t>
            </a:r>
            <a:r>
              <a:rPr lang="en-US" sz="2800" b="1" dirty="0" err="1">
                <a:solidFill>
                  <a:schemeClr val="bg1"/>
                </a:solidFill>
                <a:latin typeface="IBM Plex Sans" panose="020B0503050203000203" pitchFamily="34" charset="0"/>
              </a:rPr>
              <a:t>spela</a:t>
            </a:r>
            <a:r>
              <a:rPr lang="en-US" sz="2800" b="1" dirty="0">
                <a:solidFill>
                  <a:schemeClr val="bg1"/>
                </a:solidFill>
                <a:latin typeface="IBM Plex Sans" panose="020B0503050203000203" pitchFamily="34" charset="0"/>
              </a:rPr>
              <a:t> och vad </a:t>
            </a:r>
            <a:r>
              <a:rPr lang="en-US" sz="2800" b="1" dirty="0" err="1">
                <a:solidFill>
                  <a:schemeClr val="bg1"/>
                </a:solidFill>
                <a:latin typeface="IBM Plex Sans" panose="020B0503050203000203" pitchFamily="34" charset="0"/>
              </a:rPr>
              <a:t>som</a:t>
            </a:r>
            <a:r>
              <a:rPr lang="en-US" sz="2800" b="1" dirty="0">
                <a:solidFill>
                  <a:schemeClr val="bg1"/>
                </a:solidFill>
                <a:latin typeface="IBM Plex Sans" panose="020B0503050203000203" pitchFamily="34" charset="0"/>
              </a:rPr>
              <a:t> ska </a:t>
            </a:r>
            <a:r>
              <a:rPr lang="en-US" sz="2800" b="1" dirty="0" err="1">
                <a:solidFill>
                  <a:schemeClr val="bg1"/>
                </a:solidFill>
                <a:latin typeface="IBM Plex Sans" panose="020B0503050203000203" pitchFamily="34" charset="0"/>
              </a:rPr>
              <a:t>kännetecknas</a:t>
            </a:r>
            <a:r>
              <a:rPr lang="en-US" sz="2800" b="1" dirty="0">
                <a:solidFill>
                  <a:schemeClr val="bg1"/>
                </a:solidFill>
                <a:latin typeface="IBM Plex Sans" panose="020B0503050203000203" pitchFamily="34" charset="0"/>
              </a:rPr>
              <a:t> just </a:t>
            </a:r>
            <a:r>
              <a:rPr lang="en-US" sz="2800" b="1" dirty="0" err="1">
                <a:solidFill>
                  <a:schemeClr val="bg1"/>
                </a:solidFill>
                <a:latin typeface="IBM Plex Sans" panose="020B0503050203000203" pitchFamily="34" charset="0"/>
              </a:rPr>
              <a:t>oss</a:t>
            </a:r>
            <a:r>
              <a:rPr lang="en-US" sz="2800" b="1" dirty="0">
                <a:solidFill>
                  <a:schemeClr val="bg1"/>
                </a:solidFill>
                <a:latin typeface="IBM Plex Sans" panose="020B0503050203000203" pitchFamily="34" charset="0"/>
              </a:rPr>
              <a:t>!</a:t>
            </a:r>
          </a:p>
          <a:p>
            <a:r>
              <a:rPr lang="en-US" sz="2800" b="1" dirty="0" err="1">
                <a:solidFill>
                  <a:schemeClr val="bg1"/>
                </a:solidFill>
                <a:latin typeface="IBM Plex Sans" panose="020B0503050203000203" pitchFamily="34" charset="0"/>
              </a:rPr>
              <a:t>Hur</a:t>
            </a:r>
            <a:r>
              <a:rPr lang="en-US" sz="2800" b="1" dirty="0">
                <a:solidFill>
                  <a:schemeClr val="bg1"/>
                </a:solidFill>
                <a:latin typeface="IBM Plex Sans" panose="020B0503050203000203" pitchFamily="34" charset="0"/>
              </a:rPr>
              <a:t> vi vill utveckla individen och vad vi har för verktyg.</a:t>
            </a:r>
            <a:endParaRPr lang="sv-SE" sz="2800" dirty="0">
              <a:solidFill>
                <a:srgbClr val="FF0000"/>
              </a:solidFill>
              <a:latin typeface="IBM Plex Sans" panose="020B0503050203000203" pitchFamily="34" charset="0"/>
            </a:endParaRPr>
          </a:p>
        </p:txBody>
      </p:sp>
    </p:spTree>
    <p:extLst>
      <p:ext uri="{BB962C8B-B14F-4D97-AF65-F5344CB8AC3E}">
        <p14:creationId xmlns:p14="http://schemas.microsoft.com/office/powerpoint/2010/main" val="42154055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alphaModFix amt="66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200905AC-BAA4-47D5-9CB6-7BF9999B3F78}"/>
              </a:ext>
            </a:extLst>
          </p:cNvPr>
          <p:cNvSpPr/>
          <p:nvPr/>
        </p:nvSpPr>
        <p:spPr>
          <a:xfrm>
            <a:off x="0" y="0"/>
            <a:ext cx="12192000" cy="6858000"/>
          </a:xfrm>
          <a:prstGeom prst="rect">
            <a:avLst/>
          </a:prstGeom>
          <a:solidFill>
            <a:schemeClr val="tx1">
              <a:alpha val="62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4" name="Bildobjekt 3">
            <a:extLst>
              <a:ext uri="{FF2B5EF4-FFF2-40B4-BE49-F238E27FC236}">
                <a16:creationId xmlns:a16="http://schemas.microsoft.com/office/drawing/2014/main" id="{3D3FFAFA-F97C-4B73-8503-E99127E520D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468910" y="126479"/>
            <a:ext cx="572633" cy="292120"/>
          </a:xfrm>
          <a:prstGeom prst="rect">
            <a:avLst/>
          </a:prstGeom>
        </p:spPr>
      </p:pic>
      <p:pic>
        <p:nvPicPr>
          <p:cNvPr id="5" name="Bildobjekt 4">
            <a:extLst>
              <a:ext uri="{FF2B5EF4-FFF2-40B4-BE49-F238E27FC236}">
                <a16:creationId xmlns:a16="http://schemas.microsoft.com/office/drawing/2014/main" id="{16211525-2C3C-4540-B289-8F0325E30F85}"/>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1557951" y="6223951"/>
            <a:ext cx="634049" cy="634049"/>
          </a:xfrm>
          <a:prstGeom prst="rect">
            <a:avLst/>
          </a:prstGeom>
        </p:spPr>
      </p:pic>
      <p:sp>
        <p:nvSpPr>
          <p:cNvPr id="6" name="textruta 5">
            <a:extLst>
              <a:ext uri="{FF2B5EF4-FFF2-40B4-BE49-F238E27FC236}">
                <a16:creationId xmlns:a16="http://schemas.microsoft.com/office/drawing/2014/main" id="{E9F5415D-C6BB-4AEE-8D2C-229FA2F9D089}"/>
              </a:ext>
            </a:extLst>
          </p:cNvPr>
          <p:cNvSpPr txBox="1"/>
          <p:nvPr/>
        </p:nvSpPr>
        <p:spPr>
          <a:xfrm>
            <a:off x="4665383" y="3678653"/>
            <a:ext cx="5761318" cy="2862322"/>
          </a:xfrm>
          <a:prstGeom prst="rect">
            <a:avLst/>
          </a:prstGeom>
          <a:noFill/>
        </p:spPr>
        <p:txBody>
          <a:bodyPr wrap="square" rtlCol="0">
            <a:spAutoFit/>
          </a:bodyPr>
          <a:lstStyle/>
          <a:p>
            <a:r>
              <a:rPr lang="sv-SE" sz="3600" b="1" dirty="0">
                <a:solidFill>
                  <a:srgbClr val="FF0000"/>
                </a:solidFill>
              </a:rPr>
              <a:t>Klubben Jönköpings IK</a:t>
            </a:r>
          </a:p>
          <a:p>
            <a:r>
              <a:rPr lang="sv-SE" b="1" dirty="0">
                <a:solidFill>
                  <a:schemeClr val="bg1"/>
                </a:solidFill>
                <a:latin typeface="+mj-lt"/>
              </a:rPr>
              <a:t> - En av Sveriges </a:t>
            </a:r>
            <a:r>
              <a:rPr lang="sv-SE" b="1" dirty="0">
                <a:solidFill>
                  <a:srgbClr val="FF0000"/>
                </a:solidFill>
                <a:latin typeface="+mj-lt"/>
              </a:rPr>
              <a:t>äldsta</a:t>
            </a:r>
            <a:r>
              <a:rPr lang="sv-SE" b="1" dirty="0">
                <a:solidFill>
                  <a:schemeClr val="bg1"/>
                </a:solidFill>
                <a:latin typeface="+mj-lt"/>
              </a:rPr>
              <a:t> innebandyföreningar (1985)</a:t>
            </a:r>
          </a:p>
          <a:p>
            <a:r>
              <a:rPr lang="sv-SE" b="1" dirty="0">
                <a:solidFill>
                  <a:schemeClr val="bg1"/>
                </a:solidFill>
                <a:latin typeface="+mj-lt"/>
              </a:rPr>
              <a:t> - </a:t>
            </a:r>
            <a:r>
              <a:rPr lang="en-US" b="1" dirty="0" err="1">
                <a:solidFill>
                  <a:schemeClr val="bg1"/>
                </a:solidFill>
                <a:latin typeface="+mj-lt"/>
              </a:rPr>
              <a:t>En</a:t>
            </a:r>
            <a:r>
              <a:rPr lang="en-US" b="1" dirty="0">
                <a:solidFill>
                  <a:schemeClr val="bg1"/>
                </a:solidFill>
                <a:latin typeface="+mj-lt"/>
              </a:rPr>
              <a:t> av </a:t>
            </a:r>
            <a:r>
              <a:rPr lang="en-US" b="1" dirty="0" err="1">
                <a:solidFill>
                  <a:schemeClr val="bg1"/>
                </a:solidFill>
                <a:latin typeface="+mj-lt"/>
              </a:rPr>
              <a:t>Sveriges</a:t>
            </a:r>
            <a:r>
              <a:rPr lang="en-US" b="1" dirty="0">
                <a:solidFill>
                  <a:schemeClr val="bg1"/>
                </a:solidFill>
                <a:latin typeface="+mj-lt"/>
              </a:rPr>
              <a:t> </a:t>
            </a:r>
            <a:r>
              <a:rPr lang="en-US" b="1" dirty="0" err="1">
                <a:solidFill>
                  <a:srgbClr val="FF0000"/>
                </a:solidFill>
                <a:latin typeface="+mj-lt"/>
              </a:rPr>
              <a:t>största</a:t>
            </a:r>
            <a:r>
              <a:rPr lang="en-US" b="1" dirty="0">
                <a:solidFill>
                  <a:schemeClr val="bg1"/>
                </a:solidFill>
                <a:latin typeface="+mj-lt"/>
              </a:rPr>
              <a:t> </a:t>
            </a:r>
            <a:r>
              <a:rPr lang="en-US" b="1" dirty="0" err="1">
                <a:solidFill>
                  <a:schemeClr val="bg1"/>
                </a:solidFill>
                <a:latin typeface="+mj-lt"/>
              </a:rPr>
              <a:t>innebandyförening</a:t>
            </a:r>
            <a:r>
              <a:rPr lang="en-US" b="1" dirty="0">
                <a:solidFill>
                  <a:schemeClr val="bg1"/>
                </a:solidFill>
                <a:latin typeface="+mj-lt"/>
              </a:rPr>
              <a:t> sett till </a:t>
            </a:r>
            <a:r>
              <a:rPr lang="en-US" b="1" dirty="0" err="1">
                <a:solidFill>
                  <a:schemeClr val="bg1"/>
                </a:solidFill>
                <a:latin typeface="+mj-lt"/>
              </a:rPr>
              <a:t>antalet</a:t>
            </a:r>
            <a:r>
              <a:rPr lang="en-US" b="1" dirty="0">
                <a:solidFill>
                  <a:schemeClr val="bg1"/>
                </a:solidFill>
                <a:latin typeface="+mj-lt"/>
              </a:rPr>
              <a:t> </a:t>
            </a:r>
            <a:r>
              <a:rPr lang="en-US" b="1" dirty="0" err="1">
                <a:solidFill>
                  <a:schemeClr val="bg1"/>
                </a:solidFill>
                <a:latin typeface="+mj-lt"/>
              </a:rPr>
              <a:t>medlemmar</a:t>
            </a:r>
            <a:r>
              <a:rPr lang="en-US" b="1" dirty="0">
                <a:solidFill>
                  <a:schemeClr val="bg1"/>
                </a:solidFill>
                <a:latin typeface="+mj-lt"/>
              </a:rPr>
              <a:t> (681 </a:t>
            </a:r>
            <a:r>
              <a:rPr lang="en-US" b="1" dirty="0" err="1">
                <a:solidFill>
                  <a:schemeClr val="bg1"/>
                </a:solidFill>
                <a:latin typeface="+mj-lt"/>
              </a:rPr>
              <a:t>aktiva</a:t>
            </a:r>
            <a:r>
              <a:rPr lang="en-US" b="1" dirty="0">
                <a:solidFill>
                  <a:schemeClr val="bg1"/>
                </a:solidFill>
                <a:latin typeface="+mj-lt"/>
              </a:rPr>
              <a:t> </a:t>
            </a:r>
            <a:r>
              <a:rPr lang="en-US" b="1" dirty="0" err="1">
                <a:solidFill>
                  <a:schemeClr val="bg1"/>
                </a:solidFill>
                <a:latin typeface="+mj-lt"/>
              </a:rPr>
              <a:t>medlemmar</a:t>
            </a:r>
            <a:r>
              <a:rPr lang="en-US" b="1" dirty="0">
                <a:solidFill>
                  <a:schemeClr val="bg1"/>
                </a:solidFill>
                <a:latin typeface="+mj-lt"/>
              </a:rPr>
              <a:t>)</a:t>
            </a:r>
          </a:p>
          <a:p>
            <a:r>
              <a:rPr lang="en-US" b="1" dirty="0">
                <a:solidFill>
                  <a:schemeClr val="bg1"/>
                </a:solidFill>
                <a:latin typeface="+mj-lt"/>
              </a:rPr>
              <a:t> - </a:t>
            </a:r>
            <a:r>
              <a:rPr lang="en-US" b="1" dirty="0" err="1">
                <a:solidFill>
                  <a:schemeClr val="bg1"/>
                </a:solidFill>
                <a:latin typeface="+mj-lt"/>
              </a:rPr>
              <a:t>Ett</a:t>
            </a:r>
            <a:r>
              <a:rPr lang="en-US" b="1" dirty="0">
                <a:solidFill>
                  <a:schemeClr val="bg1"/>
                </a:solidFill>
                <a:latin typeface="+mj-lt"/>
              </a:rPr>
              <a:t> </a:t>
            </a:r>
            <a:r>
              <a:rPr lang="en-US" b="1" dirty="0" err="1">
                <a:solidFill>
                  <a:srgbClr val="FF0000"/>
                </a:solidFill>
                <a:latin typeface="+mj-lt"/>
              </a:rPr>
              <a:t>välkänt</a:t>
            </a:r>
            <a:r>
              <a:rPr lang="en-US" b="1" dirty="0">
                <a:solidFill>
                  <a:schemeClr val="bg1"/>
                </a:solidFill>
                <a:latin typeface="+mj-lt"/>
              </a:rPr>
              <a:t> </a:t>
            </a:r>
            <a:r>
              <a:rPr lang="en-US" b="1" dirty="0" err="1">
                <a:solidFill>
                  <a:schemeClr val="bg1"/>
                </a:solidFill>
                <a:latin typeface="+mj-lt"/>
              </a:rPr>
              <a:t>varumärke</a:t>
            </a:r>
            <a:r>
              <a:rPr lang="en-US" b="1" dirty="0">
                <a:solidFill>
                  <a:schemeClr val="bg1"/>
                </a:solidFill>
                <a:latin typeface="+mj-lt"/>
              </a:rPr>
              <a:t> och </a:t>
            </a:r>
            <a:r>
              <a:rPr lang="en-US" b="1" dirty="0" err="1">
                <a:solidFill>
                  <a:schemeClr val="bg1"/>
                </a:solidFill>
                <a:latin typeface="+mj-lt"/>
              </a:rPr>
              <a:t>en</a:t>
            </a:r>
            <a:r>
              <a:rPr lang="en-US" b="1" dirty="0">
                <a:solidFill>
                  <a:srgbClr val="FF0000"/>
                </a:solidFill>
                <a:latin typeface="+mj-lt"/>
              </a:rPr>
              <a:t> </a:t>
            </a:r>
            <a:r>
              <a:rPr lang="en-US" b="1" dirty="0" err="1">
                <a:solidFill>
                  <a:srgbClr val="FF0000"/>
                </a:solidFill>
                <a:latin typeface="+mj-lt"/>
              </a:rPr>
              <a:t>välkänd</a:t>
            </a:r>
            <a:r>
              <a:rPr lang="en-US" b="1" dirty="0">
                <a:solidFill>
                  <a:srgbClr val="FF0000"/>
                </a:solidFill>
                <a:latin typeface="+mj-lt"/>
              </a:rPr>
              <a:t> </a:t>
            </a:r>
            <a:r>
              <a:rPr lang="en-US" b="1" dirty="0" err="1">
                <a:solidFill>
                  <a:schemeClr val="bg1"/>
                </a:solidFill>
                <a:latin typeface="+mj-lt"/>
              </a:rPr>
              <a:t>logotyp</a:t>
            </a:r>
            <a:r>
              <a:rPr lang="en-US" b="1" dirty="0">
                <a:solidFill>
                  <a:schemeClr val="bg1"/>
                </a:solidFill>
                <a:latin typeface="+mj-lt"/>
              </a:rPr>
              <a:t>.</a:t>
            </a:r>
          </a:p>
          <a:p>
            <a:r>
              <a:rPr lang="en-US" b="1" dirty="0">
                <a:solidFill>
                  <a:schemeClr val="bg1"/>
                </a:solidFill>
                <a:latin typeface="+mj-lt"/>
              </a:rPr>
              <a:t> - </a:t>
            </a:r>
            <a:r>
              <a:rPr lang="en-US" b="1" dirty="0" err="1">
                <a:solidFill>
                  <a:schemeClr val="bg1"/>
                </a:solidFill>
                <a:latin typeface="+mj-lt"/>
              </a:rPr>
              <a:t>Damlag</a:t>
            </a:r>
            <a:r>
              <a:rPr lang="en-US" b="1" dirty="0">
                <a:solidFill>
                  <a:schemeClr val="bg1"/>
                </a:solidFill>
                <a:latin typeface="+mj-lt"/>
              </a:rPr>
              <a:t> &amp; </a:t>
            </a:r>
            <a:r>
              <a:rPr lang="en-US" b="1" dirty="0" err="1">
                <a:solidFill>
                  <a:schemeClr val="bg1"/>
                </a:solidFill>
                <a:latin typeface="+mj-lt"/>
              </a:rPr>
              <a:t>Herrlag</a:t>
            </a:r>
            <a:r>
              <a:rPr lang="en-US" b="1" dirty="0">
                <a:solidFill>
                  <a:schemeClr val="bg1"/>
                </a:solidFill>
                <a:latin typeface="+mj-lt"/>
              </a:rPr>
              <a:t> </a:t>
            </a:r>
            <a:r>
              <a:rPr lang="en-US" b="1" dirty="0" err="1">
                <a:solidFill>
                  <a:schemeClr val="bg1"/>
                </a:solidFill>
                <a:latin typeface="+mj-lt"/>
              </a:rPr>
              <a:t>i</a:t>
            </a:r>
            <a:r>
              <a:rPr lang="en-US" b="1" dirty="0">
                <a:solidFill>
                  <a:schemeClr val="bg1"/>
                </a:solidFill>
                <a:latin typeface="+mj-lt"/>
              </a:rPr>
              <a:t> </a:t>
            </a:r>
            <a:r>
              <a:rPr lang="en-US" b="1" dirty="0">
                <a:solidFill>
                  <a:srgbClr val="FF0000"/>
                </a:solidFill>
                <a:latin typeface="+mj-lt"/>
              </a:rPr>
              <a:t>SSL</a:t>
            </a:r>
          </a:p>
          <a:p>
            <a:r>
              <a:rPr lang="en-US" b="1" dirty="0">
                <a:solidFill>
                  <a:schemeClr val="bg1"/>
                </a:solidFill>
                <a:latin typeface="+mj-lt"/>
              </a:rPr>
              <a:t> - </a:t>
            </a:r>
            <a:r>
              <a:rPr lang="en-US" b="1" dirty="0" err="1">
                <a:solidFill>
                  <a:schemeClr val="bg1"/>
                </a:solidFill>
                <a:latin typeface="+mj-lt"/>
              </a:rPr>
              <a:t>Juniorlag</a:t>
            </a:r>
            <a:r>
              <a:rPr lang="en-US" b="1" dirty="0">
                <a:solidFill>
                  <a:schemeClr val="bg1"/>
                </a:solidFill>
                <a:latin typeface="+mj-lt"/>
              </a:rPr>
              <a:t> </a:t>
            </a:r>
            <a:r>
              <a:rPr lang="en-US" b="1" dirty="0" err="1">
                <a:solidFill>
                  <a:schemeClr val="bg1"/>
                </a:solidFill>
                <a:latin typeface="+mj-lt"/>
              </a:rPr>
              <a:t>i</a:t>
            </a:r>
            <a:r>
              <a:rPr lang="en-US" b="1" dirty="0">
                <a:solidFill>
                  <a:schemeClr val="bg1"/>
                </a:solidFill>
                <a:latin typeface="+mj-lt"/>
              </a:rPr>
              <a:t> </a:t>
            </a:r>
            <a:r>
              <a:rPr lang="en-US" b="1" dirty="0">
                <a:solidFill>
                  <a:srgbClr val="FF0000"/>
                </a:solidFill>
                <a:latin typeface="+mj-lt"/>
              </a:rPr>
              <a:t>JAS</a:t>
            </a:r>
            <a:r>
              <a:rPr lang="en-US" b="1" dirty="0">
                <a:solidFill>
                  <a:schemeClr val="bg1"/>
                </a:solidFill>
                <a:latin typeface="+mj-lt"/>
              </a:rPr>
              <a:t> (Flick &amp; </a:t>
            </a:r>
            <a:r>
              <a:rPr lang="en-US" b="1" dirty="0" err="1">
                <a:solidFill>
                  <a:schemeClr val="bg1"/>
                </a:solidFill>
                <a:latin typeface="+mj-lt"/>
              </a:rPr>
              <a:t>Pojk</a:t>
            </a:r>
            <a:r>
              <a:rPr lang="en-US" b="1" dirty="0">
                <a:solidFill>
                  <a:schemeClr val="bg1"/>
                </a:solidFill>
                <a:latin typeface="+mj-lt"/>
              </a:rPr>
              <a:t>)</a:t>
            </a:r>
            <a:endParaRPr lang="en-US" b="1" dirty="0">
              <a:solidFill>
                <a:srgbClr val="FF0000"/>
              </a:solidFill>
              <a:latin typeface="+mj-lt"/>
            </a:endParaRPr>
          </a:p>
          <a:p>
            <a:r>
              <a:rPr lang="en-US" b="1" dirty="0">
                <a:solidFill>
                  <a:schemeClr val="bg1"/>
                </a:solidFill>
                <a:latin typeface="+mj-lt"/>
              </a:rPr>
              <a:t> - </a:t>
            </a:r>
            <a:r>
              <a:rPr lang="en-US" b="1" dirty="0" err="1">
                <a:solidFill>
                  <a:schemeClr val="bg1"/>
                </a:solidFill>
                <a:latin typeface="+mj-lt"/>
              </a:rPr>
              <a:t>Klubbens</a:t>
            </a:r>
            <a:r>
              <a:rPr lang="en-US" b="1" dirty="0">
                <a:solidFill>
                  <a:schemeClr val="bg1"/>
                </a:solidFill>
                <a:latin typeface="+mj-lt"/>
              </a:rPr>
              <a:t> vision </a:t>
            </a:r>
            <a:r>
              <a:rPr lang="en-US" b="1" dirty="0" err="1">
                <a:solidFill>
                  <a:schemeClr val="bg1"/>
                </a:solidFill>
                <a:latin typeface="+mj-lt"/>
              </a:rPr>
              <a:t>är</a:t>
            </a:r>
            <a:r>
              <a:rPr lang="en-US" b="1" dirty="0">
                <a:solidFill>
                  <a:schemeClr val="bg1"/>
                </a:solidFill>
                <a:latin typeface="+mj-lt"/>
              </a:rPr>
              <a:t> </a:t>
            </a:r>
            <a:r>
              <a:rPr lang="en-US" b="1" dirty="0" err="1">
                <a:solidFill>
                  <a:schemeClr val="bg1"/>
                </a:solidFill>
                <a:latin typeface="+mj-lt"/>
              </a:rPr>
              <a:t>att</a:t>
            </a:r>
            <a:r>
              <a:rPr lang="en-US" b="1" dirty="0">
                <a:solidFill>
                  <a:schemeClr val="bg1"/>
                </a:solidFill>
                <a:latin typeface="+mj-lt"/>
              </a:rPr>
              <a:t> </a:t>
            </a:r>
            <a:r>
              <a:rPr lang="en-US" b="1" dirty="0" err="1">
                <a:solidFill>
                  <a:schemeClr val="bg1"/>
                </a:solidFill>
                <a:latin typeface="+mj-lt"/>
              </a:rPr>
              <a:t>alltid</a:t>
            </a:r>
            <a:r>
              <a:rPr lang="en-US" b="1" dirty="0">
                <a:solidFill>
                  <a:schemeClr val="bg1"/>
                </a:solidFill>
                <a:latin typeface="+mj-lt"/>
              </a:rPr>
              <a:t> </a:t>
            </a:r>
            <a:r>
              <a:rPr lang="en-US" b="1" dirty="0" err="1">
                <a:solidFill>
                  <a:schemeClr val="bg1"/>
                </a:solidFill>
                <a:latin typeface="+mj-lt"/>
              </a:rPr>
              <a:t>ligga</a:t>
            </a:r>
            <a:r>
              <a:rPr lang="en-US" b="1" dirty="0">
                <a:solidFill>
                  <a:schemeClr val="bg1"/>
                </a:solidFill>
                <a:latin typeface="+mj-lt"/>
              </a:rPr>
              <a:t> </a:t>
            </a:r>
            <a:r>
              <a:rPr lang="en-US" b="1" dirty="0" err="1">
                <a:solidFill>
                  <a:schemeClr val="bg1"/>
                </a:solidFill>
                <a:latin typeface="+mj-lt"/>
              </a:rPr>
              <a:t>i</a:t>
            </a:r>
            <a:r>
              <a:rPr lang="en-US" b="1" dirty="0">
                <a:solidFill>
                  <a:schemeClr val="bg1"/>
                </a:solidFill>
                <a:latin typeface="+mj-lt"/>
              </a:rPr>
              <a:t> </a:t>
            </a:r>
            <a:r>
              <a:rPr lang="en-US" b="1" dirty="0" err="1">
                <a:solidFill>
                  <a:srgbClr val="FF0000"/>
                </a:solidFill>
                <a:latin typeface="+mj-lt"/>
              </a:rPr>
              <a:t>framkant</a:t>
            </a:r>
            <a:r>
              <a:rPr lang="en-US" b="1" dirty="0">
                <a:solidFill>
                  <a:srgbClr val="FF0000"/>
                </a:solidFill>
                <a:latin typeface="+mj-lt"/>
              </a:rPr>
              <a:t> </a:t>
            </a:r>
            <a:r>
              <a:rPr lang="en-US" b="1" dirty="0" err="1">
                <a:solidFill>
                  <a:schemeClr val="bg1"/>
                </a:solidFill>
                <a:latin typeface="+mj-lt"/>
              </a:rPr>
              <a:t>inom</a:t>
            </a:r>
            <a:r>
              <a:rPr lang="en-US" b="1" dirty="0">
                <a:solidFill>
                  <a:schemeClr val="bg1"/>
                </a:solidFill>
                <a:latin typeface="+mj-lt"/>
              </a:rPr>
              <a:t> </a:t>
            </a:r>
            <a:r>
              <a:rPr lang="en-US" b="1" dirty="0" err="1">
                <a:solidFill>
                  <a:schemeClr val="bg1"/>
                </a:solidFill>
                <a:latin typeface="+mj-lt"/>
              </a:rPr>
              <a:t>Sveriges</a:t>
            </a:r>
            <a:r>
              <a:rPr lang="en-US" b="1" dirty="0">
                <a:solidFill>
                  <a:schemeClr val="bg1"/>
                </a:solidFill>
                <a:latin typeface="+mj-lt"/>
              </a:rPr>
              <a:t> </a:t>
            </a:r>
            <a:r>
              <a:rPr lang="en-US" b="1" dirty="0" err="1">
                <a:solidFill>
                  <a:schemeClr val="bg1"/>
                </a:solidFill>
                <a:latin typeface="+mj-lt"/>
              </a:rPr>
              <a:t>gränser</a:t>
            </a:r>
            <a:r>
              <a:rPr lang="en-US" b="1" dirty="0">
                <a:solidFill>
                  <a:schemeClr val="bg1"/>
                </a:solidFill>
                <a:latin typeface="+mj-lt"/>
              </a:rPr>
              <a:t> men </a:t>
            </a:r>
            <a:r>
              <a:rPr lang="en-US" b="1" dirty="0" err="1">
                <a:solidFill>
                  <a:schemeClr val="bg1"/>
                </a:solidFill>
                <a:latin typeface="+mj-lt"/>
              </a:rPr>
              <a:t>också</a:t>
            </a:r>
            <a:r>
              <a:rPr lang="en-US" b="1" dirty="0">
                <a:solidFill>
                  <a:schemeClr val="bg1"/>
                </a:solidFill>
                <a:latin typeface="+mj-lt"/>
              </a:rPr>
              <a:t> </a:t>
            </a:r>
            <a:r>
              <a:rPr lang="en-US" b="1" dirty="0" err="1">
                <a:solidFill>
                  <a:schemeClr val="bg1"/>
                </a:solidFill>
                <a:latin typeface="+mj-lt"/>
              </a:rPr>
              <a:t>internationellt</a:t>
            </a:r>
            <a:r>
              <a:rPr lang="en-US" b="1" dirty="0">
                <a:solidFill>
                  <a:schemeClr val="bg1"/>
                </a:solidFill>
                <a:latin typeface="+mj-lt"/>
              </a:rPr>
              <a:t>.</a:t>
            </a:r>
            <a:endParaRPr lang="sv-SE" b="1" dirty="0">
              <a:solidFill>
                <a:schemeClr val="bg1"/>
              </a:solidFill>
              <a:latin typeface="+mj-lt"/>
            </a:endParaRPr>
          </a:p>
        </p:txBody>
      </p:sp>
      <p:pic>
        <p:nvPicPr>
          <p:cNvPr id="7" name="Bildobjekt 6">
            <a:extLst>
              <a:ext uri="{FF2B5EF4-FFF2-40B4-BE49-F238E27FC236}">
                <a16:creationId xmlns:a16="http://schemas.microsoft.com/office/drawing/2014/main" id="{B402B0F3-A666-491F-B3EC-A86665EAE95E}"/>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20397" y="4131078"/>
            <a:ext cx="3640404" cy="1857097"/>
          </a:xfrm>
          <a:prstGeom prst="rect">
            <a:avLst/>
          </a:prstGeom>
        </p:spPr>
      </p:pic>
    </p:spTree>
    <p:extLst>
      <p:ext uri="{BB962C8B-B14F-4D97-AF65-F5344CB8AC3E}">
        <p14:creationId xmlns:p14="http://schemas.microsoft.com/office/powerpoint/2010/main" val="12341988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FD46D205-D467-492A-9A14-2C3D592D4365}"/>
              </a:ext>
            </a:extLst>
          </p:cNvPr>
          <p:cNvSpPr/>
          <p:nvPr/>
        </p:nvSpPr>
        <p:spPr>
          <a:xfrm>
            <a:off x="0" y="-11045"/>
            <a:ext cx="12215794"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7" name="Bildobjekt 6">
            <a:extLst>
              <a:ext uri="{FF2B5EF4-FFF2-40B4-BE49-F238E27FC236}">
                <a16:creationId xmlns:a16="http://schemas.microsoft.com/office/drawing/2014/main" id="{D37947F8-8746-43E3-B605-E593AF89474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468910" y="126479"/>
            <a:ext cx="572633" cy="292120"/>
          </a:xfrm>
          <a:prstGeom prst="rect">
            <a:avLst/>
          </a:prstGeom>
        </p:spPr>
      </p:pic>
      <p:sp>
        <p:nvSpPr>
          <p:cNvPr id="8" name="Rektangel 7">
            <a:extLst>
              <a:ext uri="{FF2B5EF4-FFF2-40B4-BE49-F238E27FC236}">
                <a16:creationId xmlns:a16="http://schemas.microsoft.com/office/drawing/2014/main" id="{5946C2DD-76C6-B24F-A194-E149ECE883CC}"/>
              </a:ext>
            </a:extLst>
          </p:cNvPr>
          <p:cNvSpPr/>
          <p:nvPr/>
        </p:nvSpPr>
        <p:spPr>
          <a:xfrm>
            <a:off x="-23795" y="-5551"/>
            <a:ext cx="12215795" cy="6858000"/>
          </a:xfrm>
          <a:prstGeom prst="rect">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3" name="Bildobjekt 2">
            <a:extLst>
              <a:ext uri="{FF2B5EF4-FFF2-40B4-BE49-F238E27FC236}">
                <a16:creationId xmlns:a16="http://schemas.microsoft.com/office/drawing/2014/main" id="{0533367E-0F98-5F42-AFC4-37E624F2C214}"/>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993043" y="3480023"/>
            <a:ext cx="7048500" cy="3251498"/>
          </a:xfrm>
          <a:prstGeom prst="rect">
            <a:avLst/>
          </a:prstGeom>
        </p:spPr>
      </p:pic>
      <p:sp>
        <p:nvSpPr>
          <p:cNvPr id="14" name="textruta 13">
            <a:extLst>
              <a:ext uri="{FF2B5EF4-FFF2-40B4-BE49-F238E27FC236}">
                <a16:creationId xmlns:a16="http://schemas.microsoft.com/office/drawing/2014/main" id="{01016560-5295-467B-97BD-CF29650C6352}"/>
              </a:ext>
            </a:extLst>
          </p:cNvPr>
          <p:cNvSpPr txBox="1"/>
          <p:nvPr/>
        </p:nvSpPr>
        <p:spPr>
          <a:xfrm>
            <a:off x="824606" y="1121731"/>
            <a:ext cx="9563993" cy="2462213"/>
          </a:xfrm>
          <a:prstGeom prst="rect">
            <a:avLst/>
          </a:prstGeom>
          <a:noFill/>
        </p:spPr>
        <p:txBody>
          <a:bodyPr wrap="square" rtlCol="0">
            <a:spAutoFit/>
          </a:bodyPr>
          <a:lstStyle/>
          <a:p>
            <a:endParaRPr lang="sv-SE" sz="1400" b="1" dirty="0">
              <a:solidFill>
                <a:schemeClr val="bg1"/>
              </a:solidFill>
            </a:endParaRPr>
          </a:p>
          <a:p>
            <a:pPr marL="285750" indent="-285750">
              <a:buFontTx/>
              <a:buChar char="-"/>
            </a:pPr>
            <a:r>
              <a:rPr lang="sv-SE" b="1" dirty="0">
                <a:solidFill>
                  <a:schemeClr val="bg1"/>
                </a:solidFill>
              </a:rPr>
              <a:t>JAS Säsongen 20/21 fortfarande ej avslutad.  Ev. besked 11/4. </a:t>
            </a:r>
            <a:br>
              <a:rPr lang="sv-SE" b="1" dirty="0">
                <a:solidFill>
                  <a:schemeClr val="bg1"/>
                </a:solidFill>
              </a:rPr>
            </a:br>
            <a:r>
              <a:rPr lang="sv-SE" b="1" dirty="0">
                <a:solidFill>
                  <a:schemeClr val="bg1"/>
                </a:solidFill>
              </a:rPr>
              <a:t>Enkelserie, kvalspel och ev. innebandyfesten skolavslutningshelgen. </a:t>
            </a:r>
          </a:p>
          <a:p>
            <a:pPr marL="285750" indent="-285750">
              <a:buFontTx/>
              <a:buChar char="-"/>
            </a:pPr>
            <a:endParaRPr lang="sv-SE" b="1" dirty="0">
              <a:solidFill>
                <a:schemeClr val="bg1"/>
              </a:solidFill>
            </a:endParaRPr>
          </a:p>
          <a:p>
            <a:pPr marL="285750" indent="-285750">
              <a:buFontTx/>
              <a:buChar char="-"/>
            </a:pPr>
            <a:r>
              <a:rPr lang="sv-SE" b="1" dirty="0">
                <a:solidFill>
                  <a:schemeClr val="bg1"/>
                </a:solidFill>
              </a:rPr>
              <a:t>Tävlingskongress 18/4 om JAS ålder höjs eller bibehålls. </a:t>
            </a:r>
          </a:p>
          <a:p>
            <a:pPr marL="285750" indent="-285750">
              <a:buFontTx/>
              <a:buChar char="-"/>
            </a:pPr>
            <a:endParaRPr lang="sv-SE" b="1" dirty="0">
              <a:solidFill>
                <a:schemeClr val="bg1"/>
              </a:solidFill>
            </a:endParaRPr>
          </a:p>
          <a:p>
            <a:pPr marL="285750" indent="-285750">
              <a:buFontTx/>
              <a:buChar char="-"/>
            </a:pPr>
            <a:r>
              <a:rPr lang="sv-SE" b="1" dirty="0">
                <a:solidFill>
                  <a:schemeClr val="bg1"/>
                </a:solidFill>
              </a:rPr>
              <a:t>Diskussion pågår kring en förening eller som idag Jönköpings IK Ungdom och där damerna är Jönköpings IK. </a:t>
            </a:r>
          </a:p>
          <a:p>
            <a:pPr marL="285750" indent="-285750">
              <a:buFontTx/>
              <a:buChar char="-"/>
            </a:pPr>
            <a:endParaRPr lang="sv-SE" sz="1400" b="1" dirty="0">
              <a:solidFill>
                <a:schemeClr val="bg1"/>
              </a:solidFill>
            </a:endParaRPr>
          </a:p>
        </p:txBody>
      </p:sp>
      <p:sp>
        <p:nvSpPr>
          <p:cNvPr id="4" name="textruta 3">
            <a:extLst>
              <a:ext uri="{FF2B5EF4-FFF2-40B4-BE49-F238E27FC236}">
                <a16:creationId xmlns:a16="http://schemas.microsoft.com/office/drawing/2014/main" id="{AB895969-E802-44C9-8526-0099B93744CC}"/>
              </a:ext>
            </a:extLst>
          </p:cNvPr>
          <p:cNvSpPr txBox="1"/>
          <p:nvPr/>
        </p:nvSpPr>
        <p:spPr>
          <a:xfrm>
            <a:off x="286871" y="228600"/>
            <a:ext cx="7700682" cy="646331"/>
          </a:xfrm>
          <a:prstGeom prst="rect">
            <a:avLst/>
          </a:prstGeom>
          <a:noFill/>
        </p:spPr>
        <p:txBody>
          <a:bodyPr wrap="square" rtlCol="0">
            <a:spAutoFit/>
          </a:bodyPr>
          <a:lstStyle/>
          <a:p>
            <a:r>
              <a:rPr lang="sv-SE" sz="3600" b="1" dirty="0">
                <a:solidFill>
                  <a:schemeClr val="bg1"/>
                </a:solidFill>
              </a:rPr>
              <a:t>Nuläget</a:t>
            </a:r>
          </a:p>
        </p:txBody>
      </p:sp>
    </p:spTree>
    <p:extLst>
      <p:ext uri="{BB962C8B-B14F-4D97-AF65-F5344CB8AC3E}">
        <p14:creationId xmlns:p14="http://schemas.microsoft.com/office/powerpoint/2010/main" val="35101907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6" descr="JourneyArrow">
            <a:extLst>
              <a:ext uri="{FF2B5EF4-FFF2-40B4-BE49-F238E27FC236}">
                <a16:creationId xmlns:a16="http://schemas.microsoft.com/office/drawing/2014/main" id="{75337986-B635-0140-A98F-36C6B5A6BAFD}"/>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rot="612375">
            <a:off x="766762" y="1084263"/>
            <a:ext cx="8277226" cy="4719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3">
            <a:extLst>
              <a:ext uri="{FF2B5EF4-FFF2-40B4-BE49-F238E27FC236}">
                <a16:creationId xmlns:a16="http://schemas.microsoft.com/office/drawing/2014/main" id="{F53E473F-63BC-5A4B-B6A4-AB41EDD5463A}"/>
              </a:ext>
            </a:extLst>
          </p:cNvPr>
          <p:cNvSpPr>
            <a:spLocks noChangeArrowheads="1"/>
          </p:cNvSpPr>
          <p:nvPr/>
        </p:nvSpPr>
        <p:spPr bwMode="auto">
          <a:xfrm>
            <a:off x="1549400" y="152400"/>
            <a:ext cx="8763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US" altLang="sv-SE" sz="2400" b="1" i="1">
              <a:solidFill>
                <a:schemeClr val="tx2"/>
              </a:solidFill>
              <a:latin typeface="Comic Sans MS" panose="030F0702030302020204" pitchFamily="66" charset="0"/>
            </a:endParaRPr>
          </a:p>
        </p:txBody>
      </p:sp>
      <p:pic>
        <p:nvPicPr>
          <p:cNvPr id="4" name="Picture 7" descr="01 Meeting Startup (OARRS) ">
            <a:extLst>
              <a:ext uri="{FF2B5EF4-FFF2-40B4-BE49-F238E27FC236}">
                <a16:creationId xmlns:a16="http://schemas.microsoft.com/office/drawing/2014/main" id="{7B0CB5FA-E3CB-3049-BB39-C61C6772D6C8}"/>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206906" y="3636088"/>
            <a:ext cx="9972675" cy="303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54">
            <a:extLst>
              <a:ext uri="{FF2B5EF4-FFF2-40B4-BE49-F238E27FC236}">
                <a16:creationId xmlns:a16="http://schemas.microsoft.com/office/drawing/2014/main" id="{4FB982D0-3912-6943-BE4B-ED0301DCB5EE}"/>
              </a:ext>
            </a:extLst>
          </p:cNvPr>
          <p:cNvSpPr txBox="1">
            <a:spLocks noChangeArrowheads="1"/>
          </p:cNvSpPr>
          <p:nvPr/>
        </p:nvSpPr>
        <p:spPr bwMode="auto">
          <a:xfrm rot="-531115">
            <a:off x="3048000" y="6183313"/>
            <a:ext cx="18224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sv-SE" sz="1800" b="1" i="1">
                <a:latin typeface="Arial" panose="020B0604020202020204" pitchFamily="34" charset="0"/>
              </a:rPr>
              <a:t>KÄRNVÄRDEN</a:t>
            </a:r>
            <a:endParaRPr lang="en-US" altLang="sv-SE" sz="2400">
              <a:latin typeface="Comic Sans MS" panose="030F0702030302020204" pitchFamily="66" charset="0"/>
            </a:endParaRPr>
          </a:p>
        </p:txBody>
      </p:sp>
      <p:sp>
        <p:nvSpPr>
          <p:cNvPr id="6" name="Oval 57">
            <a:extLst>
              <a:ext uri="{FF2B5EF4-FFF2-40B4-BE49-F238E27FC236}">
                <a16:creationId xmlns:a16="http://schemas.microsoft.com/office/drawing/2014/main" id="{26DCAD2B-6917-0C4E-B831-E9138B1CAA4E}"/>
              </a:ext>
            </a:extLst>
          </p:cNvPr>
          <p:cNvSpPr>
            <a:spLocks noChangeArrowheads="1"/>
          </p:cNvSpPr>
          <p:nvPr/>
        </p:nvSpPr>
        <p:spPr bwMode="auto">
          <a:xfrm rot="34327">
            <a:off x="2935288" y="6456363"/>
            <a:ext cx="146050" cy="146050"/>
          </a:xfrm>
          <a:prstGeom prst="ellipse">
            <a:avLst/>
          </a:prstGeom>
          <a:solidFill>
            <a:srgbClr val="F00000"/>
          </a:solidFill>
          <a:ln w="14224">
            <a:solidFill>
              <a:schemeClr val="tx1"/>
            </a:solidFill>
            <a:round/>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sv-SE" altLang="sv-SE" sz="2400">
              <a:latin typeface="Times" panose="02020603050405020304" pitchFamily="18" charset="0"/>
            </a:endParaRPr>
          </a:p>
        </p:txBody>
      </p:sp>
      <p:pic>
        <p:nvPicPr>
          <p:cNvPr id="7" name="Picture 66" descr="Sun">
            <a:extLst>
              <a:ext uri="{FF2B5EF4-FFF2-40B4-BE49-F238E27FC236}">
                <a16:creationId xmlns:a16="http://schemas.microsoft.com/office/drawing/2014/main" id="{F953D976-73E5-5D4A-B995-8002FF69987A}"/>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rot="3248382">
            <a:off x="7391400" y="1306513"/>
            <a:ext cx="2482850" cy="207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Line 70">
            <a:extLst>
              <a:ext uri="{FF2B5EF4-FFF2-40B4-BE49-F238E27FC236}">
                <a16:creationId xmlns:a16="http://schemas.microsoft.com/office/drawing/2014/main" id="{3FD2A950-1FD5-A643-A882-F00D67C581DA}"/>
              </a:ext>
            </a:extLst>
          </p:cNvPr>
          <p:cNvSpPr>
            <a:spLocks noChangeShapeType="1"/>
          </p:cNvSpPr>
          <p:nvPr/>
        </p:nvSpPr>
        <p:spPr bwMode="auto">
          <a:xfrm>
            <a:off x="1625600" y="609600"/>
            <a:ext cx="8229600" cy="0"/>
          </a:xfrm>
          <a:prstGeom prst="line">
            <a:avLst/>
          </a:prstGeom>
          <a:noFill/>
          <a:ln w="9525">
            <a:solidFill>
              <a:srgbClr val="0099DB"/>
            </a:solidFill>
            <a:round/>
            <a:headEnd/>
            <a:tailEnd/>
          </a:ln>
          <a:effectLst>
            <a:outerShdw blurRad="63500" dist="30472" dir="1671608" algn="ctr" rotWithShape="0">
              <a:schemeClr val="bg2">
                <a:alpha val="74997"/>
              </a:schemeClr>
            </a:outerShdw>
          </a:effectLst>
          <a:extLst>
            <a:ext uri="{909E8E84-426E-40DD-AFC4-6F175D3DCCD1}">
              <a14:hiddenFill xmlns:a14="http://schemas.microsoft.com/office/drawing/2010/main">
                <a:noFill/>
              </a14:hiddenFill>
            </a:ext>
          </a:extLst>
        </p:spPr>
        <p:txBody>
          <a:bodyPr wrap="none" anchor="ctr"/>
          <a:lstStyle/>
          <a:p>
            <a:pPr>
              <a:defRPr/>
            </a:pPr>
            <a:endParaRPr lang="sv-SE">
              <a:latin typeface="Times" charset="0"/>
              <a:ea typeface="ＭＳ Ｐゴシック" charset="-128"/>
            </a:endParaRPr>
          </a:p>
        </p:txBody>
      </p:sp>
      <p:pic>
        <p:nvPicPr>
          <p:cNvPr id="9" name="Picture 10">
            <a:extLst>
              <a:ext uri="{FF2B5EF4-FFF2-40B4-BE49-F238E27FC236}">
                <a16:creationId xmlns:a16="http://schemas.microsoft.com/office/drawing/2014/main" id="{6F1654BD-33F3-0648-A571-867B3B261816}"/>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9294813" y="2636838"/>
            <a:ext cx="8382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2">
            <a:extLst>
              <a:ext uri="{FF2B5EF4-FFF2-40B4-BE49-F238E27FC236}">
                <a16:creationId xmlns:a16="http://schemas.microsoft.com/office/drawing/2014/main" id="{7651C411-CC75-1942-A14A-4F5DB06EB6B8}"/>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8431213" y="3171825"/>
            <a:ext cx="8382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3">
            <a:extLst>
              <a:ext uri="{FF2B5EF4-FFF2-40B4-BE49-F238E27FC236}">
                <a16:creationId xmlns:a16="http://schemas.microsoft.com/office/drawing/2014/main" id="{201E1F82-2C56-7244-9735-FEB7E1BED77E}"/>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7070725" y="950913"/>
            <a:ext cx="860425" cy="766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4">
            <a:extLst>
              <a:ext uri="{FF2B5EF4-FFF2-40B4-BE49-F238E27FC236}">
                <a16:creationId xmlns:a16="http://schemas.microsoft.com/office/drawing/2014/main" id="{890077E3-02E5-1648-8D28-38B7B0D221E8}"/>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8980488" y="627063"/>
            <a:ext cx="957262"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5">
            <a:extLst>
              <a:ext uri="{FF2B5EF4-FFF2-40B4-BE49-F238E27FC236}">
                <a16:creationId xmlns:a16="http://schemas.microsoft.com/office/drawing/2014/main" id="{79DDF62B-C8D5-6446-AE3D-35CD9CE80734}"/>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9413875" y="1620838"/>
            <a:ext cx="885825"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 Box 59">
            <a:extLst>
              <a:ext uri="{FF2B5EF4-FFF2-40B4-BE49-F238E27FC236}">
                <a16:creationId xmlns:a16="http://schemas.microsoft.com/office/drawing/2014/main" id="{9EBE7E06-0C86-EF4A-8958-0637FA449C58}"/>
              </a:ext>
            </a:extLst>
          </p:cNvPr>
          <p:cNvSpPr txBox="1">
            <a:spLocks noChangeArrowheads="1"/>
          </p:cNvSpPr>
          <p:nvPr/>
        </p:nvSpPr>
        <p:spPr bwMode="auto">
          <a:xfrm>
            <a:off x="8480425" y="3224213"/>
            <a:ext cx="784225"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en-US" altLang="sv-SE" sz="1400" b="1">
                <a:solidFill>
                  <a:srgbClr val="00007E"/>
                </a:solidFill>
                <a:latin typeface="Arial" panose="020B0604020202020204" pitchFamily="34" charset="0"/>
              </a:rPr>
              <a:t>&lt; 20 </a:t>
            </a:r>
            <a:br>
              <a:rPr lang="en-US" altLang="sv-SE" sz="1400" b="1">
                <a:solidFill>
                  <a:srgbClr val="00007E"/>
                </a:solidFill>
                <a:latin typeface="Arial" panose="020B0604020202020204" pitchFamily="34" charset="0"/>
              </a:rPr>
            </a:br>
            <a:r>
              <a:rPr lang="en-US" altLang="sv-SE" sz="1200" b="1">
                <a:solidFill>
                  <a:srgbClr val="00007E"/>
                </a:solidFill>
                <a:latin typeface="Arial" panose="020B0604020202020204" pitchFamily="34" charset="0"/>
              </a:rPr>
              <a:t>miljoner</a:t>
            </a:r>
          </a:p>
        </p:txBody>
      </p:sp>
      <p:sp>
        <p:nvSpPr>
          <p:cNvPr id="15" name="Text Box 59">
            <a:extLst>
              <a:ext uri="{FF2B5EF4-FFF2-40B4-BE49-F238E27FC236}">
                <a16:creationId xmlns:a16="http://schemas.microsoft.com/office/drawing/2014/main" id="{10F6D306-BDE2-9444-AC26-CC8B2183A26D}"/>
              </a:ext>
            </a:extLst>
          </p:cNvPr>
          <p:cNvSpPr txBox="1">
            <a:spLocks noChangeArrowheads="1"/>
          </p:cNvSpPr>
          <p:nvPr/>
        </p:nvSpPr>
        <p:spPr bwMode="auto">
          <a:xfrm>
            <a:off x="9421813" y="2693988"/>
            <a:ext cx="6858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en-US" altLang="sv-SE" sz="1400" b="1">
                <a:solidFill>
                  <a:srgbClr val="00007E"/>
                </a:solidFill>
                <a:latin typeface="Arial" panose="020B0604020202020204" pitchFamily="34" charset="0"/>
              </a:rPr>
              <a:t>&gt;1000</a:t>
            </a:r>
            <a:br>
              <a:rPr lang="en-US" altLang="sv-SE" sz="1400" b="1">
                <a:solidFill>
                  <a:srgbClr val="00007E"/>
                </a:solidFill>
                <a:latin typeface="Arial" panose="020B0604020202020204" pitchFamily="34" charset="0"/>
              </a:rPr>
            </a:br>
            <a:r>
              <a:rPr lang="en-US" altLang="sv-SE" sz="1100" b="1">
                <a:solidFill>
                  <a:srgbClr val="00007E"/>
                </a:solidFill>
                <a:latin typeface="Arial" panose="020B0604020202020204" pitchFamily="34" charset="0"/>
              </a:rPr>
              <a:t>Publik</a:t>
            </a:r>
            <a:br>
              <a:rPr lang="en-US" altLang="sv-SE" sz="1100" b="1">
                <a:solidFill>
                  <a:srgbClr val="00007E"/>
                </a:solidFill>
                <a:latin typeface="Arial" panose="020B0604020202020204" pitchFamily="34" charset="0"/>
              </a:rPr>
            </a:br>
            <a:r>
              <a:rPr lang="en-US" altLang="sv-SE" sz="1100" b="1">
                <a:solidFill>
                  <a:srgbClr val="00007E"/>
                </a:solidFill>
                <a:latin typeface="Arial" panose="020B0604020202020204" pitchFamily="34" charset="0"/>
              </a:rPr>
              <a:t>snitt</a:t>
            </a:r>
          </a:p>
        </p:txBody>
      </p:sp>
      <p:sp>
        <p:nvSpPr>
          <p:cNvPr id="16" name="Text Box 53">
            <a:extLst>
              <a:ext uri="{FF2B5EF4-FFF2-40B4-BE49-F238E27FC236}">
                <a16:creationId xmlns:a16="http://schemas.microsoft.com/office/drawing/2014/main" id="{D9A0C003-5647-104B-817B-925A250BF396}"/>
              </a:ext>
            </a:extLst>
          </p:cNvPr>
          <p:cNvSpPr txBox="1">
            <a:spLocks noChangeArrowheads="1"/>
          </p:cNvSpPr>
          <p:nvPr/>
        </p:nvSpPr>
        <p:spPr bwMode="auto">
          <a:xfrm>
            <a:off x="1587500" y="692150"/>
            <a:ext cx="291778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sv-SE" sz="1400" b="1" i="1" dirty="0">
                <a:latin typeface="Arial" panose="020B0604020202020204" pitchFamily="34" charset="0"/>
              </a:rPr>
              <a:t>MÅL/SPELARUTVECKLING SSL</a:t>
            </a:r>
          </a:p>
        </p:txBody>
      </p:sp>
      <p:sp>
        <p:nvSpPr>
          <p:cNvPr id="17" name="Oval 56">
            <a:extLst>
              <a:ext uri="{FF2B5EF4-FFF2-40B4-BE49-F238E27FC236}">
                <a16:creationId xmlns:a16="http://schemas.microsoft.com/office/drawing/2014/main" id="{ED7F4124-77CE-CC4D-BFFA-D175DF192BF4}"/>
              </a:ext>
            </a:extLst>
          </p:cNvPr>
          <p:cNvSpPr>
            <a:spLocks noChangeArrowheads="1"/>
          </p:cNvSpPr>
          <p:nvPr/>
        </p:nvSpPr>
        <p:spPr bwMode="auto">
          <a:xfrm rot="-198540">
            <a:off x="1495425" y="788988"/>
            <a:ext cx="146050" cy="146050"/>
          </a:xfrm>
          <a:prstGeom prst="ellipse">
            <a:avLst/>
          </a:prstGeom>
          <a:solidFill>
            <a:srgbClr val="F00000"/>
          </a:solidFill>
          <a:ln w="14224">
            <a:solidFill>
              <a:schemeClr val="tx1"/>
            </a:solidFill>
            <a:round/>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endParaRPr lang="sv-SE" altLang="sv-SE" sz="2400" baseline="-25000">
              <a:latin typeface="Times" panose="02020603050405020304" pitchFamily="18" charset="0"/>
            </a:endParaRPr>
          </a:p>
        </p:txBody>
      </p:sp>
      <p:sp>
        <p:nvSpPr>
          <p:cNvPr id="18" name="Text Box 59">
            <a:extLst>
              <a:ext uri="{FF2B5EF4-FFF2-40B4-BE49-F238E27FC236}">
                <a16:creationId xmlns:a16="http://schemas.microsoft.com/office/drawing/2014/main" id="{8512CCD8-6608-3940-B465-AD07BA3D58EC}"/>
              </a:ext>
            </a:extLst>
          </p:cNvPr>
          <p:cNvSpPr txBox="1">
            <a:spLocks noChangeArrowheads="1"/>
          </p:cNvSpPr>
          <p:nvPr/>
        </p:nvSpPr>
        <p:spPr bwMode="auto">
          <a:xfrm>
            <a:off x="7145303" y="4652963"/>
            <a:ext cx="46679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en-US" altLang="sv-SE" sz="1000" b="1" dirty="0">
                <a:solidFill>
                  <a:srgbClr val="FF0000"/>
                </a:solidFill>
                <a:latin typeface="Arial" panose="020B0604020202020204" pitchFamily="34" charset="0"/>
              </a:rPr>
              <a:t>2023</a:t>
            </a:r>
          </a:p>
        </p:txBody>
      </p:sp>
      <p:sp>
        <p:nvSpPr>
          <p:cNvPr id="19" name="Text Box 59">
            <a:extLst>
              <a:ext uri="{FF2B5EF4-FFF2-40B4-BE49-F238E27FC236}">
                <a16:creationId xmlns:a16="http://schemas.microsoft.com/office/drawing/2014/main" id="{4E1A5B3D-0703-8349-9C31-04B6519B26EF}"/>
              </a:ext>
            </a:extLst>
          </p:cNvPr>
          <p:cNvSpPr txBox="1">
            <a:spLocks noChangeArrowheads="1"/>
          </p:cNvSpPr>
          <p:nvPr/>
        </p:nvSpPr>
        <p:spPr bwMode="auto">
          <a:xfrm>
            <a:off x="8477215" y="4165600"/>
            <a:ext cx="46679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en-US" altLang="sv-SE" sz="1000" b="1" dirty="0">
                <a:solidFill>
                  <a:srgbClr val="FF0000"/>
                </a:solidFill>
                <a:latin typeface="Arial" panose="020B0604020202020204" pitchFamily="34" charset="0"/>
              </a:rPr>
              <a:t>2025</a:t>
            </a:r>
          </a:p>
        </p:txBody>
      </p:sp>
      <p:pic>
        <p:nvPicPr>
          <p:cNvPr id="20" name="Picture 13">
            <a:extLst>
              <a:ext uri="{FF2B5EF4-FFF2-40B4-BE49-F238E27FC236}">
                <a16:creationId xmlns:a16="http://schemas.microsoft.com/office/drawing/2014/main" id="{1D2CEA39-4174-424F-94E1-A85F9E57EFF3}"/>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7794625" y="549275"/>
            <a:ext cx="1033463" cy="766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Text Box 59">
            <a:extLst>
              <a:ext uri="{FF2B5EF4-FFF2-40B4-BE49-F238E27FC236}">
                <a16:creationId xmlns:a16="http://schemas.microsoft.com/office/drawing/2014/main" id="{A91419B9-F94D-CB41-BE48-4377F2E4BB3B}"/>
              </a:ext>
            </a:extLst>
          </p:cNvPr>
          <p:cNvSpPr txBox="1">
            <a:spLocks noChangeArrowheads="1"/>
          </p:cNvSpPr>
          <p:nvPr/>
        </p:nvSpPr>
        <p:spPr bwMode="auto">
          <a:xfrm rot="-669078">
            <a:off x="4813300" y="5778500"/>
            <a:ext cx="199390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en-US" altLang="sv-SE" sz="1600" b="1">
                <a:solidFill>
                  <a:srgbClr val="C00000"/>
                </a:solidFill>
                <a:latin typeface="Arial" panose="020B0604020202020204" pitchFamily="34" charset="0"/>
              </a:rPr>
              <a:t>&gt; Livslångt lirande</a:t>
            </a:r>
          </a:p>
        </p:txBody>
      </p:sp>
      <p:sp>
        <p:nvSpPr>
          <p:cNvPr id="22" name="Text Box 59">
            <a:extLst>
              <a:ext uri="{FF2B5EF4-FFF2-40B4-BE49-F238E27FC236}">
                <a16:creationId xmlns:a16="http://schemas.microsoft.com/office/drawing/2014/main" id="{B978B6D8-2193-A346-B768-EF5A0301AA5E}"/>
              </a:ext>
            </a:extLst>
          </p:cNvPr>
          <p:cNvSpPr txBox="1">
            <a:spLocks noChangeArrowheads="1"/>
          </p:cNvSpPr>
          <p:nvPr/>
        </p:nvSpPr>
        <p:spPr bwMode="auto">
          <a:xfrm rot="-669846">
            <a:off x="4397375" y="5608638"/>
            <a:ext cx="21209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en-US" altLang="sv-SE" sz="1600" b="1">
                <a:solidFill>
                  <a:srgbClr val="C00000"/>
                </a:solidFill>
                <a:latin typeface="Arial" panose="020B0604020202020204" pitchFamily="34" charset="0"/>
              </a:rPr>
              <a:t>&gt; Innebandy för alla</a:t>
            </a:r>
          </a:p>
        </p:txBody>
      </p:sp>
      <p:sp>
        <p:nvSpPr>
          <p:cNvPr id="23" name="Text Box 53">
            <a:extLst>
              <a:ext uri="{FF2B5EF4-FFF2-40B4-BE49-F238E27FC236}">
                <a16:creationId xmlns:a16="http://schemas.microsoft.com/office/drawing/2014/main" id="{175D0DBF-7629-5C4D-8E24-86EC25AF3250}"/>
              </a:ext>
            </a:extLst>
          </p:cNvPr>
          <p:cNvSpPr txBox="1">
            <a:spLocks noChangeArrowheads="1"/>
          </p:cNvSpPr>
          <p:nvPr/>
        </p:nvSpPr>
        <p:spPr bwMode="auto">
          <a:xfrm rot="-434195">
            <a:off x="1341438" y="2290763"/>
            <a:ext cx="638175" cy="306387"/>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sv-SE" sz="1400" b="1" i="1" dirty="0">
                <a:solidFill>
                  <a:srgbClr val="FF0000"/>
                </a:solidFill>
                <a:latin typeface="Arial" panose="020B0604020202020204" pitchFamily="34" charset="0"/>
              </a:rPr>
              <a:t>&gt;</a:t>
            </a:r>
            <a:r>
              <a:rPr lang="en-US" altLang="sv-SE" sz="1400" b="1" i="1" dirty="0">
                <a:latin typeface="Arial" panose="020B0604020202020204" pitchFamily="34" charset="0"/>
              </a:rPr>
              <a:t>SSL</a:t>
            </a:r>
          </a:p>
        </p:txBody>
      </p:sp>
      <p:sp>
        <p:nvSpPr>
          <p:cNvPr id="24" name="Text Box 53">
            <a:extLst>
              <a:ext uri="{FF2B5EF4-FFF2-40B4-BE49-F238E27FC236}">
                <a16:creationId xmlns:a16="http://schemas.microsoft.com/office/drawing/2014/main" id="{5CEDB8A3-2922-4641-96E3-5F946F4295D5}"/>
              </a:ext>
            </a:extLst>
          </p:cNvPr>
          <p:cNvSpPr txBox="1">
            <a:spLocks noChangeArrowheads="1"/>
          </p:cNvSpPr>
          <p:nvPr/>
        </p:nvSpPr>
        <p:spPr bwMode="auto">
          <a:xfrm rot="21165805">
            <a:off x="2265363" y="3182794"/>
            <a:ext cx="1454150" cy="292388"/>
          </a:xfrm>
          <a:prstGeom prst="rect">
            <a:avLst/>
          </a:prstGeom>
          <a:noFill/>
          <a:ln>
            <a:noFill/>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sv-SE" sz="1300" b="1" dirty="0">
                <a:solidFill>
                  <a:srgbClr val="FF0000"/>
                </a:solidFill>
                <a:latin typeface="Arial" panose="020B0604020202020204" pitchFamily="34" charset="0"/>
              </a:rPr>
              <a:t>&gt;</a:t>
            </a:r>
            <a:r>
              <a:rPr lang="en-US" altLang="sv-SE" sz="1300" b="1" i="1" dirty="0" err="1">
                <a:latin typeface="Arial" panose="020B0604020202020204" pitchFamily="34" charset="0"/>
              </a:rPr>
              <a:t>Div</a:t>
            </a:r>
            <a:r>
              <a:rPr lang="en-US" altLang="sv-SE" sz="1300" b="1" i="1" dirty="0">
                <a:latin typeface="Arial" panose="020B0604020202020204" pitchFamily="34" charset="0"/>
              </a:rPr>
              <a:t> 2 DAM</a:t>
            </a:r>
          </a:p>
        </p:txBody>
      </p:sp>
      <p:sp>
        <p:nvSpPr>
          <p:cNvPr id="25" name="Text Box 53">
            <a:extLst>
              <a:ext uri="{FF2B5EF4-FFF2-40B4-BE49-F238E27FC236}">
                <a16:creationId xmlns:a16="http://schemas.microsoft.com/office/drawing/2014/main" id="{6BCF630A-A227-2D43-B7C5-D8939E96B356}"/>
              </a:ext>
            </a:extLst>
          </p:cNvPr>
          <p:cNvSpPr txBox="1">
            <a:spLocks noChangeArrowheads="1"/>
          </p:cNvSpPr>
          <p:nvPr/>
        </p:nvSpPr>
        <p:spPr bwMode="auto">
          <a:xfrm rot="21165805">
            <a:off x="2730217" y="3761116"/>
            <a:ext cx="51809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sv-SE" sz="1400" b="1" i="1" dirty="0">
                <a:solidFill>
                  <a:srgbClr val="FF0000"/>
                </a:solidFill>
                <a:latin typeface="Arial" panose="020B0604020202020204" pitchFamily="34" charset="0"/>
              </a:rPr>
              <a:t>&gt;</a:t>
            </a:r>
            <a:r>
              <a:rPr lang="en-US" altLang="sv-SE" sz="1400" b="1" i="1" dirty="0">
                <a:latin typeface="Arial" panose="020B0604020202020204" pitchFamily="34" charset="0"/>
              </a:rPr>
              <a:t>DJ</a:t>
            </a:r>
            <a:br>
              <a:rPr lang="en-US" altLang="sv-SE" sz="1400" b="1" i="1" dirty="0">
                <a:latin typeface="Arial" panose="020B0604020202020204" pitchFamily="34" charset="0"/>
              </a:rPr>
            </a:br>
            <a:r>
              <a:rPr lang="en-US" altLang="sv-SE" sz="1400" b="1" i="1" dirty="0">
                <a:latin typeface="Arial" panose="020B0604020202020204" pitchFamily="34" charset="0"/>
              </a:rPr>
              <a:t>20</a:t>
            </a:r>
          </a:p>
        </p:txBody>
      </p:sp>
      <p:sp>
        <p:nvSpPr>
          <p:cNvPr id="26" name="Text Box 59">
            <a:extLst>
              <a:ext uri="{FF2B5EF4-FFF2-40B4-BE49-F238E27FC236}">
                <a16:creationId xmlns:a16="http://schemas.microsoft.com/office/drawing/2014/main" id="{9C70239A-D974-5547-B614-6EF50CE9B97E}"/>
              </a:ext>
            </a:extLst>
          </p:cNvPr>
          <p:cNvSpPr txBox="1">
            <a:spLocks noChangeArrowheads="1"/>
          </p:cNvSpPr>
          <p:nvPr/>
        </p:nvSpPr>
        <p:spPr bwMode="auto">
          <a:xfrm rot="21168184">
            <a:off x="1590635" y="1754287"/>
            <a:ext cx="63190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en-US" altLang="sv-SE" sz="1400" b="1" dirty="0">
                <a:solidFill>
                  <a:srgbClr val="FF0000"/>
                </a:solidFill>
                <a:latin typeface="Arial" panose="020B0604020202020204" pitchFamily="34" charset="0"/>
              </a:rPr>
              <a:t>21/22</a:t>
            </a:r>
          </a:p>
        </p:txBody>
      </p:sp>
      <p:sp>
        <p:nvSpPr>
          <p:cNvPr id="27" name="Text Box 59">
            <a:extLst>
              <a:ext uri="{FF2B5EF4-FFF2-40B4-BE49-F238E27FC236}">
                <a16:creationId xmlns:a16="http://schemas.microsoft.com/office/drawing/2014/main" id="{F50A11E2-153B-754B-B77E-1C34CA636FA5}"/>
              </a:ext>
            </a:extLst>
          </p:cNvPr>
          <p:cNvSpPr txBox="1">
            <a:spLocks noChangeArrowheads="1"/>
          </p:cNvSpPr>
          <p:nvPr/>
        </p:nvSpPr>
        <p:spPr bwMode="auto">
          <a:xfrm rot="21168184">
            <a:off x="2855873" y="1589187"/>
            <a:ext cx="63190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en-US" altLang="sv-SE" sz="1400" b="1" dirty="0">
                <a:solidFill>
                  <a:srgbClr val="FF0000"/>
                </a:solidFill>
                <a:latin typeface="Arial" panose="020B0604020202020204" pitchFamily="34" charset="0"/>
              </a:rPr>
              <a:t>22/23</a:t>
            </a:r>
          </a:p>
        </p:txBody>
      </p:sp>
      <p:sp>
        <p:nvSpPr>
          <p:cNvPr id="28" name="Text Box 59">
            <a:extLst>
              <a:ext uri="{FF2B5EF4-FFF2-40B4-BE49-F238E27FC236}">
                <a16:creationId xmlns:a16="http://schemas.microsoft.com/office/drawing/2014/main" id="{33BBC021-9565-3942-901C-10DD6469D25B}"/>
              </a:ext>
            </a:extLst>
          </p:cNvPr>
          <p:cNvSpPr txBox="1">
            <a:spLocks noChangeArrowheads="1"/>
          </p:cNvSpPr>
          <p:nvPr/>
        </p:nvSpPr>
        <p:spPr bwMode="auto">
          <a:xfrm rot="21168184">
            <a:off x="4016335" y="1435199"/>
            <a:ext cx="63190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en-US" altLang="sv-SE" sz="1400" b="1" dirty="0">
                <a:solidFill>
                  <a:srgbClr val="FF0000"/>
                </a:solidFill>
                <a:latin typeface="Arial" panose="020B0604020202020204" pitchFamily="34" charset="0"/>
              </a:rPr>
              <a:t>23/24</a:t>
            </a:r>
          </a:p>
        </p:txBody>
      </p:sp>
      <p:sp>
        <p:nvSpPr>
          <p:cNvPr id="29" name="Text Box 59">
            <a:extLst>
              <a:ext uri="{FF2B5EF4-FFF2-40B4-BE49-F238E27FC236}">
                <a16:creationId xmlns:a16="http://schemas.microsoft.com/office/drawing/2014/main" id="{5D59775D-B43D-B346-B076-739598F9F39D}"/>
              </a:ext>
            </a:extLst>
          </p:cNvPr>
          <p:cNvSpPr txBox="1">
            <a:spLocks noChangeArrowheads="1"/>
          </p:cNvSpPr>
          <p:nvPr/>
        </p:nvSpPr>
        <p:spPr bwMode="auto">
          <a:xfrm rot="21168184">
            <a:off x="5040273" y="1305024"/>
            <a:ext cx="63190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en-US" altLang="sv-SE" sz="1400" b="1" dirty="0">
                <a:solidFill>
                  <a:srgbClr val="FF0000"/>
                </a:solidFill>
                <a:latin typeface="Arial" panose="020B0604020202020204" pitchFamily="34" charset="0"/>
              </a:rPr>
              <a:t>24/25</a:t>
            </a:r>
          </a:p>
        </p:txBody>
      </p:sp>
      <p:sp>
        <p:nvSpPr>
          <p:cNvPr id="30" name="Text Box 59">
            <a:extLst>
              <a:ext uri="{FF2B5EF4-FFF2-40B4-BE49-F238E27FC236}">
                <a16:creationId xmlns:a16="http://schemas.microsoft.com/office/drawing/2014/main" id="{12159E36-0AE0-E149-923A-114022DFCB6B}"/>
              </a:ext>
            </a:extLst>
          </p:cNvPr>
          <p:cNvSpPr txBox="1">
            <a:spLocks noChangeArrowheads="1"/>
          </p:cNvSpPr>
          <p:nvPr/>
        </p:nvSpPr>
        <p:spPr bwMode="auto">
          <a:xfrm>
            <a:off x="7954733" y="2151063"/>
            <a:ext cx="1164101"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en-US" altLang="sv-SE" sz="1600" b="1" dirty="0">
                <a:solidFill>
                  <a:srgbClr val="FF0000"/>
                </a:solidFill>
                <a:latin typeface="Arial" panose="020B0604020202020204" pitchFamily="34" charset="0"/>
              </a:rPr>
              <a:t>+2025</a:t>
            </a:r>
          </a:p>
          <a:p>
            <a:pPr algn="ctr">
              <a:lnSpc>
                <a:spcPct val="100000"/>
              </a:lnSpc>
              <a:spcBef>
                <a:spcPct val="0"/>
              </a:spcBef>
              <a:buFontTx/>
              <a:buNone/>
            </a:pPr>
            <a:r>
              <a:rPr lang="en-US" altLang="sv-SE" sz="1600" b="1" dirty="0">
                <a:solidFill>
                  <a:srgbClr val="FF0000"/>
                </a:solidFill>
                <a:latin typeface="Arial" panose="020B0604020202020204" pitchFamily="34" charset="0"/>
              </a:rPr>
              <a:t>SPELA </a:t>
            </a:r>
            <a:br>
              <a:rPr lang="en-US" altLang="sv-SE" sz="1600" b="1" dirty="0">
                <a:solidFill>
                  <a:srgbClr val="FF0000"/>
                </a:solidFill>
                <a:latin typeface="Arial" panose="020B0604020202020204" pitchFamily="34" charset="0"/>
              </a:rPr>
            </a:br>
            <a:r>
              <a:rPr lang="en-US" altLang="sv-SE" sz="1600" b="1" dirty="0">
                <a:solidFill>
                  <a:srgbClr val="FF0000"/>
                </a:solidFill>
                <a:latin typeface="Arial" panose="020B0604020202020204" pitchFamily="34" charset="0"/>
              </a:rPr>
              <a:t>SM-FINAL</a:t>
            </a:r>
            <a:br>
              <a:rPr lang="en-US" altLang="sv-SE" sz="1600" b="1" dirty="0">
                <a:solidFill>
                  <a:srgbClr val="FF0000"/>
                </a:solidFill>
                <a:latin typeface="Arial" panose="020B0604020202020204" pitchFamily="34" charset="0"/>
              </a:rPr>
            </a:br>
            <a:endParaRPr lang="en-US" altLang="sv-SE" sz="1600" b="1" dirty="0">
              <a:solidFill>
                <a:srgbClr val="FF0000"/>
              </a:solidFill>
              <a:latin typeface="Arial" panose="020B0604020202020204" pitchFamily="34" charset="0"/>
            </a:endParaRPr>
          </a:p>
        </p:txBody>
      </p:sp>
      <p:sp>
        <p:nvSpPr>
          <p:cNvPr id="31" name="Text Box 59">
            <a:extLst>
              <a:ext uri="{FF2B5EF4-FFF2-40B4-BE49-F238E27FC236}">
                <a16:creationId xmlns:a16="http://schemas.microsoft.com/office/drawing/2014/main" id="{B6F8D6AB-EAE0-6244-8683-40B7D6BB8DC7}"/>
              </a:ext>
            </a:extLst>
          </p:cNvPr>
          <p:cNvSpPr txBox="1">
            <a:spLocks noChangeArrowheads="1"/>
          </p:cNvSpPr>
          <p:nvPr/>
        </p:nvSpPr>
        <p:spPr bwMode="auto">
          <a:xfrm rot="21158543">
            <a:off x="1884363" y="2194639"/>
            <a:ext cx="1227137"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sv-SE" sz="1000" b="1" dirty="0" err="1">
                <a:solidFill>
                  <a:srgbClr val="00007E"/>
                </a:solidFill>
                <a:latin typeface="Arial" panose="020B0604020202020204" pitchFamily="34" charset="0"/>
              </a:rPr>
              <a:t>Etablera</a:t>
            </a:r>
            <a:r>
              <a:rPr lang="en-US" altLang="sv-SE" sz="1000" b="1" dirty="0">
                <a:solidFill>
                  <a:srgbClr val="00007E"/>
                </a:solidFill>
                <a:latin typeface="Arial" panose="020B0604020202020204" pitchFamily="34" charset="0"/>
              </a:rPr>
              <a:t> I SSL            </a:t>
            </a:r>
          </a:p>
        </p:txBody>
      </p:sp>
      <p:sp>
        <p:nvSpPr>
          <p:cNvPr id="32" name="Text Box 59">
            <a:extLst>
              <a:ext uri="{FF2B5EF4-FFF2-40B4-BE49-F238E27FC236}">
                <a16:creationId xmlns:a16="http://schemas.microsoft.com/office/drawing/2014/main" id="{4C2C4263-B0D3-6F44-8DE6-702512C9482D}"/>
              </a:ext>
            </a:extLst>
          </p:cNvPr>
          <p:cNvSpPr txBox="1">
            <a:spLocks noChangeArrowheads="1"/>
          </p:cNvSpPr>
          <p:nvPr/>
        </p:nvSpPr>
        <p:spPr bwMode="auto">
          <a:xfrm rot="21158543">
            <a:off x="2571750" y="3451939"/>
            <a:ext cx="159702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sv-SE" sz="1000" b="1" dirty="0" err="1">
                <a:solidFill>
                  <a:srgbClr val="00007E"/>
                </a:solidFill>
                <a:latin typeface="Arial" panose="020B0604020202020204" pitchFamily="34" charset="0"/>
              </a:rPr>
              <a:t>Vinna</a:t>
            </a:r>
            <a:r>
              <a:rPr lang="en-US" altLang="sv-SE" sz="1000" b="1" dirty="0">
                <a:solidFill>
                  <a:srgbClr val="00007E"/>
                </a:solidFill>
                <a:latin typeface="Arial" panose="020B0604020202020204" pitchFamily="34" charset="0"/>
              </a:rPr>
              <a:t> </a:t>
            </a:r>
            <a:r>
              <a:rPr lang="en-US" altLang="sv-SE" sz="1000" b="1" dirty="0" err="1">
                <a:solidFill>
                  <a:srgbClr val="00007E"/>
                </a:solidFill>
                <a:latin typeface="Arial" panose="020B0604020202020204" pitchFamily="34" charset="0"/>
              </a:rPr>
              <a:t>serien</a:t>
            </a:r>
            <a:endParaRPr lang="en-US" altLang="sv-SE" sz="1000" b="1" dirty="0">
              <a:solidFill>
                <a:srgbClr val="00007E"/>
              </a:solidFill>
              <a:latin typeface="Arial" panose="020B0604020202020204" pitchFamily="34" charset="0"/>
            </a:endParaRPr>
          </a:p>
        </p:txBody>
      </p:sp>
      <p:sp>
        <p:nvSpPr>
          <p:cNvPr id="33" name="Text Box 59">
            <a:extLst>
              <a:ext uri="{FF2B5EF4-FFF2-40B4-BE49-F238E27FC236}">
                <a16:creationId xmlns:a16="http://schemas.microsoft.com/office/drawing/2014/main" id="{61B7FE57-41B0-6C42-9DBE-82BD8D545ACE}"/>
              </a:ext>
            </a:extLst>
          </p:cNvPr>
          <p:cNvSpPr txBox="1">
            <a:spLocks noChangeArrowheads="1"/>
          </p:cNvSpPr>
          <p:nvPr/>
        </p:nvSpPr>
        <p:spPr bwMode="auto">
          <a:xfrm rot="21158543">
            <a:off x="3149600" y="3623926"/>
            <a:ext cx="212725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sv-SE" sz="1100" b="1" dirty="0">
                <a:solidFill>
                  <a:srgbClr val="00007E"/>
                </a:solidFill>
                <a:latin typeface="Arial" panose="020B0604020202020204" pitchFamily="34" charset="0"/>
              </a:rPr>
              <a:t> </a:t>
            </a:r>
            <a:r>
              <a:rPr lang="en-US" altLang="sv-SE" sz="1100" b="1" dirty="0" err="1">
                <a:solidFill>
                  <a:srgbClr val="00007E"/>
                </a:solidFill>
                <a:latin typeface="Arial" panose="020B0604020202020204" pitchFamily="34" charset="0"/>
              </a:rPr>
              <a:t>Spel</a:t>
            </a:r>
            <a:r>
              <a:rPr lang="en-US" altLang="sv-SE" sz="1100" b="1" dirty="0">
                <a:solidFill>
                  <a:srgbClr val="00007E"/>
                </a:solidFill>
                <a:latin typeface="Arial" panose="020B0604020202020204" pitchFamily="34" charset="0"/>
              </a:rPr>
              <a:t> </a:t>
            </a:r>
            <a:r>
              <a:rPr lang="en-US" altLang="sv-SE" sz="1100" b="1" dirty="0" err="1">
                <a:solidFill>
                  <a:srgbClr val="00007E"/>
                </a:solidFill>
                <a:latin typeface="Arial" panose="020B0604020202020204" pitchFamily="34" charset="0"/>
              </a:rPr>
              <a:t>och</a:t>
            </a:r>
            <a:r>
              <a:rPr lang="en-US" altLang="sv-SE" sz="1100" b="1" dirty="0">
                <a:solidFill>
                  <a:srgbClr val="00007E"/>
                </a:solidFill>
                <a:latin typeface="Arial" panose="020B0604020202020204" pitchFamily="34" charset="0"/>
              </a:rPr>
              <a:t> </a:t>
            </a:r>
            <a:br>
              <a:rPr lang="en-US" altLang="sv-SE" sz="1100" b="1" dirty="0">
                <a:solidFill>
                  <a:srgbClr val="00007E"/>
                </a:solidFill>
                <a:latin typeface="Arial" panose="020B0604020202020204" pitchFamily="34" charset="0"/>
              </a:rPr>
            </a:br>
            <a:r>
              <a:rPr lang="en-US" altLang="sv-SE" sz="1100" b="1" dirty="0" err="1">
                <a:solidFill>
                  <a:srgbClr val="00007E"/>
                </a:solidFill>
                <a:latin typeface="Arial" panose="020B0604020202020204" pitchFamily="34" charset="0"/>
              </a:rPr>
              <a:t>utveckling</a:t>
            </a:r>
            <a:r>
              <a:rPr lang="en-US" altLang="sv-SE" sz="1100" b="1" dirty="0">
                <a:solidFill>
                  <a:srgbClr val="00007E"/>
                </a:solidFill>
                <a:latin typeface="Arial" panose="020B0604020202020204" pitchFamily="34" charset="0"/>
              </a:rPr>
              <a:t> </a:t>
            </a:r>
            <a:r>
              <a:rPr lang="en-US" altLang="sv-SE" sz="1100" b="1" dirty="0" err="1">
                <a:solidFill>
                  <a:srgbClr val="00007E"/>
                </a:solidFill>
                <a:latin typeface="Arial" panose="020B0604020202020204" pitchFamily="34" charset="0"/>
              </a:rPr>
              <a:t>för</a:t>
            </a:r>
            <a:r>
              <a:rPr lang="en-US" altLang="sv-SE" sz="1100" b="1" dirty="0">
                <a:solidFill>
                  <a:srgbClr val="00007E"/>
                </a:solidFill>
                <a:latin typeface="Arial" panose="020B0604020202020204" pitchFamily="34" charset="0"/>
              </a:rPr>
              <a:t> </a:t>
            </a:r>
            <a:r>
              <a:rPr lang="en-US" altLang="sv-SE" sz="1100" b="1" dirty="0" err="1">
                <a:solidFill>
                  <a:srgbClr val="00007E"/>
                </a:solidFill>
                <a:latin typeface="Arial" panose="020B0604020202020204" pitchFamily="34" charset="0"/>
              </a:rPr>
              <a:t>alla</a:t>
            </a:r>
            <a:r>
              <a:rPr lang="en-US" altLang="sv-SE" sz="1100" b="1" dirty="0">
                <a:solidFill>
                  <a:srgbClr val="00007E"/>
                </a:solidFill>
                <a:latin typeface="Arial" panose="020B0604020202020204" pitchFamily="34" charset="0"/>
              </a:rPr>
              <a:t>.             </a:t>
            </a:r>
          </a:p>
        </p:txBody>
      </p:sp>
      <p:sp>
        <p:nvSpPr>
          <p:cNvPr id="34" name="Text Box 59">
            <a:extLst>
              <a:ext uri="{FF2B5EF4-FFF2-40B4-BE49-F238E27FC236}">
                <a16:creationId xmlns:a16="http://schemas.microsoft.com/office/drawing/2014/main" id="{3563D3CF-44BA-DF44-BD75-C30B5B645E2A}"/>
              </a:ext>
            </a:extLst>
          </p:cNvPr>
          <p:cNvSpPr txBox="1">
            <a:spLocks noChangeArrowheads="1"/>
          </p:cNvSpPr>
          <p:nvPr/>
        </p:nvSpPr>
        <p:spPr bwMode="auto">
          <a:xfrm rot="-493445">
            <a:off x="3686175" y="4017963"/>
            <a:ext cx="349408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sv-SE" sz="1200" b="1" dirty="0" err="1">
                <a:solidFill>
                  <a:srgbClr val="00007E"/>
                </a:solidFill>
                <a:latin typeface="Arial" panose="020B0604020202020204" pitchFamily="34" charset="0"/>
              </a:rPr>
              <a:t>Gothia</a:t>
            </a:r>
            <a:r>
              <a:rPr lang="en-US" altLang="sv-SE" sz="1200" b="1" dirty="0">
                <a:solidFill>
                  <a:srgbClr val="00007E"/>
                </a:solidFill>
                <a:latin typeface="Arial" panose="020B0604020202020204" pitchFamily="34" charset="0"/>
              </a:rPr>
              <a:t>/FPC Final </a:t>
            </a:r>
            <a:r>
              <a:rPr lang="en-US" altLang="sv-SE" sz="1200" b="1" dirty="0" err="1">
                <a:solidFill>
                  <a:srgbClr val="00007E"/>
                </a:solidFill>
                <a:latin typeface="Arial" panose="020B0604020202020204" pitchFamily="34" charset="0"/>
              </a:rPr>
              <a:t>varje</a:t>
            </a:r>
            <a:r>
              <a:rPr lang="en-US" altLang="sv-SE" sz="1200" b="1" dirty="0">
                <a:solidFill>
                  <a:srgbClr val="00007E"/>
                </a:solidFill>
                <a:latin typeface="Arial" panose="020B0604020202020204" pitchFamily="34" charset="0"/>
              </a:rPr>
              <a:t> </a:t>
            </a:r>
            <a:r>
              <a:rPr lang="en-US" altLang="sv-SE" sz="1200" b="1" dirty="0" err="1">
                <a:solidFill>
                  <a:srgbClr val="00007E"/>
                </a:solidFill>
                <a:latin typeface="Arial" panose="020B0604020202020204" pitchFamily="34" charset="0"/>
              </a:rPr>
              <a:t>år</a:t>
            </a:r>
            <a:endParaRPr lang="en-US" altLang="sv-SE" sz="1200" b="1" dirty="0">
              <a:solidFill>
                <a:srgbClr val="00007E"/>
              </a:solidFill>
              <a:latin typeface="Arial" panose="020B0604020202020204" pitchFamily="34" charset="0"/>
            </a:endParaRPr>
          </a:p>
        </p:txBody>
      </p:sp>
      <p:sp>
        <p:nvSpPr>
          <p:cNvPr id="35" name="Text Box 59">
            <a:extLst>
              <a:ext uri="{FF2B5EF4-FFF2-40B4-BE49-F238E27FC236}">
                <a16:creationId xmlns:a16="http://schemas.microsoft.com/office/drawing/2014/main" id="{75E18F64-203E-B147-8B68-547DDDC08F10}"/>
              </a:ext>
            </a:extLst>
          </p:cNvPr>
          <p:cNvSpPr txBox="1">
            <a:spLocks noChangeArrowheads="1"/>
          </p:cNvSpPr>
          <p:nvPr/>
        </p:nvSpPr>
        <p:spPr bwMode="auto">
          <a:xfrm rot="21158543">
            <a:off x="5534025" y="3490039"/>
            <a:ext cx="646113"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sv-SE" sz="1000" b="1" dirty="0" err="1">
                <a:solidFill>
                  <a:srgbClr val="00007E"/>
                </a:solidFill>
                <a:latin typeface="Arial" panose="020B0604020202020204" pitchFamily="34" charset="0"/>
              </a:rPr>
              <a:t>Bredd</a:t>
            </a:r>
            <a:endParaRPr lang="en-US" altLang="sv-SE" sz="1000" b="1" dirty="0">
              <a:solidFill>
                <a:srgbClr val="00007E"/>
              </a:solidFill>
              <a:latin typeface="Arial" panose="020B0604020202020204" pitchFamily="34" charset="0"/>
            </a:endParaRPr>
          </a:p>
        </p:txBody>
      </p:sp>
      <p:sp>
        <p:nvSpPr>
          <p:cNvPr id="36" name="Text Box 59">
            <a:extLst>
              <a:ext uri="{FF2B5EF4-FFF2-40B4-BE49-F238E27FC236}">
                <a16:creationId xmlns:a16="http://schemas.microsoft.com/office/drawing/2014/main" id="{166B8190-E145-B646-951E-F9FFFA81A327}"/>
              </a:ext>
            </a:extLst>
          </p:cNvPr>
          <p:cNvSpPr txBox="1">
            <a:spLocks noChangeArrowheads="1"/>
          </p:cNvSpPr>
          <p:nvPr/>
        </p:nvSpPr>
        <p:spPr bwMode="auto">
          <a:xfrm rot="21158543">
            <a:off x="3827463" y="3111835"/>
            <a:ext cx="97948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sv-SE" sz="1000" b="1" dirty="0" err="1">
                <a:solidFill>
                  <a:srgbClr val="00007E"/>
                </a:solidFill>
                <a:latin typeface="Arial" panose="020B0604020202020204" pitchFamily="34" charset="0"/>
              </a:rPr>
              <a:t>Vinna</a:t>
            </a:r>
            <a:r>
              <a:rPr lang="en-US" altLang="sv-SE" sz="1000" b="1" dirty="0">
                <a:solidFill>
                  <a:srgbClr val="00007E"/>
                </a:solidFill>
                <a:latin typeface="Arial" panose="020B0604020202020204" pitchFamily="34" charset="0"/>
              </a:rPr>
              <a:t> </a:t>
            </a:r>
            <a:r>
              <a:rPr lang="en-US" altLang="sv-SE" sz="1000" b="1" dirty="0" err="1">
                <a:solidFill>
                  <a:srgbClr val="00007E"/>
                </a:solidFill>
                <a:latin typeface="Arial" panose="020B0604020202020204" pitchFamily="34" charset="0"/>
              </a:rPr>
              <a:t>serien</a:t>
            </a:r>
            <a:br>
              <a:rPr lang="en-US" altLang="sv-SE" sz="1000" b="1" dirty="0">
                <a:solidFill>
                  <a:srgbClr val="00007E"/>
                </a:solidFill>
                <a:latin typeface="Arial" panose="020B0604020202020204" pitchFamily="34" charset="0"/>
              </a:rPr>
            </a:br>
            <a:r>
              <a:rPr lang="en-US" altLang="sv-SE" sz="1000" b="1" dirty="0">
                <a:solidFill>
                  <a:srgbClr val="00007E"/>
                </a:solidFill>
                <a:latin typeface="Arial" panose="020B0604020202020204" pitchFamily="34" charset="0"/>
              </a:rPr>
              <a:t> </a:t>
            </a:r>
          </a:p>
        </p:txBody>
      </p:sp>
      <p:sp>
        <p:nvSpPr>
          <p:cNvPr id="37" name="Text Box 59">
            <a:extLst>
              <a:ext uri="{FF2B5EF4-FFF2-40B4-BE49-F238E27FC236}">
                <a16:creationId xmlns:a16="http://schemas.microsoft.com/office/drawing/2014/main" id="{BCE49A32-232E-D547-8720-6519B7E95359}"/>
              </a:ext>
            </a:extLst>
          </p:cNvPr>
          <p:cNvSpPr txBox="1">
            <a:spLocks noChangeArrowheads="1"/>
          </p:cNvSpPr>
          <p:nvPr/>
        </p:nvSpPr>
        <p:spPr bwMode="auto">
          <a:xfrm rot="21158543">
            <a:off x="4946650" y="2922508"/>
            <a:ext cx="97790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sv-SE" sz="1000" b="1" dirty="0" err="1">
                <a:solidFill>
                  <a:srgbClr val="00007E"/>
                </a:solidFill>
                <a:latin typeface="Arial" panose="020B0604020202020204" pitchFamily="34" charset="0"/>
              </a:rPr>
              <a:t>Vinna</a:t>
            </a:r>
            <a:r>
              <a:rPr lang="en-US" altLang="sv-SE" sz="1000" b="1" dirty="0">
                <a:solidFill>
                  <a:srgbClr val="00007E"/>
                </a:solidFill>
                <a:latin typeface="Arial" panose="020B0604020202020204" pitchFamily="34" charset="0"/>
              </a:rPr>
              <a:t> </a:t>
            </a:r>
            <a:r>
              <a:rPr lang="en-US" altLang="sv-SE" sz="1000" b="1" dirty="0" err="1">
                <a:solidFill>
                  <a:srgbClr val="00007E"/>
                </a:solidFill>
                <a:latin typeface="Arial" panose="020B0604020202020204" pitchFamily="34" charset="0"/>
              </a:rPr>
              <a:t>serien</a:t>
            </a:r>
            <a:endParaRPr lang="en-US" altLang="sv-SE" sz="1000" b="1" dirty="0">
              <a:solidFill>
                <a:srgbClr val="00007E"/>
              </a:solidFill>
              <a:latin typeface="Arial" panose="020B0604020202020204" pitchFamily="34" charset="0"/>
            </a:endParaRPr>
          </a:p>
        </p:txBody>
      </p:sp>
      <p:sp>
        <p:nvSpPr>
          <p:cNvPr id="38" name="Text Box 59">
            <a:extLst>
              <a:ext uri="{FF2B5EF4-FFF2-40B4-BE49-F238E27FC236}">
                <a16:creationId xmlns:a16="http://schemas.microsoft.com/office/drawing/2014/main" id="{A153D710-558E-6141-B5B5-556742BDF34B}"/>
              </a:ext>
            </a:extLst>
          </p:cNvPr>
          <p:cNvSpPr txBox="1">
            <a:spLocks noChangeArrowheads="1"/>
          </p:cNvSpPr>
          <p:nvPr/>
        </p:nvSpPr>
        <p:spPr bwMode="auto">
          <a:xfrm rot="21158543">
            <a:off x="6026150" y="2779633"/>
            <a:ext cx="97948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sv-SE" sz="1000" b="1" dirty="0" err="1">
                <a:solidFill>
                  <a:srgbClr val="00007E"/>
                </a:solidFill>
                <a:latin typeface="Arial" panose="020B0604020202020204" pitchFamily="34" charset="0"/>
              </a:rPr>
              <a:t>Vinna</a:t>
            </a:r>
            <a:r>
              <a:rPr lang="en-US" altLang="sv-SE" sz="1000" b="1" dirty="0">
                <a:solidFill>
                  <a:srgbClr val="00007E"/>
                </a:solidFill>
                <a:latin typeface="Arial" panose="020B0604020202020204" pitchFamily="34" charset="0"/>
              </a:rPr>
              <a:t> </a:t>
            </a:r>
            <a:r>
              <a:rPr lang="en-US" altLang="sv-SE" sz="1000" b="1" dirty="0" err="1">
                <a:solidFill>
                  <a:srgbClr val="00007E"/>
                </a:solidFill>
                <a:latin typeface="Arial" panose="020B0604020202020204" pitchFamily="34" charset="0"/>
              </a:rPr>
              <a:t>serien</a:t>
            </a:r>
            <a:r>
              <a:rPr lang="en-US" altLang="sv-SE" sz="1000" b="1" dirty="0">
                <a:solidFill>
                  <a:srgbClr val="00007E"/>
                </a:solidFill>
                <a:latin typeface="Arial" panose="020B0604020202020204" pitchFamily="34" charset="0"/>
              </a:rPr>
              <a:t>         </a:t>
            </a:r>
          </a:p>
        </p:txBody>
      </p:sp>
      <p:sp>
        <p:nvSpPr>
          <p:cNvPr id="39" name="Text Box 59">
            <a:extLst>
              <a:ext uri="{FF2B5EF4-FFF2-40B4-BE49-F238E27FC236}">
                <a16:creationId xmlns:a16="http://schemas.microsoft.com/office/drawing/2014/main" id="{E51B806E-0C10-874B-AE03-99A747F2E932}"/>
              </a:ext>
            </a:extLst>
          </p:cNvPr>
          <p:cNvSpPr txBox="1">
            <a:spLocks noChangeArrowheads="1"/>
          </p:cNvSpPr>
          <p:nvPr/>
        </p:nvSpPr>
        <p:spPr bwMode="auto">
          <a:xfrm rot="21158543">
            <a:off x="2326256" y="2615569"/>
            <a:ext cx="127297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sv-SE" sz="1000" b="1" dirty="0" err="1">
                <a:solidFill>
                  <a:srgbClr val="00007E"/>
                </a:solidFill>
                <a:latin typeface="Arial" panose="020B0604020202020204" pitchFamily="34" charset="0"/>
              </a:rPr>
              <a:t>Serieseger</a:t>
            </a:r>
            <a:r>
              <a:rPr lang="en-US" altLang="sv-SE" sz="1000" b="1" dirty="0">
                <a:solidFill>
                  <a:srgbClr val="00007E"/>
                </a:solidFill>
                <a:latin typeface="Arial" panose="020B0604020202020204" pitchFamily="34" charset="0"/>
              </a:rPr>
              <a:t>/ </a:t>
            </a:r>
            <a:r>
              <a:rPr lang="en-US" altLang="sv-SE" sz="1000" b="1" dirty="0" err="1">
                <a:solidFill>
                  <a:srgbClr val="00007E"/>
                </a:solidFill>
                <a:latin typeface="Arial" panose="020B0604020202020204" pitchFamily="34" charset="0"/>
              </a:rPr>
              <a:t>Innebandyfesten</a:t>
            </a:r>
            <a:r>
              <a:rPr lang="en-US" altLang="sv-SE" sz="1000" b="1" dirty="0">
                <a:solidFill>
                  <a:srgbClr val="00007E"/>
                </a:solidFill>
                <a:latin typeface="Arial" panose="020B0604020202020204" pitchFamily="34" charset="0"/>
              </a:rPr>
              <a:t>            </a:t>
            </a:r>
          </a:p>
        </p:txBody>
      </p:sp>
      <p:sp>
        <p:nvSpPr>
          <p:cNvPr id="40" name="Text Box 59">
            <a:extLst>
              <a:ext uri="{FF2B5EF4-FFF2-40B4-BE49-F238E27FC236}">
                <a16:creationId xmlns:a16="http://schemas.microsoft.com/office/drawing/2014/main" id="{81B3448B-1537-DC46-928B-9AB194808192}"/>
              </a:ext>
            </a:extLst>
          </p:cNvPr>
          <p:cNvSpPr txBox="1">
            <a:spLocks noChangeArrowheads="1"/>
          </p:cNvSpPr>
          <p:nvPr/>
        </p:nvSpPr>
        <p:spPr bwMode="auto">
          <a:xfrm rot="21158543">
            <a:off x="3457575" y="2383651"/>
            <a:ext cx="1019175"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sv-SE" sz="1000" b="1" dirty="0">
                <a:solidFill>
                  <a:srgbClr val="00007E"/>
                </a:solidFill>
                <a:latin typeface="Arial" panose="020B0604020202020204" pitchFamily="34" charset="0"/>
              </a:rPr>
              <a:t>Play off/ </a:t>
            </a:r>
            <a:r>
              <a:rPr lang="en-US" altLang="sv-SE" sz="1000" b="1" dirty="0" err="1">
                <a:solidFill>
                  <a:srgbClr val="00007E"/>
                </a:solidFill>
                <a:latin typeface="Arial" panose="020B0604020202020204" pitchFamily="34" charset="0"/>
              </a:rPr>
              <a:t>innebandy</a:t>
            </a:r>
            <a:r>
              <a:rPr lang="en-US" altLang="sv-SE" sz="1000" b="1" dirty="0">
                <a:solidFill>
                  <a:srgbClr val="00007E"/>
                </a:solidFill>
                <a:latin typeface="Arial" panose="020B0604020202020204" pitchFamily="34" charset="0"/>
              </a:rPr>
              <a:t>- </a:t>
            </a:r>
            <a:r>
              <a:rPr lang="en-US" altLang="sv-SE" sz="1000" b="1" dirty="0" err="1">
                <a:solidFill>
                  <a:srgbClr val="00007E"/>
                </a:solidFill>
                <a:latin typeface="Arial" panose="020B0604020202020204" pitchFamily="34" charset="0"/>
              </a:rPr>
              <a:t>festen</a:t>
            </a:r>
            <a:r>
              <a:rPr lang="en-US" altLang="sv-SE" sz="1000" b="1" dirty="0">
                <a:solidFill>
                  <a:srgbClr val="00007E"/>
                </a:solidFill>
                <a:latin typeface="Arial" panose="020B0604020202020204" pitchFamily="34" charset="0"/>
              </a:rPr>
              <a:t>             </a:t>
            </a:r>
          </a:p>
        </p:txBody>
      </p:sp>
      <p:sp>
        <p:nvSpPr>
          <p:cNvPr id="41" name="Text Box 59">
            <a:extLst>
              <a:ext uri="{FF2B5EF4-FFF2-40B4-BE49-F238E27FC236}">
                <a16:creationId xmlns:a16="http://schemas.microsoft.com/office/drawing/2014/main" id="{4388C27C-3782-6A45-95BE-ED9BA09328C4}"/>
              </a:ext>
            </a:extLst>
          </p:cNvPr>
          <p:cNvSpPr txBox="1">
            <a:spLocks noChangeArrowheads="1"/>
          </p:cNvSpPr>
          <p:nvPr/>
        </p:nvSpPr>
        <p:spPr bwMode="auto">
          <a:xfrm rot="-441457">
            <a:off x="3170238" y="1965295"/>
            <a:ext cx="77628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sv-SE" sz="1000" b="1" dirty="0" err="1">
                <a:solidFill>
                  <a:srgbClr val="00007E"/>
                </a:solidFill>
                <a:latin typeface="Arial" panose="020B0604020202020204" pitchFamily="34" charset="0"/>
              </a:rPr>
              <a:t>Etablerat</a:t>
            </a:r>
            <a:r>
              <a:rPr lang="en-US" altLang="sv-SE" sz="1000" b="1" dirty="0">
                <a:solidFill>
                  <a:srgbClr val="00007E"/>
                </a:solidFill>
                <a:latin typeface="Arial" panose="020B0604020202020204" pitchFamily="34" charset="0"/>
              </a:rPr>
              <a:t>/</a:t>
            </a:r>
            <a:br>
              <a:rPr lang="en-US" altLang="sv-SE" sz="1000" b="1" dirty="0">
                <a:solidFill>
                  <a:srgbClr val="00007E"/>
                </a:solidFill>
                <a:latin typeface="Arial" panose="020B0604020202020204" pitchFamily="34" charset="0"/>
              </a:rPr>
            </a:br>
            <a:r>
              <a:rPr lang="en-US" altLang="sv-SE" sz="1000" b="1" dirty="0" err="1">
                <a:solidFill>
                  <a:srgbClr val="00007E"/>
                </a:solidFill>
                <a:latin typeface="Arial" panose="020B0604020202020204" pitchFamily="34" charset="0"/>
              </a:rPr>
              <a:t>utmana</a:t>
            </a:r>
            <a:r>
              <a:rPr lang="en-US" altLang="sv-SE" sz="1000" b="1" dirty="0">
                <a:solidFill>
                  <a:srgbClr val="00007E"/>
                </a:solidFill>
                <a:latin typeface="Arial" panose="020B0604020202020204" pitchFamily="34" charset="0"/>
              </a:rPr>
              <a:t>            </a:t>
            </a:r>
          </a:p>
        </p:txBody>
      </p:sp>
      <p:sp>
        <p:nvSpPr>
          <p:cNvPr id="42" name="Text Box 59">
            <a:extLst>
              <a:ext uri="{FF2B5EF4-FFF2-40B4-BE49-F238E27FC236}">
                <a16:creationId xmlns:a16="http://schemas.microsoft.com/office/drawing/2014/main" id="{71ED2477-D665-4B40-8476-EAE8B95392D7}"/>
              </a:ext>
            </a:extLst>
          </p:cNvPr>
          <p:cNvSpPr txBox="1">
            <a:spLocks noChangeArrowheads="1"/>
          </p:cNvSpPr>
          <p:nvPr/>
        </p:nvSpPr>
        <p:spPr bwMode="auto">
          <a:xfrm rot="-441457">
            <a:off x="4222750" y="1855758"/>
            <a:ext cx="68738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sv-SE" sz="1000" b="1" dirty="0" err="1">
                <a:solidFill>
                  <a:srgbClr val="00007E"/>
                </a:solidFill>
                <a:latin typeface="Arial" panose="020B0604020202020204" pitchFamily="34" charset="0"/>
              </a:rPr>
              <a:t>Utmana</a:t>
            </a:r>
            <a:r>
              <a:rPr lang="en-US" altLang="sv-SE" sz="1000" b="1" dirty="0">
                <a:solidFill>
                  <a:srgbClr val="00007E"/>
                </a:solidFill>
                <a:latin typeface="Arial" panose="020B0604020202020204" pitchFamily="34" charset="0"/>
              </a:rPr>
              <a:t> </a:t>
            </a:r>
            <a:r>
              <a:rPr lang="en-US" altLang="sv-SE" sz="1000" b="1" dirty="0" err="1">
                <a:solidFill>
                  <a:srgbClr val="00007E"/>
                </a:solidFill>
                <a:latin typeface="Arial" panose="020B0604020202020204" pitchFamily="34" charset="0"/>
              </a:rPr>
              <a:t>slutspel</a:t>
            </a:r>
            <a:endParaRPr lang="en-US" altLang="sv-SE" sz="1000" b="1" dirty="0">
              <a:solidFill>
                <a:srgbClr val="00007E"/>
              </a:solidFill>
              <a:latin typeface="Arial" panose="020B0604020202020204" pitchFamily="34" charset="0"/>
            </a:endParaRPr>
          </a:p>
        </p:txBody>
      </p:sp>
      <p:sp>
        <p:nvSpPr>
          <p:cNvPr id="43" name="Text Box 59">
            <a:extLst>
              <a:ext uri="{FF2B5EF4-FFF2-40B4-BE49-F238E27FC236}">
                <a16:creationId xmlns:a16="http://schemas.microsoft.com/office/drawing/2014/main" id="{584FBC43-861D-8F45-A6C0-8181BF06BD37}"/>
              </a:ext>
            </a:extLst>
          </p:cNvPr>
          <p:cNvSpPr txBox="1">
            <a:spLocks noChangeArrowheads="1"/>
          </p:cNvSpPr>
          <p:nvPr/>
        </p:nvSpPr>
        <p:spPr bwMode="auto">
          <a:xfrm rot="-441457">
            <a:off x="5251450" y="1725613"/>
            <a:ext cx="7762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sv-SE" sz="1000" b="1" dirty="0" err="1">
                <a:solidFill>
                  <a:srgbClr val="00007E"/>
                </a:solidFill>
                <a:latin typeface="Arial" panose="020B0604020202020204" pitchFamily="34" charset="0"/>
              </a:rPr>
              <a:t>Slutspel</a:t>
            </a:r>
            <a:r>
              <a:rPr lang="en-US" altLang="sv-SE" sz="1000" b="1" dirty="0">
                <a:solidFill>
                  <a:srgbClr val="00007E"/>
                </a:solidFill>
                <a:latin typeface="Arial" panose="020B0604020202020204" pitchFamily="34" charset="0"/>
              </a:rPr>
              <a:t>/</a:t>
            </a:r>
            <a:br>
              <a:rPr lang="en-US" altLang="sv-SE" sz="1000" b="1" dirty="0">
                <a:solidFill>
                  <a:srgbClr val="00007E"/>
                </a:solidFill>
                <a:latin typeface="Arial" panose="020B0604020202020204" pitchFamily="34" charset="0"/>
              </a:rPr>
            </a:br>
            <a:r>
              <a:rPr lang="en-US" altLang="sv-SE" sz="1000" b="1" dirty="0">
                <a:solidFill>
                  <a:srgbClr val="00007E"/>
                </a:solidFill>
                <a:latin typeface="Arial" panose="020B0604020202020204" pitchFamily="34" charset="0"/>
              </a:rPr>
              <a:t>final              </a:t>
            </a:r>
          </a:p>
        </p:txBody>
      </p:sp>
      <p:sp>
        <p:nvSpPr>
          <p:cNvPr id="44" name="Text Box 59">
            <a:extLst>
              <a:ext uri="{FF2B5EF4-FFF2-40B4-BE49-F238E27FC236}">
                <a16:creationId xmlns:a16="http://schemas.microsoft.com/office/drawing/2014/main" id="{88DF91FD-74BE-484F-AF15-2870CD2C4BBE}"/>
              </a:ext>
            </a:extLst>
          </p:cNvPr>
          <p:cNvSpPr txBox="1">
            <a:spLocks noChangeArrowheads="1"/>
          </p:cNvSpPr>
          <p:nvPr/>
        </p:nvSpPr>
        <p:spPr bwMode="auto">
          <a:xfrm>
            <a:off x="1492250" y="908050"/>
            <a:ext cx="540699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pPr>
              <a:defRPr/>
            </a:pPr>
            <a:r>
              <a:rPr lang="en-US" altLang="sv-SE" sz="1400" b="1" dirty="0">
                <a:solidFill>
                  <a:srgbClr val="FF0000"/>
                </a:solidFill>
                <a:latin typeface="Arial" panose="020B0604020202020204" pitchFamily="34" charset="0"/>
              </a:rPr>
              <a:t>- </a:t>
            </a:r>
            <a:r>
              <a:rPr lang="en-US" altLang="sv-SE" sz="1400" b="1" dirty="0">
                <a:solidFill>
                  <a:schemeClr val="tx1">
                    <a:lumMod val="50000"/>
                    <a:lumOff val="50000"/>
                  </a:schemeClr>
                </a:solidFill>
                <a:latin typeface="Arial" panose="020B0604020202020204" pitchFamily="34" charset="0"/>
              </a:rPr>
              <a:t>70-80% </a:t>
            </a:r>
            <a:r>
              <a:rPr lang="en-US" altLang="sv-SE" sz="1400" b="1" dirty="0" err="1">
                <a:solidFill>
                  <a:schemeClr val="tx1">
                    <a:lumMod val="50000"/>
                    <a:lumOff val="50000"/>
                  </a:schemeClr>
                </a:solidFill>
                <a:latin typeface="Arial" panose="020B0604020202020204" pitchFamily="34" charset="0"/>
              </a:rPr>
              <a:t>egna</a:t>
            </a:r>
            <a:r>
              <a:rPr lang="en-US" altLang="sv-SE" sz="1400" b="1" dirty="0">
                <a:solidFill>
                  <a:schemeClr val="tx1">
                    <a:lumMod val="50000"/>
                    <a:lumOff val="50000"/>
                  </a:schemeClr>
                </a:solidFill>
                <a:latin typeface="Arial" panose="020B0604020202020204" pitchFamily="34" charset="0"/>
              </a:rPr>
              <a:t> </a:t>
            </a:r>
            <a:r>
              <a:rPr lang="en-US" altLang="sv-SE" sz="1400" b="1" dirty="0" err="1">
                <a:solidFill>
                  <a:schemeClr val="tx1">
                    <a:lumMod val="50000"/>
                    <a:lumOff val="50000"/>
                  </a:schemeClr>
                </a:solidFill>
                <a:latin typeface="Arial" panose="020B0604020202020204" pitchFamily="34" charset="0"/>
              </a:rPr>
              <a:t>produkter</a:t>
            </a:r>
            <a:r>
              <a:rPr lang="en-US" altLang="sv-SE" sz="1400" b="1" dirty="0">
                <a:solidFill>
                  <a:schemeClr val="tx1">
                    <a:lumMod val="50000"/>
                    <a:lumOff val="50000"/>
                  </a:schemeClr>
                </a:solidFill>
                <a:latin typeface="Arial" panose="020B0604020202020204" pitchFamily="34" charset="0"/>
              </a:rPr>
              <a:t>, </a:t>
            </a:r>
            <a:r>
              <a:rPr lang="en-US" altLang="sv-SE" sz="1400" b="1" dirty="0" err="1">
                <a:solidFill>
                  <a:schemeClr val="tx1">
                    <a:lumMod val="50000"/>
                    <a:lumOff val="50000"/>
                  </a:schemeClr>
                </a:solidFill>
                <a:latin typeface="Arial" panose="020B0604020202020204" pitchFamily="34" charset="0"/>
              </a:rPr>
              <a:t>värvar</a:t>
            </a:r>
            <a:r>
              <a:rPr lang="en-US" altLang="sv-SE" sz="1400" b="1" dirty="0">
                <a:solidFill>
                  <a:schemeClr val="tx1">
                    <a:lumMod val="50000"/>
                    <a:lumOff val="50000"/>
                  </a:schemeClr>
                </a:solidFill>
                <a:latin typeface="Arial" panose="020B0604020202020204" pitchFamily="34" charset="0"/>
              </a:rPr>
              <a:t> </a:t>
            </a:r>
            <a:r>
              <a:rPr lang="en-US" altLang="sv-SE" sz="1400" b="1" dirty="0" err="1">
                <a:solidFill>
                  <a:schemeClr val="tx1">
                    <a:lumMod val="50000"/>
                    <a:lumOff val="50000"/>
                  </a:schemeClr>
                </a:solidFill>
                <a:latin typeface="Arial" panose="020B0604020202020204" pitchFamily="34" charset="0"/>
              </a:rPr>
              <a:t>spets</a:t>
            </a:r>
            <a:r>
              <a:rPr lang="en-US" altLang="sv-SE" sz="1400" b="1" dirty="0">
                <a:solidFill>
                  <a:schemeClr val="tx1">
                    <a:lumMod val="50000"/>
                    <a:lumOff val="50000"/>
                  </a:schemeClr>
                </a:solidFill>
                <a:latin typeface="Arial" panose="020B0604020202020204" pitchFamily="34" charset="0"/>
              </a:rPr>
              <a:t> </a:t>
            </a:r>
            <a:r>
              <a:rPr lang="en-US" altLang="sv-SE" sz="1400" b="1" dirty="0" err="1">
                <a:solidFill>
                  <a:schemeClr val="tx1">
                    <a:lumMod val="50000"/>
                    <a:lumOff val="50000"/>
                  </a:schemeClr>
                </a:solidFill>
                <a:latin typeface="Arial" panose="020B0604020202020204" pitchFamily="34" charset="0"/>
              </a:rPr>
              <a:t>som</a:t>
            </a:r>
            <a:r>
              <a:rPr lang="en-US" altLang="sv-SE" sz="1400" b="1" dirty="0">
                <a:solidFill>
                  <a:schemeClr val="tx1">
                    <a:lumMod val="50000"/>
                    <a:lumOff val="50000"/>
                  </a:schemeClr>
                </a:solidFill>
                <a:latin typeface="Arial" panose="020B0604020202020204" pitchFamily="34" charset="0"/>
              </a:rPr>
              <a:t> </a:t>
            </a:r>
            <a:r>
              <a:rPr lang="en-US" altLang="sv-SE" sz="1400" b="1" dirty="0" err="1">
                <a:solidFill>
                  <a:schemeClr val="tx1">
                    <a:lumMod val="50000"/>
                    <a:lumOff val="50000"/>
                  </a:schemeClr>
                </a:solidFill>
                <a:latin typeface="Arial" panose="020B0604020202020204" pitchFamily="34" charset="0"/>
              </a:rPr>
              <a:t>lyfter</a:t>
            </a:r>
            <a:r>
              <a:rPr lang="en-US" altLang="sv-SE" sz="1400" b="1" dirty="0">
                <a:solidFill>
                  <a:schemeClr val="tx1">
                    <a:lumMod val="50000"/>
                    <a:lumOff val="50000"/>
                  </a:schemeClr>
                </a:solidFill>
                <a:latin typeface="Arial" panose="020B0604020202020204" pitchFamily="34" charset="0"/>
              </a:rPr>
              <a:t> </a:t>
            </a:r>
            <a:r>
              <a:rPr lang="en-US" altLang="sv-SE" sz="1400" b="1" dirty="0" err="1">
                <a:solidFill>
                  <a:schemeClr val="tx1">
                    <a:lumMod val="50000"/>
                    <a:lumOff val="50000"/>
                  </a:schemeClr>
                </a:solidFill>
                <a:latin typeface="Arial" panose="020B0604020202020204" pitchFamily="34" charset="0"/>
              </a:rPr>
              <a:t>våra</a:t>
            </a:r>
            <a:r>
              <a:rPr lang="en-US" altLang="sv-SE" sz="1400" b="1" dirty="0">
                <a:solidFill>
                  <a:schemeClr val="tx1">
                    <a:lumMod val="50000"/>
                    <a:lumOff val="50000"/>
                  </a:schemeClr>
                </a:solidFill>
                <a:latin typeface="Arial" panose="020B0604020202020204" pitchFamily="34" charset="0"/>
              </a:rPr>
              <a:t> </a:t>
            </a:r>
            <a:r>
              <a:rPr lang="en-US" altLang="sv-SE" sz="1400" b="1" dirty="0" err="1">
                <a:solidFill>
                  <a:schemeClr val="tx1">
                    <a:lumMod val="50000"/>
                    <a:lumOff val="50000"/>
                  </a:schemeClr>
                </a:solidFill>
                <a:latin typeface="Arial" panose="020B0604020202020204" pitchFamily="34" charset="0"/>
              </a:rPr>
              <a:t>spelare</a:t>
            </a:r>
            <a:endParaRPr lang="en-US" altLang="sv-SE" sz="1400" b="1" dirty="0">
              <a:solidFill>
                <a:schemeClr val="tx1">
                  <a:lumMod val="50000"/>
                  <a:lumOff val="50000"/>
                </a:schemeClr>
              </a:solidFill>
              <a:latin typeface="Arial" panose="020B0604020202020204" pitchFamily="34" charset="0"/>
            </a:endParaRPr>
          </a:p>
          <a:p>
            <a:pPr>
              <a:defRPr/>
            </a:pPr>
            <a:r>
              <a:rPr lang="en-US" altLang="sv-SE" sz="1400" b="1" dirty="0">
                <a:solidFill>
                  <a:schemeClr val="tx1">
                    <a:lumMod val="50000"/>
                    <a:lumOff val="50000"/>
                  </a:schemeClr>
                </a:solidFill>
                <a:latin typeface="Arial" panose="020B0604020202020204" pitchFamily="34" charset="0"/>
              </a:rPr>
              <a:t>- JIK – </a:t>
            </a:r>
            <a:r>
              <a:rPr lang="en-US" altLang="sv-SE" sz="1400" b="1" dirty="0" err="1">
                <a:solidFill>
                  <a:schemeClr val="tx1">
                    <a:lumMod val="50000"/>
                    <a:lumOff val="50000"/>
                  </a:schemeClr>
                </a:solidFill>
                <a:latin typeface="Arial" panose="020B0604020202020204" pitchFamily="34" charset="0"/>
              </a:rPr>
              <a:t>Sanda</a:t>
            </a:r>
            <a:r>
              <a:rPr lang="sv-SE" altLang="sv-SE" sz="1400" b="1" dirty="0">
                <a:solidFill>
                  <a:schemeClr val="tx1">
                    <a:lumMod val="50000"/>
                    <a:lumOff val="50000"/>
                  </a:schemeClr>
                </a:solidFill>
                <a:latin typeface="Arial" panose="020B0604020202020204" pitchFamily="34" charset="0"/>
              </a:rPr>
              <a:t> elevers första val</a:t>
            </a:r>
            <a:endParaRPr lang="en-US" altLang="sv-SE" sz="1400" b="1" dirty="0">
              <a:solidFill>
                <a:schemeClr val="tx1">
                  <a:lumMod val="50000"/>
                  <a:lumOff val="50000"/>
                </a:schemeClr>
              </a:solidFill>
              <a:latin typeface="Arial" panose="020B0604020202020204" pitchFamily="34" charset="0"/>
            </a:endParaRPr>
          </a:p>
        </p:txBody>
      </p:sp>
      <p:cxnSp>
        <p:nvCxnSpPr>
          <p:cNvPr id="45" name="Rak 44">
            <a:extLst>
              <a:ext uri="{FF2B5EF4-FFF2-40B4-BE49-F238E27FC236}">
                <a16:creationId xmlns:a16="http://schemas.microsoft.com/office/drawing/2014/main" id="{9C1DF957-6FB0-3F47-9B52-053ADDAD50DC}"/>
              </a:ext>
            </a:extLst>
          </p:cNvPr>
          <p:cNvCxnSpPr/>
          <p:nvPr/>
        </p:nvCxnSpPr>
        <p:spPr>
          <a:xfrm flipV="1">
            <a:off x="1776413" y="2035175"/>
            <a:ext cx="4797425" cy="6731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6" name="Rak 45">
            <a:extLst>
              <a:ext uri="{FF2B5EF4-FFF2-40B4-BE49-F238E27FC236}">
                <a16:creationId xmlns:a16="http://schemas.microsoft.com/office/drawing/2014/main" id="{7F7C2A42-AE6B-3E48-8EA2-2BE0F7B1E40B}"/>
              </a:ext>
            </a:extLst>
          </p:cNvPr>
          <p:cNvCxnSpPr/>
          <p:nvPr/>
        </p:nvCxnSpPr>
        <p:spPr>
          <a:xfrm flipV="1">
            <a:off x="2082800" y="2533650"/>
            <a:ext cx="4797425" cy="6731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7" name="Rak 46">
            <a:extLst>
              <a:ext uri="{FF2B5EF4-FFF2-40B4-BE49-F238E27FC236}">
                <a16:creationId xmlns:a16="http://schemas.microsoft.com/office/drawing/2014/main" id="{93F9929C-0027-F943-BAFF-A135FAC11901}"/>
              </a:ext>
            </a:extLst>
          </p:cNvPr>
          <p:cNvCxnSpPr/>
          <p:nvPr/>
        </p:nvCxnSpPr>
        <p:spPr>
          <a:xfrm flipV="1">
            <a:off x="2646363" y="3159125"/>
            <a:ext cx="4799012" cy="674688"/>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Rak 47">
            <a:extLst>
              <a:ext uri="{FF2B5EF4-FFF2-40B4-BE49-F238E27FC236}">
                <a16:creationId xmlns:a16="http://schemas.microsoft.com/office/drawing/2014/main" id="{6AA0CCC8-573C-F245-ACB6-6D3C13684398}"/>
              </a:ext>
            </a:extLst>
          </p:cNvPr>
          <p:cNvCxnSpPr/>
          <p:nvPr/>
        </p:nvCxnSpPr>
        <p:spPr>
          <a:xfrm flipV="1">
            <a:off x="2997200" y="3586163"/>
            <a:ext cx="4797425" cy="6731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Rak 48">
            <a:extLst>
              <a:ext uri="{FF2B5EF4-FFF2-40B4-BE49-F238E27FC236}">
                <a16:creationId xmlns:a16="http://schemas.microsoft.com/office/drawing/2014/main" id="{0D71699C-480E-C340-A1C4-B159B50FBB4A}"/>
              </a:ext>
            </a:extLst>
          </p:cNvPr>
          <p:cNvCxnSpPr>
            <a:cxnSpLocks/>
          </p:cNvCxnSpPr>
          <p:nvPr/>
        </p:nvCxnSpPr>
        <p:spPr>
          <a:xfrm>
            <a:off x="2790825" y="1916113"/>
            <a:ext cx="1290638" cy="17399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0" name="Rak 49">
            <a:extLst>
              <a:ext uri="{FF2B5EF4-FFF2-40B4-BE49-F238E27FC236}">
                <a16:creationId xmlns:a16="http://schemas.microsoft.com/office/drawing/2014/main" id="{283719A5-A1E4-EF43-AD4A-303D25D1751A}"/>
              </a:ext>
            </a:extLst>
          </p:cNvPr>
          <p:cNvCxnSpPr>
            <a:cxnSpLocks/>
          </p:cNvCxnSpPr>
          <p:nvPr/>
        </p:nvCxnSpPr>
        <p:spPr>
          <a:xfrm>
            <a:off x="3844925" y="1792288"/>
            <a:ext cx="1692275" cy="2117725"/>
          </a:xfrm>
          <a:prstGeom prst="line">
            <a:avLst/>
          </a:prstGeom>
        </p:spPr>
        <p:style>
          <a:lnRef idx="1">
            <a:schemeClr val="accent1"/>
          </a:lnRef>
          <a:fillRef idx="0">
            <a:schemeClr val="accent1"/>
          </a:fillRef>
          <a:effectRef idx="0">
            <a:schemeClr val="accent1"/>
          </a:effectRef>
          <a:fontRef idx="minor">
            <a:schemeClr val="tx1"/>
          </a:fontRef>
        </p:style>
      </p:cxnSp>
      <p:cxnSp>
        <p:nvCxnSpPr>
          <p:cNvPr id="51" name="Rak 50">
            <a:extLst>
              <a:ext uri="{FF2B5EF4-FFF2-40B4-BE49-F238E27FC236}">
                <a16:creationId xmlns:a16="http://schemas.microsoft.com/office/drawing/2014/main" id="{92C28B3B-E1A0-6142-BD0C-98F4E4ED7B2D}"/>
              </a:ext>
            </a:extLst>
          </p:cNvPr>
          <p:cNvCxnSpPr>
            <a:cxnSpLocks/>
          </p:cNvCxnSpPr>
          <p:nvPr/>
        </p:nvCxnSpPr>
        <p:spPr>
          <a:xfrm>
            <a:off x="4895850" y="1677988"/>
            <a:ext cx="422275" cy="542925"/>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Rak 51">
            <a:extLst>
              <a:ext uri="{FF2B5EF4-FFF2-40B4-BE49-F238E27FC236}">
                <a16:creationId xmlns:a16="http://schemas.microsoft.com/office/drawing/2014/main" id="{3271A508-9683-B94A-930E-B7F871395638}"/>
              </a:ext>
            </a:extLst>
          </p:cNvPr>
          <p:cNvCxnSpPr>
            <a:cxnSpLocks/>
          </p:cNvCxnSpPr>
          <p:nvPr/>
        </p:nvCxnSpPr>
        <p:spPr>
          <a:xfrm>
            <a:off x="5737225" y="2708275"/>
            <a:ext cx="846138" cy="1060450"/>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Rak 52">
            <a:extLst>
              <a:ext uri="{FF2B5EF4-FFF2-40B4-BE49-F238E27FC236}">
                <a16:creationId xmlns:a16="http://schemas.microsoft.com/office/drawing/2014/main" id="{B83EBB5B-1587-2E41-80AA-7B514F3FF07B}"/>
              </a:ext>
            </a:extLst>
          </p:cNvPr>
          <p:cNvCxnSpPr>
            <a:cxnSpLocks/>
          </p:cNvCxnSpPr>
          <p:nvPr/>
        </p:nvCxnSpPr>
        <p:spPr>
          <a:xfrm>
            <a:off x="5980113" y="1468438"/>
            <a:ext cx="1692275" cy="2117725"/>
          </a:xfrm>
          <a:prstGeom prst="line">
            <a:avLst/>
          </a:prstGeom>
        </p:spPr>
        <p:style>
          <a:lnRef idx="1">
            <a:schemeClr val="accent1"/>
          </a:lnRef>
          <a:fillRef idx="0">
            <a:schemeClr val="accent1"/>
          </a:fillRef>
          <a:effectRef idx="0">
            <a:schemeClr val="accent1"/>
          </a:effectRef>
          <a:fontRef idx="minor">
            <a:schemeClr val="tx1"/>
          </a:fontRef>
        </p:style>
      </p:cxnSp>
      <p:sp>
        <p:nvSpPr>
          <p:cNvPr id="54" name="Text Box 59">
            <a:extLst>
              <a:ext uri="{FF2B5EF4-FFF2-40B4-BE49-F238E27FC236}">
                <a16:creationId xmlns:a16="http://schemas.microsoft.com/office/drawing/2014/main" id="{CF149017-B101-5D4C-B042-E8379BCB8E15}"/>
              </a:ext>
            </a:extLst>
          </p:cNvPr>
          <p:cNvSpPr txBox="1">
            <a:spLocks noChangeArrowheads="1"/>
          </p:cNvSpPr>
          <p:nvPr/>
        </p:nvSpPr>
        <p:spPr bwMode="auto">
          <a:xfrm rot="21158543">
            <a:off x="6564313" y="3317002"/>
            <a:ext cx="91440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sv-SE" sz="1000" b="1" dirty="0" err="1">
                <a:solidFill>
                  <a:srgbClr val="00007E"/>
                </a:solidFill>
                <a:latin typeface="Arial" panose="020B0604020202020204" pitchFamily="34" charset="0"/>
              </a:rPr>
              <a:t>Bredd</a:t>
            </a:r>
            <a:endParaRPr lang="en-US" altLang="sv-SE" sz="1000" b="1" dirty="0">
              <a:solidFill>
                <a:srgbClr val="00007E"/>
              </a:solidFill>
              <a:latin typeface="Arial" panose="020B0604020202020204" pitchFamily="34" charset="0"/>
            </a:endParaRPr>
          </a:p>
        </p:txBody>
      </p:sp>
      <p:sp>
        <p:nvSpPr>
          <p:cNvPr id="55" name="Text Box 59">
            <a:extLst>
              <a:ext uri="{FF2B5EF4-FFF2-40B4-BE49-F238E27FC236}">
                <a16:creationId xmlns:a16="http://schemas.microsoft.com/office/drawing/2014/main" id="{F66679FA-4D53-A743-80ED-5EF1714B2231}"/>
              </a:ext>
            </a:extLst>
          </p:cNvPr>
          <p:cNvSpPr txBox="1">
            <a:spLocks noChangeArrowheads="1"/>
          </p:cNvSpPr>
          <p:nvPr/>
        </p:nvSpPr>
        <p:spPr bwMode="auto">
          <a:xfrm rot="-764595">
            <a:off x="6307138" y="5191125"/>
            <a:ext cx="146843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en-US" altLang="sv-SE" sz="1600" b="1">
                <a:solidFill>
                  <a:srgbClr val="C00000"/>
                </a:solidFill>
                <a:latin typeface="Arial" panose="020B0604020202020204" pitchFamily="34" charset="0"/>
              </a:rPr>
              <a:t>&gt; Inkludering</a:t>
            </a:r>
          </a:p>
        </p:txBody>
      </p:sp>
      <p:sp>
        <p:nvSpPr>
          <p:cNvPr id="56" name="Text Box 59">
            <a:extLst>
              <a:ext uri="{FF2B5EF4-FFF2-40B4-BE49-F238E27FC236}">
                <a16:creationId xmlns:a16="http://schemas.microsoft.com/office/drawing/2014/main" id="{13B7A3BE-B861-1643-A9D1-452149136E25}"/>
              </a:ext>
            </a:extLst>
          </p:cNvPr>
          <p:cNvSpPr txBox="1">
            <a:spLocks noChangeArrowheads="1"/>
          </p:cNvSpPr>
          <p:nvPr/>
        </p:nvSpPr>
        <p:spPr bwMode="auto">
          <a:xfrm rot="20835405">
            <a:off x="6862845" y="5487780"/>
            <a:ext cx="126348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en-US" altLang="sv-SE" sz="1600" b="1" dirty="0">
                <a:solidFill>
                  <a:srgbClr val="C00000"/>
                </a:solidFill>
                <a:latin typeface="Arial" panose="020B0604020202020204" pitchFamily="34" charset="0"/>
              </a:rPr>
              <a:t>&gt; </a:t>
            </a:r>
            <a:r>
              <a:rPr lang="en-US" altLang="sv-SE" sz="1600" b="1" dirty="0" err="1">
                <a:solidFill>
                  <a:srgbClr val="C00000"/>
                </a:solidFill>
                <a:latin typeface="Arial" panose="020B0604020202020204" pitchFamily="34" charset="0"/>
              </a:rPr>
              <a:t>Mångfald</a:t>
            </a:r>
            <a:endParaRPr lang="en-US" altLang="sv-SE" sz="1600" b="1" dirty="0">
              <a:solidFill>
                <a:srgbClr val="C00000"/>
              </a:solidFill>
              <a:latin typeface="Arial" panose="020B0604020202020204" pitchFamily="34" charset="0"/>
            </a:endParaRPr>
          </a:p>
        </p:txBody>
      </p:sp>
      <p:sp>
        <p:nvSpPr>
          <p:cNvPr id="57" name="Text Box 59">
            <a:extLst>
              <a:ext uri="{FF2B5EF4-FFF2-40B4-BE49-F238E27FC236}">
                <a16:creationId xmlns:a16="http://schemas.microsoft.com/office/drawing/2014/main" id="{E927EDE7-D70F-B94D-9C51-1EA9B31D6F0F}"/>
              </a:ext>
            </a:extLst>
          </p:cNvPr>
          <p:cNvSpPr txBox="1">
            <a:spLocks noChangeArrowheads="1"/>
          </p:cNvSpPr>
          <p:nvPr/>
        </p:nvSpPr>
        <p:spPr bwMode="auto">
          <a:xfrm rot="-714171">
            <a:off x="3944938" y="6249988"/>
            <a:ext cx="1538287"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en-US" altLang="sv-SE" sz="1600" b="1">
                <a:solidFill>
                  <a:srgbClr val="C00000"/>
                </a:solidFill>
                <a:latin typeface="Arial" panose="020B0604020202020204" pitchFamily="34" charset="0"/>
              </a:rPr>
              <a:t>&gt; Bredd &amp; Elit</a:t>
            </a:r>
          </a:p>
        </p:txBody>
      </p:sp>
      <p:sp>
        <p:nvSpPr>
          <p:cNvPr id="58" name="Text Box 54">
            <a:extLst>
              <a:ext uri="{FF2B5EF4-FFF2-40B4-BE49-F238E27FC236}">
                <a16:creationId xmlns:a16="http://schemas.microsoft.com/office/drawing/2014/main" id="{D8EC4786-3767-484E-BEC7-FF95FB3CC738}"/>
              </a:ext>
            </a:extLst>
          </p:cNvPr>
          <p:cNvSpPr txBox="1">
            <a:spLocks noChangeArrowheads="1"/>
          </p:cNvSpPr>
          <p:nvPr/>
        </p:nvSpPr>
        <p:spPr bwMode="auto">
          <a:xfrm>
            <a:off x="1692275" y="149225"/>
            <a:ext cx="62912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sv-SE" sz="2400" b="1" dirty="0">
                <a:latin typeface="Arial" panose="020B0604020202020204" pitchFamily="34" charset="0"/>
              </a:rPr>
              <a:t>JIK  UTVECKLINGSSTRATEGI DAM</a:t>
            </a:r>
            <a:endParaRPr lang="en-US" altLang="sv-SE" sz="2400" dirty="0">
              <a:latin typeface="Comic Sans MS" panose="030F0702030302020204" pitchFamily="66" charset="0"/>
            </a:endParaRPr>
          </a:p>
        </p:txBody>
      </p:sp>
      <p:sp>
        <p:nvSpPr>
          <p:cNvPr id="59" name="Text Box 59">
            <a:extLst>
              <a:ext uri="{FF2B5EF4-FFF2-40B4-BE49-F238E27FC236}">
                <a16:creationId xmlns:a16="http://schemas.microsoft.com/office/drawing/2014/main" id="{3E544F03-0F8D-E446-BE71-BF9FD485FAF0}"/>
              </a:ext>
            </a:extLst>
          </p:cNvPr>
          <p:cNvSpPr txBox="1">
            <a:spLocks noChangeArrowheads="1"/>
          </p:cNvSpPr>
          <p:nvPr/>
        </p:nvSpPr>
        <p:spPr bwMode="auto">
          <a:xfrm>
            <a:off x="7096125" y="1020763"/>
            <a:ext cx="849313" cy="477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en-US" altLang="sv-SE" sz="1400" b="1">
                <a:solidFill>
                  <a:srgbClr val="00007E"/>
                </a:solidFill>
                <a:latin typeface="Arial" panose="020B0604020202020204" pitchFamily="34" charset="0"/>
              </a:rPr>
              <a:t>&gt;1000</a:t>
            </a:r>
            <a:br>
              <a:rPr lang="en-US" altLang="sv-SE" sz="1400" b="1">
                <a:solidFill>
                  <a:srgbClr val="00007E"/>
                </a:solidFill>
                <a:latin typeface="Arial" panose="020B0604020202020204" pitchFamily="34" charset="0"/>
              </a:rPr>
            </a:br>
            <a:r>
              <a:rPr lang="en-US" altLang="sv-SE" sz="1100" b="1">
                <a:solidFill>
                  <a:srgbClr val="00007E"/>
                </a:solidFill>
                <a:latin typeface="Arial" panose="020B0604020202020204" pitchFamily="34" charset="0"/>
              </a:rPr>
              <a:t>medlemar</a:t>
            </a:r>
          </a:p>
        </p:txBody>
      </p:sp>
      <p:sp>
        <p:nvSpPr>
          <p:cNvPr id="60" name="Text Box 59">
            <a:extLst>
              <a:ext uri="{FF2B5EF4-FFF2-40B4-BE49-F238E27FC236}">
                <a16:creationId xmlns:a16="http://schemas.microsoft.com/office/drawing/2014/main" id="{BD0CE867-A859-E344-B05B-D94C35121807}"/>
              </a:ext>
            </a:extLst>
          </p:cNvPr>
          <p:cNvSpPr txBox="1">
            <a:spLocks noChangeArrowheads="1"/>
          </p:cNvSpPr>
          <p:nvPr/>
        </p:nvSpPr>
        <p:spPr bwMode="auto">
          <a:xfrm>
            <a:off x="7900988" y="508000"/>
            <a:ext cx="933450"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en-US" altLang="sv-SE" sz="1400" b="1">
                <a:solidFill>
                  <a:srgbClr val="00007E"/>
                </a:solidFill>
                <a:latin typeface="Arial" panose="020B0604020202020204" pitchFamily="34" charset="0"/>
              </a:rPr>
              <a:t>FPC</a:t>
            </a:r>
            <a:br>
              <a:rPr lang="en-US" altLang="sv-SE" sz="1400" b="1">
                <a:solidFill>
                  <a:srgbClr val="00007E"/>
                </a:solidFill>
                <a:latin typeface="Arial" panose="020B0604020202020204" pitchFamily="34" charset="0"/>
              </a:rPr>
            </a:br>
            <a:r>
              <a:rPr lang="en-US" altLang="sv-SE" sz="1200" b="1">
                <a:solidFill>
                  <a:srgbClr val="00007E"/>
                </a:solidFill>
                <a:latin typeface="Arial" panose="020B0604020202020204" pitchFamily="34" charset="0"/>
              </a:rPr>
              <a:t>Wettercup</a:t>
            </a:r>
            <a:br>
              <a:rPr lang="en-US" altLang="sv-SE" sz="1200" b="1">
                <a:solidFill>
                  <a:srgbClr val="00007E"/>
                </a:solidFill>
                <a:latin typeface="Arial" panose="020B0604020202020204" pitchFamily="34" charset="0"/>
              </a:rPr>
            </a:br>
            <a:r>
              <a:rPr lang="en-US" altLang="sv-SE" sz="1200" b="1">
                <a:solidFill>
                  <a:srgbClr val="00007E"/>
                </a:solidFill>
                <a:latin typeface="Arial" panose="020B0604020202020204" pitchFamily="34" charset="0"/>
              </a:rPr>
              <a:t>JIKCamp</a:t>
            </a:r>
          </a:p>
        </p:txBody>
      </p:sp>
      <p:sp>
        <p:nvSpPr>
          <p:cNvPr id="61" name="Text Box 59">
            <a:extLst>
              <a:ext uri="{FF2B5EF4-FFF2-40B4-BE49-F238E27FC236}">
                <a16:creationId xmlns:a16="http://schemas.microsoft.com/office/drawing/2014/main" id="{1FE48CAB-BE80-CD49-B86D-59C30AC37D77}"/>
              </a:ext>
            </a:extLst>
          </p:cNvPr>
          <p:cNvSpPr txBox="1">
            <a:spLocks noChangeArrowheads="1"/>
          </p:cNvSpPr>
          <p:nvPr/>
        </p:nvSpPr>
        <p:spPr bwMode="auto">
          <a:xfrm>
            <a:off x="8943975" y="806450"/>
            <a:ext cx="11382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en-US" altLang="sv-SE" sz="1200" b="1">
                <a:solidFill>
                  <a:srgbClr val="00007E"/>
                </a:solidFill>
                <a:latin typeface="Arial" panose="020B0604020202020204" pitchFamily="34" charset="0"/>
              </a:rPr>
              <a:t>ELITCUP</a:t>
            </a:r>
            <a:br>
              <a:rPr lang="en-US" altLang="sv-SE" sz="1200" b="1">
                <a:solidFill>
                  <a:srgbClr val="00007E"/>
                </a:solidFill>
                <a:latin typeface="Arial" panose="020B0604020202020204" pitchFamily="34" charset="0"/>
              </a:rPr>
            </a:br>
            <a:r>
              <a:rPr lang="en-US" altLang="sv-SE" sz="1100" b="1">
                <a:solidFill>
                  <a:srgbClr val="00007E"/>
                </a:solidFill>
                <a:latin typeface="Arial" panose="020B0604020202020204" pitchFamily="34" charset="0"/>
              </a:rPr>
              <a:t>JIK/CRAFT</a:t>
            </a:r>
          </a:p>
        </p:txBody>
      </p:sp>
      <p:sp>
        <p:nvSpPr>
          <p:cNvPr id="62" name="Text Box 59">
            <a:extLst>
              <a:ext uri="{FF2B5EF4-FFF2-40B4-BE49-F238E27FC236}">
                <a16:creationId xmlns:a16="http://schemas.microsoft.com/office/drawing/2014/main" id="{11986340-EDE4-B64A-B0F6-9143C213928C}"/>
              </a:ext>
            </a:extLst>
          </p:cNvPr>
          <p:cNvSpPr txBox="1">
            <a:spLocks noChangeArrowheads="1"/>
          </p:cNvSpPr>
          <p:nvPr/>
        </p:nvSpPr>
        <p:spPr bwMode="auto">
          <a:xfrm>
            <a:off x="9391650" y="1687513"/>
            <a:ext cx="987425" cy="477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en-US" altLang="sv-SE" sz="1400" b="1">
                <a:solidFill>
                  <a:srgbClr val="00007E"/>
                </a:solidFill>
                <a:latin typeface="Arial" panose="020B0604020202020204" pitchFamily="34" charset="0"/>
              </a:rPr>
              <a:t>RIG</a:t>
            </a:r>
            <a:br>
              <a:rPr lang="en-US" altLang="sv-SE" sz="1400" b="1">
                <a:solidFill>
                  <a:srgbClr val="00007E"/>
                </a:solidFill>
                <a:latin typeface="Arial" panose="020B0604020202020204" pitchFamily="34" charset="0"/>
              </a:rPr>
            </a:br>
            <a:r>
              <a:rPr lang="en-US" altLang="sv-SE" sz="1100" b="1">
                <a:solidFill>
                  <a:srgbClr val="00007E"/>
                </a:solidFill>
                <a:latin typeface="Arial" panose="020B0604020202020204" pitchFamily="34" charset="0"/>
              </a:rPr>
              <a:t>SANDA/JIK</a:t>
            </a:r>
          </a:p>
        </p:txBody>
      </p:sp>
      <p:cxnSp>
        <p:nvCxnSpPr>
          <p:cNvPr id="64" name="Rak 79">
            <a:extLst>
              <a:ext uri="{FF2B5EF4-FFF2-40B4-BE49-F238E27FC236}">
                <a16:creationId xmlns:a16="http://schemas.microsoft.com/office/drawing/2014/main" id="{5D71F7EC-7D79-B345-8204-D377F8AA8F05}"/>
              </a:ext>
            </a:extLst>
          </p:cNvPr>
          <p:cNvCxnSpPr>
            <a:cxnSpLocks/>
          </p:cNvCxnSpPr>
          <p:nvPr/>
        </p:nvCxnSpPr>
        <p:spPr>
          <a:xfrm>
            <a:off x="5284789" y="2174701"/>
            <a:ext cx="437751" cy="527993"/>
          </a:xfrm>
          <a:prstGeom prst="line">
            <a:avLst/>
          </a:prstGeom>
        </p:spPr>
        <p:style>
          <a:lnRef idx="1">
            <a:schemeClr val="accent1"/>
          </a:lnRef>
          <a:fillRef idx="0">
            <a:schemeClr val="accent1"/>
          </a:fillRef>
          <a:effectRef idx="0">
            <a:schemeClr val="accent1"/>
          </a:effectRef>
          <a:fontRef idx="minor">
            <a:schemeClr val="tx1"/>
          </a:fontRef>
        </p:style>
      </p:cxnSp>
      <p:sp>
        <p:nvSpPr>
          <p:cNvPr id="65" name="Text Box 59">
            <a:extLst>
              <a:ext uri="{FF2B5EF4-FFF2-40B4-BE49-F238E27FC236}">
                <a16:creationId xmlns:a16="http://schemas.microsoft.com/office/drawing/2014/main" id="{8B20AA4A-8274-1948-BE60-4C2819210297}"/>
              </a:ext>
            </a:extLst>
          </p:cNvPr>
          <p:cNvSpPr txBox="1">
            <a:spLocks noChangeArrowheads="1"/>
          </p:cNvSpPr>
          <p:nvPr/>
        </p:nvSpPr>
        <p:spPr bwMode="auto">
          <a:xfrm rot="21158543">
            <a:off x="4475706" y="2237581"/>
            <a:ext cx="97790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sv-SE" sz="1000" b="1" dirty="0" err="1">
                <a:solidFill>
                  <a:srgbClr val="00007E"/>
                </a:solidFill>
                <a:latin typeface="Arial" panose="020B0604020202020204" pitchFamily="34" charset="0"/>
              </a:rPr>
              <a:t>Innebandy</a:t>
            </a:r>
            <a:br>
              <a:rPr lang="en-US" altLang="sv-SE" sz="1000" b="1" dirty="0">
                <a:solidFill>
                  <a:srgbClr val="00007E"/>
                </a:solidFill>
                <a:latin typeface="Arial" panose="020B0604020202020204" pitchFamily="34" charset="0"/>
              </a:rPr>
            </a:br>
            <a:r>
              <a:rPr lang="en-US" altLang="sv-SE" sz="1000" b="1" dirty="0" err="1">
                <a:solidFill>
                  <a:srgbClr val="00007E"/>
                </a:solidFill>
                <a:latin typeface="Arial" panose="020B0604020202020204" pitchFamily="34" charset="0"/>
              </a:rPr>
              <a:t>festen</a:t>
            </a:r>
            <a:r>
              <a:rPr lang="en-US" altLang="sv-SE" sz="1000" b="1" dirty="0">
                <a:solidFill>
                  <a:srgbClr val="00007E"/>
                </a:solidFill>
                <a:latin typeface="Arial" panose="020B0604020202020204" pitchFamily="34" charset="0"/>
              </a:rPr>
              <a:t> &amp; SM-</a:t>
            </a:r>
            <a:br>
              <a:rPr lang="en-US" altLang="sv-SE" sz="1000" b="1" dirty="0">
                <a:solidFill>
                  <a:srgbClr val="00007E"/>
                </a:solidFill>
                <a:latin typeface="Arial" panose="020B0604020202020204" pitchFamily="34" charset="0"/>
              </a:rPr>
            </a:br>
            <a:r>
              <a:rPr lang="en-US" altLang="sv-SE" sz="1000" b="1" dirty="0">
                <a:solidFill>
                  <a:srgbClr val="00007E"/>
                </a:solidFill>
                <a:latin typeface="Arial" panose="020B0604020202020204" pitchFamily="34" charset="0"/>
              </a:rPr>
              <a:t>              </a:t>
            </a:r>
            <a:r>
              <a:rPr lang="en-US" altLang="sv-SE" sz="1000" b="1" dirty="0" err="1">
                <a:solidFill>
                  <a:srgbClr val="00007E"/>
                </a:solidFill>
                <a:latin typeface="Arial" panose="020B0604020202020204" pitchFamily="34" charset="0"/>
              </a:rPr>
              <a:t>Guld</a:t>
            </a:r>
            <a:r>
              <a:rPr lang="en-US" altLang="sv-SE" sz="1000" b="1" dirty="0">
                <a:solidFill>
                  <a:srgbClr val="00007E"/>
                </a:solidFill>
                <a:latin typeface="Arial" panose="020B0604020202020204" pitchFamily="34" charset="0"/>
              </a:rPr>
              <a:t>         </a:t>
            </a:r>
          </a:p>
        </p:txBody>
      </p:sp>
      <p:sp>
        <p:nvSpPr>
          <p:cNvPr id="66" name="Text Box 59">
            <a:extLst>
              <a:ext uri="{FF2B5EF4-FFF2-40B4-BE49-F238E27FC236}">
                <a16:creationId xmlns:a16="http://schemas.microsoft.com/office/drawing/2014/main" id="{3C1F404E-74B5-C84B-A166-7F881FE78081}"/>
              </a:ext>
            </a:extLst>
          </p:cNvPr>
          <p:cNvSpPr txBox="1">
            <a:spLocks noChangeArrowheads="1"/>
          </p:cNvSpPr>
          <p:nvPr/>
        </p:nvSpPr>
        <p:spPr bwMode="auto">
          <a:xfrm rot="21158543">
            <a:off x="5523138" y="2094547"/>
            <a:ext cx="97790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sv-SE" sz="1000" b="1" dirty="0" err="1">
                <a:solidFill>
                  <a:srgbClr val="00007E"/>
                </a:solidFill>
                <a:latin typeface="Arial" panose="020B0604020202020204" pitchFamily="34" charset="0"/>
              </a:rPr>
              <a:t>Innebandy</a:t>
            </a:r>
            <a:br>
              <a:rPr lang="en-US" altLang="sv-SE" sz="1000" b="1" dirty="0">
                <a:solidFill>
                  <a:srgbClr val="00007E"/>
                </a:solidFill>
                <a:latin typeface="Arial" panose="020B0604020202020204" pitchFamily="34" charset="0"/>
              </a:rPr>
            </a:br>
            <a:r>
              <a:rPr lang="en-US" altLang="sv-SE" sz="1000" b="1" dirty="0" err="1">
                <a:solidFill>
                  <a:srgbClr val="00007E"/>
                </a:solidFill>
                <a:latin typeface="Arial" panose="020B0604020202020204" pitchFamily="34" charset="0"/>
              </a:rPr>
              <a:t>festen</a:t>
            </a:r>
            <a:r>
              <a:rPr lang="en-US" altLang="sv-SE" sz="1000" b="1" dirty="0">
                <a:solidFill>
                  <a:srgbClr val="00007E"/>
                </a:solidFill>
                <a:latin typeface="Arial" panose="020B0604020202020204" pitchFamily="34" charset="0"/>
              </a:rPr>
              <a:t> &amp; SM-</a:t>
            </a:r>
            <a:br>
              <a:rPr lang="en-US" altLang="sv-SE" sz="1000" b="1" dirty="0">
                <a:solidFill>
                  <a:srgbClr val="00007E"/>
                </a:solidFill>
                <a:latin typeface="Arial" panose="020B0604020202020204" pitchFamily="34" charset="0"/>
              </a:rPr>
            </a:br>
            <a:r>
              <a:rPr lang="en-US" altLang="sv-SE" sz="1000" b="1" dirty="0">
                <a:solidFill>
                  <a:srgbClr val="00007E"/>
                </a:solidFill>
                <a:latin typeface="Arial" panose="020B0604020202020204" pitchFamily="34" charset="0"/>
              </a:rPr>
              <a:t>              </a:t>
            </a:r>
            <a:r>
              <a:rPr lang="en-US" altLang="sv-SE" sz="1000" b="1" dirty="0" err="1">
                <a:solidFill>
                  <a:srgbClr val="00007E"/>
                </a:solidFill>
                <a:latin typeface="Arial" panose="020B0604020202020204" pitchFamily="34" charset="0"/>
              </a:rPr>
              <a:t>Guld</a:t>
            </a:r>
            <a:r>
              <a:rPr lang="en-US" altLang="sv-SE" sz="1000" b="1" dirty="0">
                <a:solidFill>
                  <a:srgbClr val="00007E"/>
                </a:solidFill>
                <a:latin typeface="Arial" panose="020B0604020202020204" pitchFamily="34" charset="0"/>
              </a:rPr>
              <a:t>         </a:t>
            </a:r>
          </a:p>
        </p:txBody>
      </p:sp>
      <p:sp>
        <p:nvSpPr>
          <p:cNvPr id="67" name="Text Box 53">
            <a:extLst>
              <a:ext uri="{FF2B5EF4-FFF2-40B4-BE49-F238E27FC236}">
                <a16:creationId xmlns:a16="http://schemas.microsoft.com/office/drawing/2014/main" id="{902C50D8-344C-7C4E-8EA8-3B8422FB7E11}"/>
              </a:ext>
            </a:extLst>
          </p:cNvPr>
          <p:cNvSpPr txBox="1">
            <a:spLocks noChangeArrowheads="1"/>
          </p:cNvSpPr>
          <p:nvPr/>
        </p:nvSpPr>
        <p:spPr bwMode="auto">
          <a:xfrm rot="21165805">
            <a:off x="1681337" y="2658130"/>
            <a:ext cx="1454150" cy="492443"/>
          </a:xfrm>
          <a:prstGeom prst="rect">
            <a:avLst/>
          </a:prstGeom>
          <a:noFill/>
          <a:ln>
            <a:noFill/>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sv-SE" sz="1300" b="1" dirty="0">
                <a:solidFill>
                  <a:srgbClr val="FF0000"/>
                </a:solidFill>
                <a:latin typeface="Arial" panose="020B0604020202020204" pitchFamily="34" charset="0"/>
              </a:rPr>
              <a:t>&gt;</a:t>
            </a:r>
            <a:r>
              <a:rPr lang="en-US" altLang="sv-SE" sz="1300" b="1" i="1" dirty="0">
                <a:latin typeface="Arial" panose="020B0604020202020204" pitchFamily="34" charset="0"/>
              </a:rPr>
              <a:t>JAS </a:t>
            </a:r>
            <a:br>
              <a:rPr lang="en-US" altLang="sv-SE" sz="1300" b="1" i="1" dirty="0">
                <a:latin typeface="Arial" panose="020B0604020202020204" pitchFamily="34" charset="0"/>
              </a:rPr>
            </a:br>
            <a:r>
              <a:rPr lang="en-US" altLang="sv-SE" sz="1300" b="1" i="1" dirty="0">
                <a:latin typeface="Arial" panose="020B0604020202020204" pitchFamily="34" charset="0"/>
              </a:rPr>
              <a:t>(03,04))</a:t>
            </a:r>
          </a:p>
        </p:txBody>
      </p:sp>
      <p:sp>
        <p:nvSpPr>
          <p:cNvPr id="68" name="Text Box 59">
            <a:extLst>
              <a:ext uri="{FF2B5EF4-FFF2-40B4-BE49-F238E27FC236}">
                <a16:creationId xmlns:a16="http://schemas.microsoft.com/office/drawing/2014/main" id="{0E5B1575-8D4F-0C42-8D74-5D9841141BFE}"/>
              </a:ext>
            </a:extLst>
          </p:cNvPr>
          <p:cNvSpPr txBox="1">
            <a:spLocks noChangeArrowheads="1"/>
          </p:cNvSpPr>
          <p:nvPr/>
        </p:nvSpPr>
        <p:spPr bwMode="auto">
          <a:xfrm rot="21158543">
            <a:off x="4518025" y="3655139"/>
            <a:ext cx="646113"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sv-SE" sz="1000" b="1" dirty="0" err="1">
                <a:solidFill>
                  <a:srgbClr val="00007E"/>
                </a:solidFill>
                <a:latin typeface="Arial" panose="020B0604020202020204" pitchFamily="34" charset="0"/>
              </a:rPr>
              <a:t>Bredd</a:t>
            </a:r>
            <a:endParaRPr lang="en-US" altLang="sv-SE" sz="1000" b="1" dirty="0">
              <a:solidFill>
                <a:srgbClr val="00007E"/>
              </a:solidFill>
              <a:latin typeface="Arial" panose="020B0604020202020204" pitchFamily="34" charset="0"/>
            </a:endParaRPr>
          </a:p>
        </p:txBody>
      </p:sp>
    </p:spTree>
    <p:extLst>
      <p:ext uri="{BB962C8B-B14F-4D97-AF65-F5344CB8AC3E}">
        <p14:creationId xmlns:p14="http://schemas.microsoft.com/office/powerpoint/2010/main" val="34313303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alphaModFix amt="63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FD46D205-D467-492A-9A14-2C3D592D4365}"/>
              </a:ext>
            </a:extLst>
          </p:cNvPr>
          <p:cNvSpPr/>
          <p:nvPr/>
        </p:nvSpPr>
        <p:spPr>
          <a:xfrm>
            <a:off x="0" y="-11045"/>
            <a:ext cx="12215795" cy="6858000"/>
          </a:xfrm>
          <a:prstGeom prst="rect">
            <a:avLst/>
          </a:prstGeom>
          <a:solidFill>
            <a:schemeClr val="tx1">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 name="textruta 3">
            <a:extLst>
              <a:ext uri="{FF2B5EF4-FFF2-40B4-BE49-F238E27FC236}">
                <a16:creationId xmlns:a16="http://schemas.microsoft.com/office/drawing/2014/main" id="{AB895969-E802-44C9-8526-0099B93744CC}"/>
              </a:ext>
            </a:extLst>
          </p:cNvPr>
          <p:cNvSpPr txBox="1"/>
          <p:nvPr/>
        </p:nvSpPr>
        <p:spPr>
          <a:xfrm>
            <a:off x="286871" y="228600"/>
            <a:ext cx="7700682" cy="646331"/>
          </a:xfrm>
          <a:prstGeom prst="rect">
            <a:avLst/>
          </a:prstGeom>
          <a:noFill/>
        </p:spPr>
        <p:txBody>
          <a:bodyPr wrap="square" rtlCol="0">
            <a:spAutoFit/>
          </a:bodyPr>
          <a:lstStyle/>
          <a:p>
            <a:r>
              <a:rPr lang="sv-SE" sz="3600" b="1" dirty="0">
                <a:solidFill>
                  <a:schemeClr val="bg1"/>
                </a:solidFill>
              </a:rPr>
              <a:t>Juniorlaget ( JAS, Div2 2021/2022)</a:t>
            </a:r>
          </a:p>
        </p:txBody>
      </p:sp>
      <p:pic>
        <p:nvPicPr>
          <p:cNvPr id="7" name="Bildobjekt 6">
            <a:extLst>
              <a:ext uri="{FF2B5EF4-FFF2-40B4-BE49-F238E27FC236}">
                <a16:creationId xmlns:a16="http://schemas.microsoft.com/office/drawing/2014/main" id="{D37947F8-8746-43E3-B605-E593AF89474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468910" y="126479"/>
            <a:ext cx="572633" cy="292120"/>
          </a:xfrm>
          <a:prstGeom prst="rect">
            <a:avLst/>
          </a:prstGeom>
        </p:spPr>
      </p:pic>
      <p:sp>
        <p:nvSpPr>
          <p:cNvPr id="11" name="textruta 10">
            <a:extLst>
              <a:ext uri="{FF2B5EF4-FFF2-40B4-BE49-F238E27FC236}">
                <a16:creationId xmlns:a16="http://schemas.microsoft.com/office/drawing/2014/main" id="{F3E3FDFD-6107-46BC-BCCF-96563A304585}"/>
              </a:ext>
            </a:extLst>
          </p:cNvPr>
          <p:cNvSpPr txBox="1"/>
          <p:nvPr/>
        </p:nvSpPr>
        <p:spPr>
          <a:xfrm>
            <a:off x="1497853" y="3682503"/>
            <a:ext cx="1909482" cy="461665"/>
          </a:xfrm>
          <a:prstGeom prst="rect">
            <a:avLst/>
          </a:prstGeom>
          <a:noFill/>
        </p:spPr>
        <p:txBody>
          <a:bodyPr wrap="square" rtlCol="0">
            <a:spAutoFit/>
          </a:bodyPr>
          <a:lstStyle/>
          <a:p>
            <a:r>
              <a:rPr lang="sv-SE" sz="2400" b="1" dirty="0">
                <a:solidFill>
                  <a:srgbClr val="FF0000"/>
                </a:solidFill>
              </a:rPr>
              <a:t>JAS</a:t>
            </a:r>
            <a:endParaRPr lang="sv-SE" b="1" dirty="0">
              <a:solidFill>
                <a:srgbClr val="FF0000"/>
              </a:solidFill>
            </a:endParaRPr>
          </a:p>
        </p:txBody>
      </p:sp>
      <p:sp>
        <p:nvSpPr>
          <p:cNvPr id="14" name="textruta 13">
            <a:extLst>
              <a:ext uri="{FF2B5EF4-FFF2-40B4-BE49-F238E27FC236}">
                <a16:creationId xmlns:a16="http://schemas.microsoft.com/office/drawing/2014/main" id="{01016560-5295-467B-97BD-CF29650C6352}"/>
              </a:ext>
            </a:extLst>
          </p:cNvPr>
          <p:cNvSpPr txBox="1"/>
          <p:nvPr/>
        </p:nvSpPr>
        <p:spPr>
          <a:xfrm>
            <a:off x="1510407" y="3984926"/>
            <a:ext cx="7759846" cy="2739211"/>
          </a:xfrm>
          <a:prstGeom prst="rect">
            <a:avLst/>
          </a:prstGeom>
          <a:noFill/>
        </p:spPr>
        <p:txBody>
          <a:bodyPr wrap="square" rtlCol="0">
            <a:spAutoFit/>
          </a:bodyPr>
          <a:lstStyle/>
          <a:p>
            <a:endParaRPr lang="sv-SE" sz="1400" b="1" dirty="0">
              <a:solidFill>
                <a:schemeClr val="bg1"/>
              </a:solidFill>
            </a:endParaRPr>
          </a:p>
          <a:p>
            <a:pPr marL="285750" indent="-285750">
              <a:buFontTx/>
              <a:buChar char="-"/>
            </a:pPr>
            <a:r>
              <a:rPr lang="sv-SE" b="1" dirty="0">
                <a:solidFill>
                  <a:schemeClr val="bg1"/>
                </a:solidFill>
              </a:rPr>
              <a:t>Målbilden är att vara en trupp på 20 utespelare +2 målvakter. </a:t>
            </a:r>
          </a:p>
          <a:p>
            <a:pPr marL="285750" indent="-285750">
              <a:buFontTx/>
              <a:buChar char="-"/>
            </a:pPr>
            <a:endParaRPr lang="sv-SE" b="1" dirty="0">
              <a:solidFill>
                <a:schemeClr val="bg1"/>
              </a:solidFill>
            </a:endParaRPr>
          </a:p>
          <a:p>
            <a:pPr marL="285750" indent="-285750">
              <a:buFontTx/>
              <a:buChar char="-"/>
            </a:pPr>
            <a:r>
              <a:rPr lang="sv-SE" b="1" dirty="0">
                <a:solidFill>
                  <a:schemeClr val="bg1"/>
                </a:solidFill>
              </a:rPr>
              <a:t>Samarbete med SSL laget där man slutligen kan utvecklas till en SSL spelare.</a:t>
            </a:r>
          </a:p>
          <a:p>
            <a:pPr marL="285750" indent="-285750">
              <a:buFontTx/>
              <a:buChar char="-"/>
            </a:pPr>
            <a:endParaRPr lang="sv-SE" b="1" dirty="0">
              <a:solidFill>
                <a:schemeClr val="bg1"/>
              </a:solidFill>
            </a:endParaRPr>
          </a:p>
          <a:p>
            <a:pPr marL="285750" indent="-285750">
              <a:buFontTx/>
              <a:buChar char="-"/>
            </a:pPr>
            <a:r>
              <a:rPr lang="sv-SE" b="1" dirty="0">
                <a:solidFill>
                  <a:schemeClr val="bg1"/>
                </a:solidFill>
              </a:rPr>
              <a:t>Spel med Div2 alternativt DJ20 eller </a:t>
            </a:r>
            <a:r>
              <a:rPr lang="sv-SE" b="1" dirty="0" err="1">
                <a:solidFill>
                  <a:schemeClr val="bg1"/>
                </a:solidFill>
              </a:rPr>
              <a:t>dubbellicens</a:t>
            </a:r>
            <a:r>
              <a:rPr lang="sv-SE" b="1" dirty="0">
                <a:solidFill>
                  <a:schemeClr val="bg1"/>
                </a:solidFill>
              </a:rPr>
              <a:t> med andra samarbetsklubbar. </a:t>
            </a:r>
          </a:p>
          <a:p>
            <a:pPr marL="285750" indent="-285750">
              <a:buFontTx/>
              <a:buChar char="-"/>
            </a:pPr>
            <a:endParaRPr lang="sv-SE" b="1" dirty="0">
              <a:solidFill>
                <a:schemeClr val="bg1"/>
              </a:solidFill>
            </a:endParaRPr>
          </a:p>
          <a:p>
            <a:pPr marL="285750" indent="-285750">
              <a:buFontTx/>
              <a:buChar char="-"/>
            </a:pPr>
            <a:r>
              <a:rPr lang="sv-SE" b="1" dirty="0">
                <a:solidFill>
                  <a:schemeClr val="bg1"/>
                </a:solidFill>
              </a:rPr>
              <a:t>Nära samarbete med SSL försäsong och tränarutbyte mellan SSL och JAS.</a:t>
            </a:r>
          </a:p>
          <a:p>
            <a:pPr marL="285750" indent="-285750">
              <a:buFontTx/>
              <a:buChar char="-"/>
            </a:pPr>
            <a:endParaRPr lang="sv-SE" sz="1400" b="1" dirty="0">
              <a:solidFill>
                <a:schemeClr val="bg1"/>
              </a:solidFill>
            </a:endParaRPr>
          </a:p>
        </p:txBody>
      </p:sp>
    </p:spTree>
    <p:extLst>
      <p:ext uri="{BB962C8B-B14F-4D97-AF65-F5344CB8AC3E}">
        <p14:creationId xmlns:p14="http://schemas.microsoft.com/office/powerpoint/2010/main" val="21735967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alphaModFix amt="66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61CB1DBF-F203-4044-B3DD-5E7F35FA82EC}"/>
              </a:ext>
            </a:extLst>
          </p:cNvPr>
          <p:cNvSpPr/>
          <p:nvPr/>
        </p:nvSpPr>
        <p:spPr>
          <a:xfrm>
            <a:off x="0" y="359007"/>
            <a:ext cx="12192000" cy="6858000"/>
          </a:xfrm>
          <a:prstGeom prst="rect">
            <a:avLst/>
          </a:prstGeom>
          <a:solidFill>
            <a:schemeClr val="tx1">
              <a:alpha val="6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 name="textruta 3">
            <a:extLst>
              <a:ext uri="{FF2B5EF4-FFF2-40B4-BE49-F238E27FC236}">
                <a16:creationId xmlns:a16="http://schemas.microsoft.com/office/drawing/2014/main" id="{E8BD1215-3D2B-4DE0-86D2-9740BB4A35A9}"/>
              </a:ext>
            </a:extLst>
          </p:cNvPr>
          <p:cNvSpPr txBox="1"/>
          <p:nvPr/>
        </p:nvSpPr>
        <p:spPr>
          <a:xfrm>
            <a:off x="286870" y="228600"/>
            <a:ext cx="11425517" cy="646331"/>
          </a:xfrm>
          <a:prstGeom prst="rect">
            <a:avLst/>
          </a:prstGeom>
          <a:noFill/>
        </p:spPr>
        <p:txBody>
          <a:bodyPr wrap="square" rtlCol="0">
            <a:spAutoFit/>
          </a:bodyPr>
          <a:lstStyle/>
          <a:p>
            <a:r>
              <a:rPr lang="sv-SE" sz="3600" b="1" dirty="0">
                <a:solidFill>
                  <a:schemeClr val="bg1"/>
                </a:solidFill>
              </a:rPr>
              <a:t>Tränarna och personer runtomkring </a:t>
            </a:r>
          </a:p>
        </p:txBody>
      </p:sp>
      <p:sp>
        <p:nvSpPr>
          <p:cNvPr id="7" name="textruta 6">
            <a:extLst>
              <a:ext uri="{FF2B5EF4-FFF2-40B4-BE49-F238E27FC236}">
                <a16:creationId xmlns:a16="http://schemas.microsoft.com/office/drawing/2014/main" id="{15D49A85-1F35-415B-9162-D9AAE9BE5504}"/>
              </a:ext>
            </a:extLst>
          </p:cNvPr>
          <p:cNvSpPr txBox="1"/>
          <p:nvPr/>
        </p:nvSpPr>
        <p:spPr>
          <a:xfrm>
            <a:off x="490816" y="3703152"/>
            <a:ext cx="2159373" cy="646331"/>
          </a:xfrm>
          <a:prstGeom prst="rect">
            <a:avLst/>
          </a:prstGeom>
          <a:noFill/>
        </p:spPr>
        <p:txBody>
          <a:bodyPr wrap="square" rtlCol="0">
            <a:spAutoFit/>
          </a:bodyPr>
          <a:lstStyle/>
          <a:p>
            <a:r>
              <a:rPr lang="sv-SE" b="1" dirty="0">
                <a:solidFill>
                  <a:schemeClr val="bg1"/>
                </a:solidFill>
              </a:rPr>
              <a:t>Anton Lugn</a:t>
            </a:r>
          </a:p>
          <a:p>
            <a:r>
              <a:rPr lang="sv-SE" b="1" dirty="0">
                <a:solidFill>
                  <a:srgbClr val="FF0000"/>
                </a:solidFill>
              </a:rPr>
              <a:t> Tränare</a:t>
            </a:r>
          </a:p>
        </p:txBody>
      </p:sp>
      <p:sp>
        <p:nvSpPr>
          <p:cNvPr id="10" name="textruta 9">
            <a:extLst>
              <a:ext uri="{FF2B5EF4-FFF2-40B4-BE49-F238E27FC236}">
                <a16:creationId xmlns:a16="http://schemas.microsoft.com/office/drawing/2014/main" id="{E830104A-5C1F-44C0-B469-B7BDEDA5B35F}"/>
              </a:ext>
            </a:extLst>
          </p:cNvPr>
          <p:cNvSpPr txBox="1"/>
          <p:nvPr/>
        </p:nvSpPr>
        <p:spPr>
          <a:xfrm>
            <a:off x="2990848" y="3722088"/>
            <a:ext cx="3105151" cy="646331"/>
          </a:xfrm>
          <a:prstGeom prst="rect">
            <a:avLst/>
          </a:prstGeom>
          <a:noFill/>
        </p:spPr>
        <p:txBody>
          <a:bodyPr wrap="square" rtlCol="0">
            <a:spAutoFit/>
          </a:bodyPr>
          <a:lstStyle/>
          <a:p>
            <a:r>
              <a:rPr lang="sv-SE" b="1" dirty="0">
                <a:solidFill>
                  <a:schemeClr val="bg1"/>
                </a:solidFill>
              </a:rPr>
              <a:t>Nelly Pettersson</a:t>
            </a:r>
          </a:p>
          <a:p>
            <a:r>
              <a:rPr lang="sv-SE" b="1" dirty="0">
                <a:solidFill>
                  <a:srgbClr val="FF0000"/>
                </a:solidFill>
              </a:rPr>
              <a:t>Tränare</a:t>
            </a:r>
          </a:p>
        </p:txBody>
      </p:sp>
      <p:sp>
        <p:nvSpPr>
          <p:cNvPr id="13" name="textruta 12">
            <a:extLst>
              <a:ext uri="{FF2B5EF4-FFF2-40B4-BE49-F238E27FC236}">
                <a16:creationId xmlns:a16="http://schemas.microsoft.com/office/drawing/2014/main" id="{28F0E4D0-F79B-4693-894E-409232C872E0}"/>
              </a:ext>
            </a:extLst>
          </p:cNvPr>
          <p:cNvSpPr txBox="1"/>
          <p:nvPr/>
        </p:nvSpPr>
        <p:spPr>
          <a:xfrm>
            <a:off x="294775" y="6065581"/>
            <a:ext cx="2355414" cy="646331"/>
          </a:xfrm>
          <a:prstGeom prst="rect">
            <a:avLst/>
          </a:prstGeom>
          <a:noFill/>
        </p:spPr>
        <p:txBody>
          <a:bodyPr wrap="square" rtlCol="0">
            <a:spAutoFit/>
          </a:bodyPr>
          <a:lstStyle/>
          <a:p>
            <a:r>
              <a:rPr lang="sv-SE" b="1" dirty="0">
                <a:solidFill>
                  <a:schemeClr val="bg1"/>
                </a:solidFill>
              </a:rPr>
              <a:t>Marcus Ljungdahl</a:t>
            </a:r>
          </a:p>
          <a:p>
            <a:r>
              <a:rPr lang="sv-SE" b="1" dirty="0">
                <a:solidFill>
                  <a:srgbClr val="FF0000"/>
                </a:solidFill>
              </a:rPr>
              <a:t>Lagpappa 1</a:t>
            </a:r>
          </a:p>
        </p:txBody>
      </p:sp>
      <p:sp>
        <p:nvSpPr>
          <p:cNvPr id="19" name="textruta 18">
            <a:extLst>
              <a:ext uri="{FF2B5EF4-FFF2-40B4-BE49-F238E27FC236}">
                <a16:creationId xmlns:a16="http://schemas.microsoft.com/office/drawing/2014/main" id="{0E8C7E60-7307-4AB5-A0C6-01F94F3CECE9}"/>
              </a:ext>
            </a:extLst>
          </p:cNvPr>
          <p:cNvSpPr txBox="1"/>
          <p:nvPr/>
        </p:nvSpPr>
        <p:spPr>
          <a:xfrm>
            <a:off x="6095999" y="3722088"/>
            <a:ext cx="2089837" cy="646331"/>
          </a:xfrm>
          <a:prstGeom prst="rect">
            <a:avLst/>
          </a:prstGeom>
          <a:noFill/>
        </p:spPr>
        <p:txBody>
          <a:bodyPr wrap="square" rtlCol="0">
            <a:spAutoFit/>
          </a:bodyPr>
          <a:lstStyle/>
          <a:p>
            <a:r>
              <a:rPr lang="sv-SE" b="1" dirty="0">
                <a:solidFill>
                  <a:schemeClr val="bg1"/>
                </a:solidFill>
              </a:rPr>
              <a:t>Claes Markström</a:t>
            </a:r>
          </a:p>
          <a:p>
            <a:r>
              <a:rPr lang="sv-SE" b="1" dirty="0">
                <a:solidFill>
                  <a:srgbClr val="FF0000"/>
                </a:solidFill>
              </a:rPr>
              <a:t>Lagledare</a:t>
            </a:r>
          </a:p>
        </p:txBody>
      </p:sp>
      <p:sp>
        <p:nvSpPr>
          <p:cNvPr id="20" name="textruta 19">
            <a:extLst>
              <a:ext uri="{FF2B5EF4-FFF2-40B4-BE49-F238E27FC236}">
                <a16:creationId xmlns:a16="http://schemas.microsoft.com/office/drawing/2014/main" id="{FB20412D-8EB6-4D22-9C27-47A8C9F28113}"/>
              </a:ext>
            </a:extLst>
          </p:cNvPr>
          <p:cNvSpPr txBox="1"/>
          <p:nvPr/>
        </p:nvSpPr>
        <p:spPr>
          <a:xfrm>
            <a:off x="8750051" y="3722088"/>
            <a:ext cx="2089837" cy="646331"/>
          </a:xfrm>
          <a:prstGeom prst="rect">
            <a:avLst/>
          </a:prstGeom>
          <a:noFill/>
        </p:spPr>
        <p:txBody>
          <a:bodyPr wrap="square" rtlCol="0">
            <a:spAutoFit/>
          </a:bodyPr>
          <a:lstStyle/>
          <a:p>
            <a:r>
              <a:rPr lang="sv-SE" b="1" dirty="0">
                <a:solidFill>
                  <a:schemeClr val="bg1"/>
                </a:solidFill>
              </a:rPr>
              <a:t>Johan </a:t>
            </a:r>
            <a:r>
              <a:rPr lang="sv-SE" b="1" dirty="0" err="1">
                <a:solidFill>
                  <a:schemeClr val="bg1"/>
                </a:solidFill>
              </a:rPr>
              <a:t>Adin</a:t>
            </a:r>
            <a:endParaRPr lang="sv-SE" b="1" dirty="0">
              <a:solidFill>
                <a:schemeClr val="bg1"/>
              </a:solidFill>
            </a:endParaRPr>
          </a:p>
          <a:p>
            <a:r>
              <a:rPr lang="sv-SE" b="1" dirty="0">
                <a:solidFill>
                  <a:srgbClr val="FF0000"/>
                </a:solidFill>
              </a:rPr>
              <a:t>Lagledare</a:t>
            </a:r>
          </a:p>
        </p:txBody>
      </p:sp>
      <p:sp>
        <p:nvSpPr>
          <p:cNvPr id="34" name="textruta 33">
            <a:extLst>
              <a:ext uri="{FF2B5EF4-FFF2-40B4-BE49-F238E27FC236}">
                <a16:creationId xmlns:a16="http://schemas.microsoft.com/office/drawing/2014/main" id="{F6E203F0-01A3-4507-A268-97F1EF209584}"/>
              </a:ext>
            </a:extLst>
          </p:cNvPr>
          <p:cNvSpPr txBox="1"/>
          <p:nvPr/>
        </p:nvSpPr>
        <p:spPr>
          <a:xfrm>
            <a:off x="2990848" y="6065580"/>
            <a:ext cx="2089837" cy="646331"/>
          </a:xfrm>
          <a:prstGeom prst="rect">
            <a:avLst/>
          </a:prstGeom>
          <a:noFill/>
        </p:spPr>
        <p:txBody>
          <a:bodyPr wrap="square" rtlCol="0">
            <a:spAutoFit/>
          </a:bodyPr>
          <a:lstStyle/>
          <a:p>
            <a:r>
              <a:rPr lang="sv-SE" b="1" dirty="0">
                <a:solidFill>
                  <a:schemeClr val="bg1"/>
                </a:solidFill>
              </a:rPr>
              <a:t>Mathias Flodin</a:t>
            </a:r>
          </a:p>
          <a:p>
            <a:r>
              <a:rPr lang="sv-SE" b="1" dirty="0">
                <a:solidFill>
                  <a:srgbClr val="FF0000"/>
                </a:solidFill>
              </a:rPr>
              <a:t>Lagpappa 2</a:t>
            </a:r>
          </a:p>
        </p:txBody>
      </p:sp>
      <p:pic>
        <p:nvPicPr>
          <p:cNvPr id="35" name="Bildobjekt 34">
            <a:extLst>
              <a:ext uri="{FF2B5EF4-FFF2-40B4-BE49-F238E27FC236}">
                <a16:creationId xmlns:a16="http://schemas.microsoft.com/office/drawing/2014/main" id="{3057C4E7-90DC-464C-AE54-5F4A8D3EA64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468910" y="126479"/>
            <a:ext cx="572633" cy="292120"/>
          </a:xfrm>
          <a:prstGeom prst="rect">
            <a:avLst/>
          </a:prstGeom>
        </p:spPr>
      </p:pic>
      <p:sp>
        <p:nvSpPr>
          <p:cNvPr id="12" name="Rektangel 11">
            <a:extLst>
              <a:ext uri="{FF2B5EF4-FFF2-40B4-BE49-F238E27FC236}">
                <a16:creationId xmlns:a16="http://schemas.microsoft.com/office/drawing/2014/main" id="{569A91F5-84D6-FA40-A7A7-55AC22D0B064}"/>
              </a:ext>
            </a:extLst>
          </p:cNvPr>
          <p:cNvSpPr/>
          <p:nvPr/>
        </p:nvSpPr>
        <p:spPr>
          <a:xfrm>
            <a:off x="3277578" y="5156200"/>
            <a:ext cx="888022" cy="806681"/>
          </a:xfrm>
          <a:prstGeom prst="rect">
            <a:avLst/>
          </a:prstGeom>
          <a:blipFill>
            <a:blip r:embed="rId5" cstate="email">
              <a:extLst>
                <a:ext uri="{28A0092B-C50C-407E-A947-70E740481C1C}">
                  <a14:useLocalDpi xmlns:a14="http://schemas.microsoft.com/office/drawing/2010/main"/>
                </a:ext>
              </a:extLst>
            </a:blip>
            <a:srcRect/>
            <a:stretch>
              <a:fillRect/>
            </a:stretch>
          </a:blipFill>
        </p:spPr>
        <p:style>
          <a:lnRef idx="2">
            <a:schemeClr val="lt1">
              <a:alpha val="0"/>
              <a:hueOff val="0"/>
              <a:satOff val="0"/>
              <a:lumOff val="0"/>
              <a:alphaOff val="0"/>
            </a:schemeClr>
          </a:lnRef>
          <a:fillRef idx="1">
            <a:scrgbClr r="0" g="0" b="0"/>
          </a:fillRef>
          <a:effectRef idx="0">
            <a:schemeClr val="accent5">
              <a:hueOff val="-4966938"/>
              <a:satOff val="19906"/>
              <a:lumOff val="4314"/>
              <a:alphaOff val="0"/>
            </a:schemeClr>
          </a:effectRef>
          <a:fontRef idx="minor">
            <a:schemeClr val="lt1"/>
          </a:fontRef>
        </p:style>
      </p:sp>
      <p:pic>
        <p:nvPicPr>
          <p:cNvPr id="3" name="Bildobjekt 2">
            <a:extLst>
              <a:ext uri="{FF2B5EF4-FFF2-40B4-BE49-F238E27FC236}">
                <a16:creationId xmlns:a16="http://schemas.microsoft.com/office/drawing/2014/main" id="{6F494967-2E35-DA45-B16A-51AA5A09DF9C}"/>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37475" y="4770221"/>
            <a:ext cx="933366" cy="1279958"/>
          </a:xfrm>
          <a:prstGeom prst="rect">
            <a:avLst/>
          </a:prstGeom>
        </p:spPr>
      </p:pic>
      <p:pic>
        <p:nvPicPr>
          <p:cNvPr id="8" name="Bildobjekt 7">
            <a:extLst>
              <a:ext uri="{FF2B5EF4-FFF2-40B4-BE49-F238E27FC236}">
                <a16:creationId xmlns:a16="http://schemas.microsoft.com/office/drawing/2014/main" id="{125B934C-CE9E-9B4B-ADE3-88B3FDD763A0}"/>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737475" y="1290063"/>
            <a:ext cx="3471552" cy="2380676"/>
          </a:xfrm>
          <a:prstGeom prst="rect">
            <a:avLst/>
          </a:prstGeom>
        </p:spPr>
      </p:pic>
      <p:pic>
        <p:nvPicPr>
          <p:cNvPr id="21" name="Bildobjekt 20">
            <a:extLst>
              <a:ext uri="{FF2B5EF4-FFF2-40B4-BE49-F238E27FC236}">
                <a16:creationId xmlns:a16="http://schemas.microsoft.com/office/drawing/2014/main" id="{F906EA44-F3E3-E24E-86B2-42E1700AEE2C}"/>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858000" y="1339241"/>
            <a:ext cx="2466431" cy="2266583"/>
          </a:xfrm>
          <a:prstGeom prst="rect">
            <a:avLst/>
          </a:prstGeom>
        </p:spPr>
      </p:pic>
    </p:spTree>
    <p:extLst>
      <p:ext uri="{BB962C8B-B14F-4D97-AF65-F5344CB8AC3E}">
        <p14:creationId xmlns:p14="http://schemas.microsoft.com/office/powerpoint/2010/main" val="36276841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1195C44D-8CE7-4436-98F8-7E385C08AB81}"/>
              </a:ext>
            </a:extLst>
          </p:cNvPr>
          <p:cNvSpPr/>
          <p:nvPr/>
        </p:nvSpPr>
        <p:spPr>
          <a:xfrm>
            <a:off x="0" y="0"/>
            <a:ext cx="12192000" cy="6858000"/>
          </a:xfrm>
          <a:prstGeom prst="rect">
            <a:avLst/>
          </a:prstGeom>
          <a:solidFill>
            <a:schemeClr val="tx1">
              <a:alpha val="6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 name="textruta 3">
            <a:extLst>
              <a:ext uri="{FF2B5EF4-FFF2-40B4-BE49-F238E27FC236}">
                <a16:creationId xmlns:a16="http://schemas.microsoft.com/office/drawing/2014/main" id="{8F2FEA1D-9EA1-4283-BA00-BB82338380B1}"/>
              </a:ext>
            </a:extLst>
          </p:cNvPr>
          <p:cNvSpPr txBox="1"/>
          <p:nvPr/>
        </p:nvSpPr>
        <p:spPr>
          <a:xfrm>
            <a:off x="329709" y="95433"/>
            <a:ext cx="11425517" cy="646331"/>
          </a:xfrm>
          <a:prstGeom prst="rect">
            <a:avLst/>
          </a:prstGeom>
          <a:noFill/>
        </p:spPr>
        <p:txBody>
          <a:bodyPr wrap="square" rtlCol="0">
            <a:spAutoFit/>
          </a:bodyPr>
          <a:lstStyle/>
          <a:p>
            <a:r>
              <a:rPr lang="sv-SE" sz="3600" dirty="0">
                <a:solidFill>
                  <a:schemeClr val="bg1"/>
                </a:solidFill>
              </a:rPr>
              <a:t>Våra veckorutiner</a:t>
            </a:r>
          </a:p>
        </p:txBody>
      </p:sp>
      <p:pic>
        <p:nvPicPr>
          <p:cNvPr id="5" name="Bildobjekt 4">
            <a:extLst>
              <a:ext uri="{FF2B5EF4-FFF2-40B4-BE49-F238E27FC236}">
                <a16:creationId xmlns:a16="http://schemas.microsoft.com/office/drawing/2014/main" id="{1562B400-461E-4EC4-BAE7-226447617BD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468910" y="126479"/>
            <a:ext cx="572633" cy="292120"/>
          </a:xfrm>
          <a:prstGeom prst="rect">
            <a:avLst/>
          </a:prstGeom>
        </p:spPr>
      </p:pic>
      <p:sp>
        <p:nvSpPr>
          <p:cNvPr id="7" name="textruta 6">
            <a:extLst>
              <a:ext uri="{FF2B5EF4-FFF2-40B4-BE49-F238E27FC236}">
                <a16:creationId xmlns:a16="http://schemas.microsoft.com/office/drawing/2014/main" id="{F265D97B-CF41-4FD2-A675-9E9161FF8DB2}"/>
              </a:ext>
            </a:extLst>
          </p:cNvPr>
          <p:cNvSpPr txBox="1"/>
          <p:nvPr/>
        </p:nvSpPr>
        <p:spPr>
          <a:xfrm>
            <a:off x="449474" y="1183781"/>
            <a:ext cx="8727141" cy="5232202"/>
          </a:xfrm>
          <a:prstGeom prst="rect">
            <a:avLst/>
          </a:prstGeom>
          <a:noFill/>
        </p:spPr>
        <p:txBody>
          <a:bodyPr wrap="square" rtlCol="0">
            <a:spAutoFit/>
          </a:bodyPr>
          <a:lstStyle/>
          <a:p>
            <a:r>
              <a:rPr lang="en-US" b="1" dirty="0">
                <a:solidFill>
                  <a:schemeClr val="bg1"/>
                </a:solidFill>
              </a:rPr>
              <a:t>Vi </a:t>
            </a:r>
            <a:r>
              <a:rPr lang="en-US" b="1" dirty="0" err="1">
                <a:solidFill>
                  <a:schemeClr val="bg1"/>
                </a:solidFill>
              </a:rPr>
              <a:t>tränar</a:t>
            </a:r>
            <a:r>
              <a:rPr lang="en-US" b="1" dirty="0">
                <a:solidFill>
                  <a:schemeClr val="bg1"/>
                </a:solidFill>
              </a:rPr>
              <a:t> </a:t>
            </a:r>
            <a:r>
              <a:rPr lang="en-US" b="1" dirty="0" err="1">
                <a:solidFill>
                  <a:schemeClr val="bg1"/>
                </a:solidFill>
              </a:rPr>
              <a:t>innebandy</a:t>
            </a:r>
            <a:r>
              <a:rPr lang="en-US" b="1" dirty="0">
                <a:solidFill>
                  <a:schemeClr val="bg1"/>
                </a:solidFill>
              </a:rPr>
              <a:t> 3 </a:t>
            </a:r>
            <a:r>
              <a:rPr lang="en-US" b="1" dirty="0" err="1">
                <a:solidFill>
                  <a:schemeClr val="bg1"/>
                </a:solidFill>
              </a:rPr>
              <a:t>gånger</a:t>
            </a:r>
            <a:r>
              <a:rPr lang="en-US" b="1" dirty="0">
                <a:solidFill>
                  <a:schemeClr val="bg1"/>
                </a:solidFill>
              </a:rPr>
              <a:t> </a:t>
            </a:r>
            <a:r>
              <a:rPr lang="en-US" b="1" dirty="0" err="1">
                <a:solidFill>
                  <a:schemeClr val="bg1"/>
                </a:solidFill>
              </a:rPr>
              <a:t>i</a:t>
            </a:r>
            <a:r>
              <a:rPr lang="en-US" b="1" dirty="0">
                <a:solidFill>
                  <a:schemeClr val="bg1"/>
                </a:solidFill>
              </a:rPr>
              <a:t> </a:t>
            </a:r>
            <a:r>
              <a:rPr lang="en-US" b="1" dirty="0" err="1">
                <a:solidFill>
                  <a:schemeClr val="bg1"/>
                </a:solidFill>
              </a:rPr>
              <a:t>veckan</a:t>
            </a:r>
            <a:r>
              <a:rPr lang="en-US" b="1" dirty="0">
                <a:solidFill>
                  <a:schemeClr val="bg1"/>
                </a:solidFill>
              </a:rPr>
              <a:t>.</a:t>
            </a:r>
          </a:p>
          <a:p>
            <a:br>
              <a:rPr lang="sv-SE" b="1" dirty="0">
                <a:solidFill>
                  <a:schemeClr val="bg1"/>
                </a:solidFill>
              </a:rPr>
            </a:br>
            <a:r>
              <a:rPr lang="sv-SE" b="1" dirty="0">
                <a:solidFill>
                  <a:schemeClr val="bg1"/>
                </a:solidFill>
              </a:rPr>
              <a:t>En vanlig träningsvecka</a:t>
            </a:r>
            <a:endParaRPr lang="en-US" b="1" dirty="0">
              <a:solidFill>
                <a:schemeClr val="bg1"/>
              </a:solidFill>
            </a:endParaRPr>
          </a:p>
          <a:p>
            <a:endParaRPr lang="en-US" sz="1400" dirty="0"/>
          </a:p>
          <a:p>
            <a:pPr marL="285750" indent="-285750">
              <a:buFontTx/>
              <a:buChar char="-"/>
            </a:pPr>
            <a:r>
              <a:rPr lang="en-US" b="1" dirty="0" err="1">
                <a:solidFill>
                  <a:schemeClr val="bg1"/>
                </a:solidFill>
              </a:rPr>
              <a:t>Veckoplanering</a:t>
            </a:r>
            <a:r>
              <a:rPr lang="en-US" b="1" dirty="0">
                <a:solidFill>
                  <a:schemeClr val="bg1"/>
                </a:solidFill>
              </a:rPr>
              <a:t> </a:t>
            </a:r>
            <a:r>
              <a:rPr lang="en-US" b="1" dirty="0" err="1">
                <a:solidFill>
                  <a:schemeClr val="bg1"/>
                </a:solidFill>
              </a:rPr>
              <a:t>skickas</a:t>
            </a:r>
            <a:r>
              <a:rPr lang="en-US" b="1" dirty="0">
                <a:solidFill>
                  <a:schemeClr val="bg1"/>
                </a:solidFill>
              </a:rPr>
              <a:t> </a:t>
            </a:r>
            <a:r>
              <a:rPr lang="en-US" b="1" dirty="0" err="1">
                <a:solidFill>
                  <a:schemeClr val="bg1"/>
                </a:solidFill>
              </a:rPr>
              <a:t>ut</a:t>
            </a:r>
            <a:r>
              <a:rPr lang="en-US" b="1" dirty="0">
                <a:solidFill>
                  <a:schemeClr val="bg1"/>
                </a:solidFill>
              </a:rPr>
              <a:t> </a:t>
            </a:r>
            <a:r>
              <a:rPr lang="en-US" b="1" dirty="0" err="1">
                <a:solidFill>
                  <a:schemeClr val="bg1"/>
                </a:solidFill>
              </a:rPr>
              <a:t>på</a:t>
            </a:r>
            <a:r>
              <a:rPr lang="en-US" b="1" dirty="0">
                <a:solidFill>
                  <a:schemeClr val="bg1"/>
                </a:solidFill>
              </a:rPr>
              <a:t> </a:t>
            </a:r>
            <a:r>
              <a:rPr lang="en-US" b="1" dirty="0" err="1">
                <a:solidFill>
                  <a:schemeClr val="bg1"/>
                </a:solidFill>
              </a:rPr>
              <a:t>söndagar</a:t>
            </a:r>
            <a:endParaRPr lang="en-US" b="1" dirty="0">
              <a:solidFill>
                <a:schemeClr val="bg1"/>
              </a:solidFill>
            </a:endParaRPr>
          </a:p>
          <a:p>
            <a:pPr marL="742950" lvl="1" indent="-285750">
              <a:buFontTx/>
              <a:buChar char="-"/>
            </a:pPr>
            <a:r>
              <a:rPr lang="en-US" b="1" dirty="0">
                <a:solidFill>
                  <a:schemeClr val="bg1"/>
                </a:solidFill>
              </a:rPr>
              <a:t>INFO om </a:t>
            </a:r>
            <a:r>
              <a:rPr lang="en-US" b="1" dirty="0" err="1">
                <a:solidFill>
                  <a:schemeClr val="bg1"/>
                </a:solidFill>
              </a:rPr>
              <a:t>vad</a:t>
            </a:r>
            <a:r>
              <a:rPr lang="en-US" b="1" dirty="0">
                <a:solidFill>
                  <a:schemeClr val="bg1"/>
                </a:solidFill>
              </a:rPr>
              <a:t> </a:t>
            </a:r>
            <a:r>
              <a:rPr lang="en-US" b="1" dirty="0" err="1">
                <a:solidFill>
                  <a:schemeClr val="bg1"/>
                </a:solidFill>
              </a:rPr>
              <a:t>som</a:t>
            </a:r>
            <a:r>
              <a:rPr lang="en-US" b="1" dirty="0">
                <a:solidFill>
                  <a:schemeClr val="bg1"/>
                </a:solidFill>
              </a:rPr>
              <a:t> </a:t>
            </a:r>
            <a:r>
              <a:rPr lang="en-US" b="1" dirty="0" err="1">
                <a:solidFill>
                  <a:schemeClr val="bg1"/>
                </a:solidFill>
              </a:rPr>
              <a:t>gäller</a:t>
            </a:r>
            <a:r>
              <a:rPr lang="en-US" b="1" dirty="0">
                <a:solidFill>
                  <a:schemeClr val="bg1"/>
                </a:solidFill>
              </a:rPr>
              <a:t> </a:t>
            </a:r>
            <a:r>
              <a:rPr lang="en-US" b="1" dirty="0" err="1">
                <a:solidFill>
                  <a:schemeClr val="bg1"/>
                </a:solidFill>
              </a:rPr>
              <a:t>för</a:t>
            </a:r>
            <a:r>
              <a:rPr lang="en-US" b="1" dirty="0">
                <a:solidFill>
                  <a:schemeClr val="bg1"/>
                </a:solidFill>
              </a:rPr>
              <a:t> </a:t>
            </a:r>
            <a:r>
              <a:rPr lang="en-US" b="1" dirty="0" err="1">
                <a:solidFill>
                  <a:schemeClr val="bg1"/>
                </a:solidFill>
              </a:rPr>
              <a:t>respektive</a:t>
            </a:r>
            <a:r>
              <a:rPr lang="en-US" b="1" dirty="0">
                <a:solidFill>
                  <a:schemeClr val="bg1"/>
                </a:solidFill>
              </a:rPr>
              <a:t> </a:t>
            </a:r>
            <a:r>
              <a:rPr lang="en-US" b="1" dirty="0" err="1">
                <a:solidFill>
                  <a:schemeClr val="bg1"/>
                </a:solidFill>
              </a:rPr>
              <a:t>träning</a:t>
            </a:r>
            <a:r>
              <a:rPr lang="en-US" b="1" dirty="0">
                <a:solidFill>
                  <a:schemeClr val="bg1"/>
                </a:solidFill>
              </a:rPr>
              <a:t> ( </a:t>
            </a:r>
            <a:r>
              <a:rPr lang="en-US" b="1" dirty="0" err="1">
                <a:solidFill>
                  <a:schemeClr val="bg1"/>
                </a:solidFill>
              </a:rPr>
              <a:t>Fokus</a:t>
            </a:r>
            <a:r>
              <a:rPr lang="en-US" b="1" dirty="0">
                <a:solidFill>
                  <a:schemeClr val="bg1"/>
                </a:solidFill>
              </a:rPr>
              <a:t> </a:t>
            </a:r>
            <a:r>
              <a:rPr lang="en-US" b="1" dirty="0" err="1">
                <a:solidFill>
                  <a:schemeClr val="bg1"/>
                </a:solidFill>
              </a:rPr>
              <a:t>områden</a:t>
            </a:r>
            <a:r>
              <a:rPr lang="en-US" b="1" dirty="0">
                <a:solidFill>
                  <a:schemeClr val="bg1"/>
                </a:solidFill>
              </a:rPr>
              <a:t> )</a:t>
            </a:r>
          </a:p>
          <a:p>
            <a:pPr lvl="1"/>
            <a:r>
              <a:rPr lang="en-US" b="1" dirty="0">
                <a:solidFill>
                  <a:schemeClr val="bg1"/>
                </a:solidFill>
              </a:rPr>
              <a:t> </a:t>
            </a:r>
          </a:p>
          <a:p>
            <a:pPr marL="285750" indent="-285750">
              <a:buFontTx/>
              <a:buChar char="-"/>
            </a:pPr>
            <a:r>
              <a:rPr lang="en-US" b="1" dirty="0" err="1">
                <a:solidFill>
                  <a:schemeClr val="bg1"/>
                </a:solidFill>
              </a:rPr>
              <a:t>Samling</a:t>
            </a:r>
            <a:r>
              <a:rPr lang="en-US" b="1" dirty="0">
                <a:solidFill>
                  <a:schemeClr val="bg1"/>
                </a:solidFill>
              </a:rPr>
              <a:t> 15min </a:t>
            </a:r>
            <a:r>
              <a:rPr lang="en-US" b="1" dirty="0" err="1">
                <a:solidFill>
                  <a:schemeClr val="bg1"/>
                </a:solidFill>
              </a:rPr>
              <a:t>innan</a:t>
            </a:r>
            <a:r>
              <a:rPr lang="en-US" b="1" dirty="0">
                <a:solidFill>
                  <a:schemeClr val="bg1"/>
                </a:solidFill>
              </a:rPr>
              <a:t> </a:t>
            </a:r>
            <a:r>
              <a:rPr lang="en-US" b="1" dirty="0" err="1">
                <a:solidFill>
                  <a:schemeClr val="bg1"/>
                </a:solidFill>
              </a:rPr>
              <a:t>träningsstart</a:t>
            </a:r>
            <a:endParaRPr lang="en-US" b="1" dirty="0">
              <a:solidFill>
                <a:schemeClr val="bg1"/>
              </a:solidFill>
            </a:endParaRPr>
          </a:p>
          <a:p>
            <a:pPr marL="742950" lvl="1" indent="-285750">
              <a:buFontTx/>
              <a:buChar char="-"/>
            </a:pPr>
            <a:r>
              <a:rPr lang="en-US" b="1" dirty="0" err="1">
                <a:solidFill>
                  <a:schemeClr val="bg1"/>
                </a:solidFill>
              </a:rPr>
              <a:t>Genomgång</a:t>
            </a:r>
            <a:r>
              <a:rPr lang="en-US" b="1" dirty="0">
                <a:solidFill>
                  <a:schemeClr val="bg1"/>
                </a:solidFill>
              </a:rPr>
              <a:t> </a:t>
            </a:r>
            <a:r>
              <a:rPr lang="en-US" b="1" dirty="0" err="1">
                <a:solidFill>
                  <a:schemeClr val="bg1"/>
                </a:solidFill>
              </a:rPr>
              <a:t>träning</a:t>
            </a:r>
            <a:r>
              <a:rPr lang="en-US" b="1" dirty="0">
                <a:solidFill>
                  <a:schemeClr val="bg1"/>
                </a:solidFill>
              </a:rPr>
              <a:t>, </a:t>
            </a:r>
            <a:r>
              <a:rPr lang="en-US" b="1" dirty="0" err="1">
                <a:solidFill>
                  <a:schemeClr val="bg1"/>
                </a:solidFill>
              </a:rPr>
              <a:t>uppvärmning</a:t>
            </a:r>
            <a:r>
              <a:rPr lang="en-US" b="1" dirty="0">
                <a:solidFill>
                  <a:schemeClr val="bg1"/>
                </a:solidFill>
              </a:rPr>
              <a:t>, </a:t>
            </a:r>
            <a:r>
              <a:rPr lang="en-US" b="1" dirty="0" err="1">
                <a:solidFill>
                  <a:schemeClr val="bg1"/>
                </a:solidFill>
              </a:rPr>
              <a:t>formationer</a:t>
            </a:r>
            <a:r>
              <a:rPr lang="en-US" b="1" dirty="0">
                <a:solidFill>
                  <a:schemeClr val="bg1"/>
                </a:solidFill>
              </a:rPr>
              <a:t> </a:t>
            </a:r>
            <a:r>
              <a:rPr lang="en-US" b="1" dirty="0" err="1">
                <a:solidFill>
                  <a:schemeClr val="bg1"/>
                </a:solidFill>
              </a:rPr>
              <a:t>osv</a:t>
            </a:r>
            <a:r>
              <a:rPr lang="en-US" b="1" dirty="0">
                <a:solidFill>
                  <a:schemeClr val="bg1"/>
                </a:solidFill>
              </a:rPr>
              <a:t>...</a:t>
            </a:r>
          </a:p>
          <a:p>
            <a:pPr marL="742950" lvl="1" indent="-285750">
              <a:buFontTx/>
              <a:buChar char="-"/>
            </a:pPr>
            <a:endParaRPr lang="en-US" b="1" dirty="0">
              <a:solidFill>
                <a:schemeClr val="bg1"/>
              </a:solidFill>
            </a:endParaRPr>
          </a:p>
          <a:p>
            <a:pPr marL="285750" indent="-285750">
              <a:buFontTx/>
              <a:buChar char="-"/>
            </a:pPr>
            <a:r>
              <a:rPr lang="en-US" b="1" dirty="0" err="1">
                <a:solidFill>
                  <a:schemeClr val="bg1"/>
                </a:solidFill>
              </a:rPr>
              <a:t>Efter</a:t>
            </a:r>
            <a:r>
              <a:rPr lang="en-US" b="1" dirty="0">
                <a:solidFill>
                  <a:schemeClr val="bg1"/>
                </a:solidFill>
              </a:rPr>
              <a:t> </a:t>
            </a:r>
            <a:r>
              <a:rPr lang="en-US" b="1" dirty="0" err="1">
                <a:solidFill>
                  <a:schemeClr val="bg1"/>
                </a:solidFill>
              </a:rPr>
              <a:t>träning</a:t>
            </a:r>
            <a:endParaRPr lang="en-US" b="1" dirty="0">
              <a:solidFill>
                <a:schemeClr val="bg1"/>
              </a:solidFill>
            </a:endParaRPr>
          </a:p>
          <a:p>
            <a:pPr marL="742950" lvl="1" indent="-285750">
              <a:buFontTx/>
              <a:buChar char="-"/>
            </a:pPr>
            <a:r>
              <a:rPr lang="en-US" b="1" dirty="0" err="1">
                <a:solidFill>
                  <a:schemeClr val="bg1"/>
                </a:solidFill>
              </a:rPr>
              <a:t>Gemensam</a:t>
            </a:r>
            <a:r>
              <a:rPr lang="en-US" b="1" dirty="0">
                <a:solidFill>
                  <a:schemeClr val="bg1"/>
                </a:solidFill>
              </a:rPr>
              <a:t> </a:t>
            </a:r>
            <a:r>
              <a:rPr lang="en-US" b="1" dirty="0" err="1">
                <a:solidFill>
                  <a:schemeClr val="bg1"/>
                </a:solidFill>
              </a:rPr>
              <a:t>ned</a:t>
            </a:r>
            <a:r>
              <a:rPr lang="en-US" b="1" dirty="0">
                <a:solidFill>
                  <a:schemeClr val="bg1"/>
                </a:solidFill>
              </a:rPr>
              <a:t> </a:t>
            </a:r>
            <a:r>
              <a:rPr lang="en-US" b="1" dirty="0" err="1">
                <a:solidFill>
                  <a:schemeClr val="bg1"/>
                </a:solidFill>
              </a:rPr>
              <a:t>jogg</a:t>
            </a:r>
            <a:endParaRPr lang="en-US" b="1" dirty="0">
              <a:solidFill>
                <a:schemeClr val="bg1"/>
              </a:solidFill>
            </a:endParaRPr>
          </a:p>
          <a:p>
            <a:pPr marL="742950" lvl="1" indent="-285750">
              <a:buFontTx/>
              <a:buChar char="-"/>
            </a:pPr>
            <a:r>
              <a:rPr lang="en-US" b="1" dirty="0" err="1">
                <a:solidFill>
                  <a:schemeClr val="bg1"/>
                </a:solidFill>
              </a:rPr>
              <a:t>Utvärdera</a:t>
            </a:r>
            <a:r>
              <a:rPr lang="en-US" b="1" dirty="0">
                <a:solidFill>
                  <a:schemeClr val="bg1"/>
                </a:solidFill>
              </a:rPr>
              <a:t> </a:t>
            </a:r>
            <a:r>
              <a:rPr lang="en-US" b="1" dirty="0" err="1">
                <a:solidFill>
                  <a:schemeClr val="bg1"/>
                </a:solidFill>
              </a:rPr>
              <a:t>träning</a:t>
            </a:r>
            <a:r>
              <a:rPr lang="en-US" b="1" dirty="0">
                <a:solidFill>
                  <a:schemeClr val="bg1"/>
                </a:solidFill>
              </a:rPr>
              <a:t>, </a:t>
            </a:r>
            <a:r>
              <a:rPr lang="en-US" b="1" dirty="0" err="1">
                <a:solidFill>
                  <a:schemeClr val="bg1"/>
                </a:solidFill>
              </a:rPr>
              <a:t>vad</a:t>
            </a:r>
            <a:r>
              <a:rPr lang="en-US" b="1" dirty="0">
                <a:solidFill>
                  <a:schemeClr val="bg1"/>
                </a:solidFill>
              </a:rPr>
              <a:t> </a:t>
            </a:r>
            <a:r>
              <a:rPr lang="en-US" b="1" dirty="0" err="1">
                <a:solidFill>
                  <a:schemeClr val="bg1"/>
                </a:solidFill>
              </a:rPr>
              <a:t>gick</a:t>
            </a:r>
            <a:r>
              <a:rPr lang="en-US" b="1" dirty="0">
                <a:solidFill>
                  <a:schemeClr val="bg1"/>
                </a:solidFill>
              </a:rPr>
              <a:t> bra, </a:t>
            </a:r>
            <a:r>
              <a:rPr lang="en-US" b="1" dirty="0" err="1">
                <a:solidFill>
                  <a:schemeClr val="bg1"/>
                </a:solidFill>
              </a:rPr>
              <a:t>vad</a:t>
            </a:r>
            <a:r>
              <a:rPr lang="en-US" b="1" dirty="0">
                <a:solidFill>
                  <a:schemeClr val="bg1"/>
                </a:solidFill>
              </a:rPr>
              <a:t> </a:t>
            </a:r>
            <a:r>
              <a:rPr lang="en-US" b="1" dirty="0" err="1">
                <a:solidFill>
                  <a:schemeClr val="bg1"/>
                </a:solidFill>
              </a:rPr>
              <a:t>kan</a:t>
            </a:r>
            <a:r>
              <a:rPr lang="en-US" b="1" dirty="0">
                <a:solidFill>
                  <a:schemeClr val="bg1"/>
                </a:solidFill>
              </a:rPr>
              <a:t> vi </a:t>
            </a:r>
            <a:r>
              <a:rPr lang="en-US" b="1" dirty="0" err="1">
                <a:solidFill>
                  <a:schemeClr val="bg1"/>
                </a:solidFill>
              </a:rPr>
              <a:t>göra</a:t>
            </a:r>
            <a:r>
              <a:rPr lang="en-US" b="1" dirty="0">
                <a:solidFill>
                  <a:schemeClr val="bg1"/>
                </a:solidFill>
              </a:rPr>
              <a:t> </a:t>
            </a:r>
            <a:r>
              <a:rPr lang="en-US" b="1" dirty="0" err="1">
                <a:solidFill>
                  <a:schemeClr val="bg1"/>
                </a:solidFill>
              </a:rPr>
              <a:t>bättre</a:t>
            </a:r>
            <a:r>
              <a:rPr lang="en-US" b="1" dirty="0">
                <a:solidFill>
                  <a:schemeClr val="bg1"/>
                </a:solidFill>
              </a:rPr>
              <a:t> </a:t>
            </a:r>
            <a:r>
              <a:rPr lang="en-US" b="1" dirty="0" err="1">
                <a:solidFill>
                  <a:schemeClr val="bg1"/>
                </a:solidFill>
              </a:rPr>
              <a:t>som</a:t>
            </a:r>
            <a:r>
              <a:rPr lang="en-US" b="1" dirty="0">
                <a:solidFill>
                  <a:schemeClr val="bg1"/>
                </a:solidFill>
              </a:rPr>
              <a:t> lag</a:t>
            </a:r>
          </a:p>
          <a:p>
            <a:pPr marL="742950" lvl="1" indent="-285750">
              <a:buFontTx/>
              <a:buChar char="-"/>
            </a:pPr>
            <a:endParaRPr lang="en-US" b="1" dirty="0">
              <a:solidFill>
                <a:schemeClr val="bg1"/>
              </a:solidFill>
            </a:endParaRPr>
          </a:p>
          <a:p>
            <a:pPr marL="285750" indent="-285750">
              <a:buFontTx/>
              <a:buChar char="-"/>
            </a:pPr>
            <a:r>
              <a:rPr lang="en-US" b="1" dirty="0" err="1">
                <a:solidFill>
                  <a:schemeClr val="bg1"/>
                </a:solidFill>
              </a:rPr>
              <a:t>Återbud</a:t>
            </a:r>
            <a:endParaRPr lang="en-US" b="1" dirty="0">
              <a:solidFill>
                <a:schemeClr val="bg1"/>
              </a:solidFill>
            </a:endParaRPr>
          </a:p>
          <a:p>
            <a:pPr marL="742950" lvl="1" indent="-285750">
              <a:buFontTx/>
              <a:buChar char="-"/>
            </a:pPr>
            <a:r>
              <a:rPr lang="en-US" b="1" dirty="0">
                <a:solidFill>
                  <a:schemeClr val="bg1"/>
                </a:solidFill>
              </a:rPr>
              <a:t>Ska </a:t>
            </a:r>
            <a:r>
              <a:rPr lang="en-US" b="1" dirty="0" err="1">
                <a:solidFill>
                  <a:schemeClr val="bg1"/>
                </a:solidFill>
              </a:rPr>
              <a:t>komma</a:t>
            </a:r>
            <a:r>
              <a:rPr lang="en-US" b="1" dirty="0">
                <a:solidFill>
                  <a:schemeClr val="bg1"/>
                </a:solidFill>
              </a:rPr>
              <a:t> </a:t>
            </a:r>
            <a:r>
              <a:rPr lang="en-US" b="1" dirty="0" err="1">
                <a:solidFill>
                  <a:schemeClr val="bg1"/>
                </a:solidFill>
              </a:rPr>
              <a:t>senast</a:t>
            </a:r>
            <a:r>
              <a:rPr lang="en-US" b="1" dirty="0">
                <a:solidFill>
                  <a:schemeClr val="bg1"/>
                </a:solidFill>
              </a:rPr>
              <a:t> 14:00 </a:t>
            </a:r>
            <a:r>
              <a:rPr lang="en-US" b="1" dirty="0" err="1">
                <a:solidFill>
                  <a:schemeClr val="bg1"/>
                </a:solidFill>
              </a:rPr>
              <a:t>samma</a:t>
            </a:r>
            <a:r>
              <a:rPr lang="en-US" b="1" dirty="0">
                <a:solidFill>
                  <a:schemeClr val="bg1"/>
                </a:solidFill>
              </a:rPr>
              <a:t> </a:t>
            </a:r>
            <a:r>
              <a:rPr lang="en-US" b="1" dirty="0" err="1">
                <a:solidFill>
                  <a:schemeClr val="bg1"/>
                </a:solidFill>
              </a:rPr>
              <a:t>dag</a:t>
            </a:r>
            <a:endParaRPr lang="en-US" b="1" dirty="0">
              <a:solidFill>
                <a:schemeClr val="bg1"/>
              </a:solidFill>
            </a:endParaRPr>
          </a:p>
          <a:p>
            <a:pPr marL="742950" lvl="1" indent="-285750">
              <a:buFontTx/>
              <a:buChar char="-"/>
            </a:pPr>
            <a:r>
              <a:rPr lang="en-US" b="1" dirty="0">
                <a:solidFill>
                  <a:schemeClr val="bg1"/>
                </a:solidFill>
              </a:rPr>
              <a:t>Man ska ALLTID </a:t>
            </a:r>
            <a:r>
              <a:rPr lang="en-US" b="1" dirty="0" err="1">
                <a:solidFill>
                  <a:schemeClr val="bg1"/>
                </a:solidFill>
              </a:rPr>
              <a:t>lämna</a:t>
            </a:r>
            <a:r>
              <a:rPr lang="en-US" b="1" dirty="0">
                <a:solidFill>
                  <a:schemeClr val="bg1"/>
                </a:solidFill>
              </a:rPr>
              <a:t> </a:t>
            </a:r>
            <a:r>
              <a:rPr lang="en-US" b="1" dirty="0" err="1">
                <a:solidFill>
                  <a:schemeClr val="bg1"/>
                </a:solidFill>
              </a:rPr>
              <a:t>en</a:t>
            </a:r>
            <a:r>
              <a:rPr lang="en-US" b="1" dirty="0">
                <a:solidFill>
                  <a:schemeClr val="bg1"/>
                </a:solidFill>
              </a:rPr>
              <a:t> </a:t>
            </a:r>
            <a:r>
              <a:rPr lang="en-US" b="1" dirty="0" err="1">
                <a:solidFill>
                  <a:schemeClr val="bg1"/>
                </a:solidFill>
              </a:rPr>
              <a:t>anledning</a:t>
            </a:r>
            <a:endParaRPr lang="en-US" b="1" dirty="0">
              <a:solidFill>
                <a:schemeClr val="bg1"/>
              </a:solidFill>
            </a:endParaRPr>
          </a:p>
          <a:p>
            <a:endParaRPr lang="en-US" sz="1400" dirty="0"/>
          </a:p>
          <a:p>
            <a:r>
              <a:rPr lang="sv-SE" b="1" dirty="0">
                <a:solidFill>
                  <a:srgbClr val="FF0000"/>
                </a:solidFill>
              </a:rPr>
              <a:t>Helgen </a:t>
            </a:r>
            <a:r>
              <a:rPr lang="sv-SE" b="1" dirty="0"/>
              <a:t>– </a:t>
            </a:r>
            <a:r>
              <a:rPr lang="sv-SE" b="1" dirty="0">
                <a:solidFill>
                  <a:schemeClr val="bg1"/>
                </a:solidFill>
              </a:rPr>
              <a:t>MATCHER!</a:t>
            </a:r>
          </a:p>
        </p:txBody>
      </p:sp>
    </p:spTree>
    <p:extLst>
      <p:ext uri="{BB962C8B-B14F-4D97-AF65-F5344CB8AC3E}">
        <p14:creationId xmlns:p14="http://schemas.microsoft.com/office/powerpoint/2010/main" val="39422112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1195C44D-8CE7-4436-98F8-7E385C08AB81}"/>
              </a:ext>
            </a:extLst>
          </p:cNvPr>
          <p:cNvSpPr/>
          <p:nvPr/>
        </p:nvSpPr>
        <p:spPr>
          <a:xfrm>
            <a:off x="0" y="0"/>
            <a:ext cx="12192000" cy="6858000"/>
          </a:xfrm>
          <a:prstGeom prst="rect">
            <a:avLst/>
          </a:prstGeom>
          <a:solidFill>
            <a:schemeClr val="tx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 name="textruta 3">
            <a:extLst>
              <a:ext uri="{FF2B5EF4-FFF2-40B4-BE49-F238E27FC236}">
                <a16:creationId xmlns:a16="http://schemas.microsoft.com/office/drawing/2014/main" id="{8F2FEA1D-9EA1-4283-BA00-BB82338380B1}"/>
              </a:ext>
            </a:extLst>
          </p:cNvPr>
          <p:cNvSpPr txBox="1"/>
          <p:nvPr/>
        </p:nvSpPr>
        <p:spPr>
          <a:xfrm>
            <a:off x="329709" y="95433"/>
            <a:ext cx="11425517" cy="646331"/>
          </a:xfrm>
          <a:prstGeom prst="rect">
            <a:avLst/>
          </a:prstGeom>
          <a:noFill/>
        </p:spPr>
        <p:txBody>
          <a:bodyPr wrap="square" rtlCol="0">
            <a:spAutoFit/>
          </a:bodyPr>
          <a:lstStyle/>
          <a:p>
            <a:r>
              <a:rPr lang="sv-SE" sz="3600" dirty="0">
                <a:solidFill>
                  <a:schemeClr val="bg1"/>
                </a:solidFill>
              </a:rPr>
              <a:t>Hur vi vill spela?</a:t>
            </a:r>
          </a:p>
        </p:txBody>
      </p:sp>
      <p:pic>
        <p:nvPicPr>
          <p:cNvPr id="5" name="Bildobjekt 4">
            <a:extLst>
              <a:ext uri="{FF2B5EF4-FFF2-40B4-BE49-F238E27FC236}">
                <a16:creationId xmlns:a16="http://schemas.microsoft.com/office/drawing/2014/main" id="{1562B400-461E-4EC4-BAE7-226447617BD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468910" y="126479"/>
            <a:ext cx="572633" cy="292120"/>
          </a:xfrm>
          <a:prstGeom prst="rect">
            <a:avLst/>
          </a:prstGeom>
        </p:spPr>
      </p:pic>
      <p:sp>
        <p:nvSpPr>
          <p:cNvPr id="6" name="textruta 5">
            <a:extLst>
              <a:ext uri="{FF2B5EF4-FFF2-40B4-BE49-F238E27FC236}">
                <a16:creationId xmlns:a16="http://schemas.microsoft.com/office/drawing/2014/main" id="{29098A46-BBEF-774F-9E86-F2F3150808A8}"/>
              </a:ext>
            </a:extLst>
          </p:cNvPr>
          <p:cNvSpPr txBox="1"/>
          <p:nvPr/>
        </p:nvSpPr>
        <p:spPr>
          <a:xfrm>
            <a:off x="512974" y="1145638"/>
            <a:ext cx="8727141" cy="5355312"/>
          </a:xfrm>
          <a:prstGeom prst="rect">
            <a:avLst/>
          </a:prstGeom>
          <a:noFill/>
        </p:spPr>
        <p:txBody>
          <a:bodyPr wrap="square" rtlCol="0">
            <a:spAutoFit/>
          </a:bodyPr>
          <a:lstStyle/>
          <a:p>
            <a:br>
              <a:rPr lang="sv-SE" b="1" dirty="0">
                <a:solidFill>
                  <a:schemeClr val="bg1"/>
                </a:solidFill>
              </a:rPr>
            </a:br>
            <a:r>
              <a:rPr lang="sv-SE" b="1" dirty="0">
                <a:solidFill>
                  <a:schemeClr val="bg1"/>
                </a:solidFill>
              </a:rPr>
              <a:t>- Formation 2-1-2 ( Grundsystem )</a:t>
            </a:r>
          </a:p>
          <a:p>
            <a:pPr marL="285750" indent="-285750">
              <a:buFontTx/>
              <a:buChar char="-"/>
            </a:pPr>
            <a:r>
              <a:rPr lang="sv-SE" b="1" dirty="0">
                <a:solidFill>
                  <a:schemeClr val="bg1"/>
                </a:solidFill>
              </a:rPr>
              <a:t>2-2-1</a:t>
            </a:r>
          </a:p>
          <a:p>
            <a:pPr marL="285750" indent="-285750">
              <a:buFontTx/>
              <a:buChar char="-"/>
            </a:pPr>
            <a:r>
              <a:rPr lang="sv-SE" b="1" dirty="0">
                <a:solidFill>
                  <a:schemeClr val="bg1"/>
                </a:solidFill>
              </a:rPr>
              <a:t>1-3-1</a:t>
            </a:r>
          </a:p>
          <a:p>
            <a:endParaRPr lang="sv-SE" b="1" dirty="0">
              <a:solidFill>
                <a:schemeClr val="bg1"/>
              </a:solidFill>
            </a:endParaRPr>
          </a:p>
          <a:p>
            <a:r>
              <a:rPr lang="sv-SE" b="1" dirty="0">
                <a:solidFill>
                  <a:schemeClr val="bg1"/>
                </a:solidFill>
              </a:rPr>
              <a:t>Hur vill vi spela försvar?</a:t>
            </a:r>
          </a:p>
          <a:p>
            <a:endParaRPr lang="sv-SE" b="1" dirty="0">
              <a:solidFill>
                <a:schemeClr val="bg1"/>
              </a:solidFill>
            </a:endParaRPr>
          </a:p>
          <a:p>
            <a:pPr marL="285750" indent="-285750">
              <a:buFontTx/>
              <a:buChar char="-"/>
            </a:pPr>
            <a:r>
              <a:rPr lang="sv-SE" b="1" dirty="0">
                <a:solidFill>
                  <a:schemeClr val="bg1"/>
                </a:solidFill>
              </a:rPr>
              <a:t>Spela tajt mellan varje lagde</a:t>
            </a:r>
          </a:p>
          <a:p>
            <a:pPr marL="285750" indent="-285750">
              <a:buFontTx/>
              <a:buChar char="-"/>
            </a:pPr>
            <a:r>
              <a:rPr lang="sv-SE" b="1" dirty="0">
                <a:solidFill>
                  <a:schemeClr val="bg1"/>
                </a:solidFill>
              </a:rPr>
              <a:t>Spela zonförsvar med man - man inriktat i sin zon</a:t>
            </a:r>
          </a:p>
          <a:p>
            <a:pPr marL="285750" indent="-285750">
              <a:buFontTx/>
              <a:buChar char="-"/>
            </a:pPr>
            <a:r>
              <a:rPr lang="sv-SE" b="1" dirty="0">
                <a:solidFill>
                  <a:schemeClr val="bg1"/>
                </a:solidFill>
              </a:rPr>
              <a:t>Spel kontrollerat med låg risk</a:t>
            </a:r>
          </a:p>
          <a:p>
            <a:endParaRPr lang="sv-SE" b="1" dirty="0">
              <a:solidFill>
                <a:schemeClr val="bg1"/>
              </a:solidFill>
            </a:endParaRPr>
          </a:p>
          <a:p>
            <a:r>
              <a:rPr lang="sv-SE" b="1" dirty="0">
                <a:solidFill>
                  <a:schemeClr val="bg1"/>
                </a:solidFill>
              </a:rPr>
              <a:t>Hur vill vi spela anfall?</a:t>
            </a:r>
          </a:p>
          <a:p>
            <a:endParaRPr lang="sv-SE" b="1" dirty="0">
              <a:solidFill>
                <a:schemeClr val="bg1"/>
              </a:solidFill>
            </a:endParaRPr>
          </a:p>
          <a:p>
            <a:pPr marL="285750" indent="-285750">
              <a:buFontTx/>
              <a:buChar char="-"/>
            </a:pPr>
            <a:r>
              <a:rPr lang="sv-SE" b="1" dirty="0">
                <a:solidFill>
                  <a:schemeClr val="bg1"/>
                </a:solidFill>
              </a:rPr>
              <a:t>Spela med högt bolltempo</a:t>
            </a:r>
          </a:p>
          <a:p>
            <a:pPr marL="285750" indent="-285750">
              <a:buFontTx/>
              <a:buChar char="-"/>
            </a:pPr>
            <a:r>
              <a:rPr lang="sv-SE" b="1" dirty="0">
                <a:solidFill>
                  <a:schemeClr val="bg1"/>
                </a:solidFill>
              </a:rPr>
              <a:t>Spela enkelt och rakt </a:t>
            </a:r>
          </a:p>
          <a:p>
            <a:pPr marL="285750" indent="-285750">
              <a:buFontTx/>
              <a:buChar char="-"/>
            </a:pPr>
            <a:r>
              <a:rPr lang="sv-SE" b="1" dirty="0">
                <a:solidFill>
                  <a:schemeClr val="bg1"/>
                </a:solidFill>
              </a:rPr>
              <a:t>Mycket rörelser</a:t>
            </a:r>
          </a:p>
          <a:p>
            <a:pPr marL="285750" indent="-285750">
              <a:buFontTx/>
              <a:buChar char="-"/>
            </a:pPr>
            <a:r>
              <a:rPr lang="sv-SE" b="1" dirty="0">
                <a:solidFill>
                  <a:schemeClr val="bg1"/>
                </a:solidFill>
              </a:rPr>
              <a:t>Straffa motståndarna tidigt / trötta ut</a:t>
            </a:r>
          </a:p>
          <a:p>
            <a:pPr marL="285750" indent="-285750">
              <a:buFontTx/>
              <a:buChar char="-"/>
            </a:pPr>
            <a:endParaRPr lang="sv-SE" b="1" dirty="0">
              <a:solidFill>
                <a:schemeClr val="bg1"/>
              </a:solidFill>
            </a:endParaRPr>
          </a:p>
          <a:p>
            <a:pPr marL="285750" indent="-285750">
              <a:buFontTx/>
              <a:buChar char="-"/>
            </a:pPr>
            <a:r>
              <a:rPr lang="sv-SE" b="1" dirty="0">
                <a:solidFill>
                  <a:schemeClr val="bg1"/>
                </a:solidFill>
              </a:rPr>
              <a:t>VÅGA</a:t>
            </a:r>
            <a:endParaRPr lang="en-US" sz="1400" dirty="0"/>
          </a:p>
        </p:txBody>
      </p:sp>
      <p:sp>
        <p:nvSpPr>
          <p:cNvPr id="8" name="textruta 7">
            <a:extLst>
              <a:ext uri="{FF2B5EF4-FFF2-40B4-BE49-F238E27FC236}">
                <a16:creationId xmlns:a16="http://schemas.microsoft.com/office/drawing/2014/main" id="{8E1C5EFE-0428-9C40-BF99-EA305A9B78E6}"/>
              </a:ext>
            </a:extLst>
          </p:cNvPr>
          <p:cNvSpPr txBox="1"/>
          <p:nvPr/>
        </p:nvSpPr>
        <p:spPr>
          <a:xfrm>
            <a:off x="7317432" y="2952933"/>
            <a:ext cx="3398626" cy="646331"/>
          </a:xfrm>
          <a:prstGeom prst="rect">
            <a:avLst/>
          </a:prstGeom>
          <a:noFill/>
        </p:spPr>
        <p:txBody>
          <a:bodyPr wrap="square" rtlCol="0">
            <a:spAutoFit/>
          </a:bodyPr>
          <a:lstStyle/>
          <a:p>
            <a:r>
              <a:rPr lang="sv-SE" sz="3600" dirty="0">
                <a:solidFill>
                  <a:schemeClr val="bg1"/>
                </a:solidFill>
              </a:rPr>
              <a:t>Att Våga Är Göra!</a:t>
            </a:r>
          </a:p>
        </p:txBody>
      </p:sp>
    </p:spTree>
    <p:extLst>
      <p:ext uri="{BB962C8B-B14F-4D97-AF65-F5344CB8AC3E}">
        <p14:creationId xmlns:p14="http://schemas.microsoft.com/office/powerpoint/2010/main" val="2082691550"/>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3632</TotalTime>
  <Words>789</Words>
  <Application>Microsoft Macintosh PowerPoint</Application>
  <PresentationFormat>Bredbild</PresentationFormat>
  <Paragraphs>157</Paragraphs>
  <Slides>12</Slides>
  <Notes>8</Notes>
  <HiddenSlides>0</HiddenSlides>
  <MMClips>0</MMClips>
  <ScaleCrop>false</ScaleCrop>
  <HeadingPairs>
    <vt:vector size="6" baseType="variant">
      <vt:variant>
        <vt:lpstr>Använt teckensnitt</vt:lpstr>
      </vt:variant>
      <vt:variant>
        <vt:i4>6</vt:i4>
      </vt:variant>
      <vt:variant>
        <vt:lpstr>Tema</vt:lpstr>
      </vt:variant>
      <vt:variant>
        <vt:i4>1</vt:i4>
      </vt:variant>
      <vt:variant>
        <vt:lpstr>Bildrubriker</vt:lpstr>
      </vt:variant>
      <vt:variant>
        <vt:i4>12</vt:i4>
      </vt:variant>
    </vt:vector>
  </HeadingPairs>
  <TitlesOfParts>
    <vt:vector size="19" baseType="lpstr">
      <vt:lpstr>Arial</vt:lpstr>
      <vt:lpstr>Calibri</vt:lpstr>
      <vt:lpstr>Calibri Light</vt:lpstr>
      <vt:lpstr>Comic Sans MS</vt:lpstr>
      <vt:lpstr>IBM Plex Sans</vt:lpstr>
      <vt:lpstr>Times</vt:lpstr>
      <vt:lpstr>Office-tema</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Daniel Stenmarker</dc:creator>
  <cp:lastModifiedBy>johan</cp:lastModifiedBy>
  <cp:revision>72</cp:revision>
  <dcterms:created xsi:type="dcterms:W3CDTF">2021-03-01T08:01:13Z</dcterms:created>
  <dcterms:modified xsi:type="dcterms:W3CDTF">2021-04-08T19:11:21Z</dcterms:modified>
</cp:coreProperties>
</file>