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248158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POWERPLAY</a:t>
            </a:r>
            <a:r>
              <a:rPr dirty="0" spc="-90"/>
              <a:t> </a:t>
            </a:r>
            <a:r>
              <a:rPr dirty="0"/>
              <a:t>5-3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6230620" cy="914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förflyttning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deras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3a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är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viktigt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 förflytta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pucken</a:t>
            </a:r>
            <a:r>
              <a:rPr dirty="0" sz="1000" spc="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 ner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därefter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igenom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DIREKT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SKOTT</a:t>
            </a:r>
            <a:endParaRPr sz="1000">
              <a:latin typeface="Arial"/>
              <a:cs typeface="Arial"/>
            </a:endParaRPr>
          </a:p>
          <a:p>
            <a:pPr marL="12700" marR="2540635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Våga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håll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3an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är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låg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spela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"BACK"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VÅGA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 AVSLUT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Vid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avslut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dyker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4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2023-08-15T21:06:29Z</dcterms:created>
  <dcterms:modified xsi:type="dcterms:W3CDTF">2023-08-15T21:06:29Z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