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17030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Powerplay</a:t>
            </a:r>
            <a:r>
              <a:rPr dirty="0" spc="-90"/>
              <a:t> </a:t>
            </a:r>
            <a:r>
              <a:rPr dirty="0"/>
              <a:t>2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4656455" cy="10922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Högt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pucktempo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Utnyttja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spegeln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mitten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mycket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skott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väggpass.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Det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är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viktigt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speglar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deras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BOX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förflytta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sig.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Överbelasta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alltid vid pucktopp.</a:t>
            </a:r>
            <a:endParaRPr sz="1000">
              <a:latin typeface="Arial"/>
              <a:cs typeface="Arial"/>
            </a:endParaRPr>
          </a:p>
          <a:p>
            <a:pPr marL="12700" marR="22352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Spelare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pucksida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alltid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tillsammans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spegel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skott.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 täcker 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den bortre returytan.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2023-08-15T21:06:29Z</dcterms:created>
  <dcterms:modified xsi:type="dcterms:W3CDTF">2023-08-15T21:06:29Z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2023-05-15T00:00:00Z</vt:filetime>
  </property>
  <property fmtid="{D5CDD505-2E9C-101B-9397-08002B2CF9AE}" pid="3" name="LastSaved">
    <vt:filetime>2023-05-15T00:00:00Z</vt:filetime>
  </property>
</Properties>
</file>