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34994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Powerplay</a:t>
            </a:r>
            <a:r>
              <a:rPr dirty="0" spc="-50"/>
              <a:t> </a:t>
            </a:r>
            <a:r>
              <a:rPr dirty="0"/>
              <a:t>1:</a:t>
            </a:r>
            <a:r>
              <a:rPr dirty="0" spc="-45"/>
              <a:t> </a:t>
            </a:r>
            <a:r>
              <a:rPr dirty="0"/>
              <a:t>uppställning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5151120" cy="914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08991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söker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direktskott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4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5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positioner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Högt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pucktempo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Vid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avslut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skall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minst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3st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vars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returyta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Viktigt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våra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kanter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ligger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linje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kunna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diagonalt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igenom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boxen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 går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 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avlastar 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hörnor 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agerar passnings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alternativ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2023-08-15T21:06:28Z</dcterms:created>
  <dcterms:modified xsi:type="dcterms:W3CDTF">2023-08-15T21:06:28Z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2023-05-12T00:00:00Z</vt:filetime>
  </property>
  <property fmtid="{D5CDD505-2E9C-101B-9397-08002B2CF9AE}" pid="3" name="LastSaved">
    <vt:filetime>2023-05-12T00:00:00Z</vt:filetime>
  </property>
</Properties>
</file>