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283781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Powerplay:</a:t>
            </a:r>
            <a:r>
              <a:rPr dirty="0" spc="-90"/>
              <a:t> </a:t>
            </a:r>
            <a:r>
              <a:rPr dirty="0"/>
              <a:t>URSPEL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4536440" cy="5588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Puckstark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driver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djupt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anfallszon.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Puckstarkspelare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ligger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hamnar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dropp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nödfall).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Skall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finnas passning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alternativ på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båda sidorna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 bakåt.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2023-08-15T21:06:23Z</dcterms:created>
  <dcterms:modified xsi:type="dcterms:W3CDTF">2023-08-15T21:06:23Z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2023-05-15T00:00:00Z</vt:filetime>
  </property>
  <property fmtid="{D5CDD505-2E9C-101B-9397-08002B2CF9AE}" pid="3" name="LastSaved">
    <vt:filetime>2023-05-15T00:00:00Z</vt:filetime>
  </property>
</Properties>
</file>