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172200" y="457200"/>
            <a:ext cx="914400" cy="9144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73100" y="1541780"/>
            <a:ext cx="6426200" cy="391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3100" y="1541780"/>
            <a:ext cx="4192904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02535" algn="l"/>
              </a:tabLst>
            </a:pPr>
            <a:r>
              <a:rPr dirty="0"/>
              <a:t>Teknings variant:	Försvarszon</a:t>
            </a:r>
          </a:p>
        </p:txBody>
      </p:sp>
      <p:sp>
        <p:nvSpPr>
          <p:cNvPr id="3" name="object 3"/>
          <p:cNvSpPr/>
          <p:nvPr/>
        </p:nvSpPr>
        <p:spPr>
          <a:xfrm>
            <a:off x="685800" y="1968500"/>
            <a:ext cx="6400800" cy="0"/>
          </a:xfrm>
          <a:custGeom>
            <a:avLst/>
            <a:gdLst/>
            <a:ahLst/>
            <a:cxnLst/>
            <a:rect l="l" t="t" r="r" b="b"/>
            <a:pathLst>
              <a:path w="6400800" h="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25400">
            <a:solidFill>
              <a:srgbClr val="263D56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5800" y="2222500"/>
            <a:ext cx="6400800" cy="320040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673100" y="5608320"/>
            <a:ext cx="104203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latin typeface="Arial"/>
                <a:cs typeface="Arial"/>
              </a:rPr>
              <a:t>Description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85800" y="5918200"/>
            <a:ext cx="6400800" cy="0"/>
          </a:xfrm>
          <a:custGeom>
            <a:avLst/>
            <a:gdLst/>
            <a:ahLst/>
            <a:cxnLst/>
            <a:rect l="l" t="t" r="r" b="b"/>
            <a:pathLst>
              <a:path w="6400800" h="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25400">
            <a:solidFill>
              <a:srgbClr val="263D5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73100" y="6115050"/>
            <a:ext cx="5645150" cy="1270000"/>
          </a:xfrm>
          <a:prstGeom prst="rect">
            <a:avLst/>
          </a:prstGeom>
        </p:spPr>
        <p:txBody>
          <a:bodyPr wrap="square" lIns="0" tIns="381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 sz="1000">
                <a:latin typeface="Arial"/>
                <a:cs typeface="Arial"/>
              </a:rPr>
              <a:t>Split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1000">
                <a:latin typeface="Arial"/>
                <a:cs typeface="Arial"/>
              </a:rPr>
              <a:t>Center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vinner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bakåt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till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back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och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låser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center</a:t>
            </a:r>
            <a:endParaRPr sz="1000">
              <a:latin typeface="Arial"/>
              <a:cs typeface="Arial"/>
            </a:endParaRPr>
          </a:p>
          <a:p>
            <a:pPr marL="12700" marR="1805305">
              <a:lnSpc>
                <a:spcPct val="116700"/>
              </a:lnSpc>
            </a:pPr>
            <a:r>
              <a:rPr dirty="0" sz="1000">
                <a:latin typeface="Arial"/>
                <a:cs typeface="Arial"/>
              </a:rPr>
              <a:t>Inner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fw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åker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fikan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rakt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,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vill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dra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på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sig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deras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uppmärksamhet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Tekningsvinst emellan deras backar eller centralt mot mittpunkten 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För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bli först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på en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lobb-puck eller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hybridicing.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1000">
                <a:latin typeface="Arial"/>
                <a:cs typeface="Arial"/>
              </a:rPr>
              <a:t>Bortre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back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åker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till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bortre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sarghörna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för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avlastning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1000">
                <a:latin typeface="Arial"/>
                <a:cs typeface="Arial"/>
              </a:rPr>
              <a:t>Puckförande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back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alternativ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lobba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på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yttre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fw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eller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ta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runt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målet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och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hitta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passningsalternativ.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38095" y="9213850"/>
            <a:ext cx="27076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Draw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drills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FREE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IceHockeySystems.com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2023-08-15T21:06:25Z</dcterms:created>
  <dcterms:modified xsi:type="dcterms:W3CDTF">2023-08-15T21:06:25Z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2023-05-15T00:00:00Z</vt:filetime>
  </property>
  <property fmtid="{D5CDD505-2E9C-101B-9397-08002B2CF9AE}" pid="3" name="LastSaved">
    <vt:filetime>2023-05-15T00:00:00Z</vt:filetime>
  </property>
</Properties>
</file>