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6172200" y="457200"/>
            <a:ext cx="914400" cy="9144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3100" y="1541780"/>
            <a:ext cx="6426200" cy="39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73100" y="1541780"/>
            <a:ext cx="2042160" cy="39116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Ingångar</a:t>
            </a:r>
            <a:r>
              <a:rPr dirty="0" spc="-90"/>
              <a:t> </a:t>
            </a:r>
            <a:r>
              <a:rPr dirty="0"/>
              <a:t>anfall</a:t>
            </a:r>
          </a:p>
        </p:txBody>
      </p:sp>
      <p:sp>
        <p:nvSpPr>
          <p:cNvPr id="3" name="object 3"/>
          <p:cNvSpPr/>
          <p:nvPr/>
        </p:nvSpPr>
        <p:spPr>
          <a:xfrm>
            <a:off x="685800" y="19685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5800" y="2222500"/>
            <a:ext cx="6400800" cy="3200400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673100" y="5608320"/>
            <a:ext cx="104203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>
                <a:latin typeface="Arial"/>
                <a:cs typeface="Arial"/>
              </a:rPr>
              <a:t>Description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685800" y="5918200"/>
            <a:ext cx="6400800" cy="0"/>
          </a:xfrm>
          <a:custGeom>
            <a:avLst/>
            <a:gdLst/>
            <a:ahLst/>
            <a:cxnLst/>
            <a:rect l="l" t="t" r="r" b="b"/>
            <a:pathLst>
              <a:path w="6400800" h="0">
                <a:moveTo>
                  <a:pt x="0" y="0"/>
                </a:moveTo>
                <a:lnTo>
                  <a:pt x="6400800" y="0"/>
                </a:lnTo>
              </a:path>
            </a:pathLst>
          </a:custGeom>
          <a:ln w="25400">
            <a:solidFill>
              <a:srgbClr val="263D5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73100" y="6115050"/>
            <a:ext cx="6392545" cy="1270000"/>
          </a:xfrm>
          <a:prstGeom prst="rect">
            <a:avLst/>
          </a:prstGeom>
        </p:spPr>
        <p:txBody>
          <a:bodyPr wrap="square" lIns="0" tIns="381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300"/>
              </a:spcBef>
            </a:pPr>
            <a:r>
              <a:rPr dirty="0" sz="1000">
                <a:latin typeface="Arial"/>
                <a:cs typeface="Arial"/>
              </a:rPr>
              <a:t>Driv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in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pucken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brett</a:t>
            </a:r>
            <a:endParaRPr sz="1000">
              <a:latin typeface="Arial"/>
              <a:cs typeface="Arial"/>
            </a:endParaRPr>
          </a:p>
          <a:p>
            <a:pPr marL="12700" marR="4027804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Spelare</a:t>
            </a:r>
            <a:r>
              <a:rPr dirty="0" sz="1000" spc="24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mitten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går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alltid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första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stolpen </a:t>
            </a:r>
            <a:r>
              <a:rPr dirty="0" sz="1000" spc="-26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bortre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söker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upp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bortre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returytan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Vi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fyller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med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slottet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Arial"/>
                <a:cs typeface="Arial"/>
              </a:rPr>
              <a:t>Puckförare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tar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ett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defensivt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ansvar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så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kan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fylla</a:t>
            </a:r>
            <a:r>
              <a:rPr dirty="0" sz="1000" spc="-1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ct val="116700"/>
              </a:lnSpc>
            </a:pPr>
            <a:r>
              <a:rPr dirty="0" sz="1000">
                <a:latin typeface="Arial"/>
                <a:cs typeface="Arial"/>
              </a:rPr>
              <a:t>Detta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skapar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fyra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alt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skott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passning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över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centralytan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bortre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fw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och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snett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bakåt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samt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dropp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till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back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som </a:t>
            </a:r>
            <a:r>
              <a:rPr dirty="0" sz="1000" spc="-27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fyller</a:t>
            </a:r>
            <a:r>
              <a:rPr dirty="0" sz="1000" spc="-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på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538095" y="9213850"/>
            <a:ext cx="270764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Arial"/>
                <a:cs typeface="Arial"/>
              </a:rPr>
              <a:t>Draw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drills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for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FREE</a:t>
            </a:r>
            <a:r>
              <a:rPr dirty="0" sz="1000" spc="-15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at</a:t>
            </a:r>
            <a:r>
              <a:rPr dirty="0" sz="1000" spc="-20">
                <a:latin typeface="Arial"/>
                <a:cs typeface="Arial"/>
              </a:rPr>
              <a:t> </a:t>
            </a:r>
            <a:r>
              <a:rPr dirty="0" sz="1000">
                <a:latin typeface="Arial"/>
                <a:cs typeface="Arial"/>
              </a:rPr>
              <a:t>IceHockeySystems.com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2023-08-15T21:06:19Z</dcterms:created>
  <dcterms:modified xsi:type="dcterms:W3CDTF">2023-08-15T21:06:19Z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2023-05-11T00:00:00Z</vt:filetime>
  </property>
  <property fmtid="{D5CDD505-2E9C-101B-9397-08002B2CF9AE}" pid="3" name="LastSaved">
    <vt:filetime>2023-05-11T00:00:00Z</vt:filetime>
  </property>
</Properties>
</file>