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172200" y="457200"/>
            <a:ext cx="914400" cy="9144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3100" y="1541780"/>
            <a:ext cx="6426200" cy="39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3100" y="1541780"/>
            <a:ext cx="238061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Anfall:</a:t>
            </a:r>
            <a:r>
              <a:rPr dirty="0" spc="-50"/>
              <a:t> </a:t>
            </a:r>
            <a:r>
              <a:rPr dirty="0"/>
              <a:t>Press</a:t>
            </a:r>
            <a:r>
              <a:rPr dirty="0" spc="-45"/>
              <a:t> </a:t>
            </a:r>
            <a:r>
              <a:rPr dirty="0"/>
              <a:t>spel</a:t>
            </a:r>
          </a:p>
        </p:txBody>
      </p:sp>
      <p:sp>
        <p:nvSpPr>
          <p:cNvPr id="3" name="object 3"/>
          <p:cNvSpPr/>
          <p:nvPr/>
        </p:nvSpPr>
        <p:spPr>
          <a:xfrm>
            <a:off x="685800" y="196850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5400">
            <a:solidFill>
              <a:srgbClr val="263D56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2222500"/>
            <a:ext cx="6400800" cy="32004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73100" y="5608320"/>
            <a:ext cx="104203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Arial"/>
                <a:cs typeface="Arial"/>
              </a:rPr>
              <a:t>Description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5800" y="591820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5400">
            <a:solidFill>
              <a:srgbClr val="263D5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73100" y="6115050"/>
            <a:ext cx="5404485" cy="1092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470150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FW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1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Försök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styra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deras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puckförare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åt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"vårt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håll" </a:t>
            </a:r>
            <a:r>
              <a:rPr dirty="0" sz="1000" spc="-2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Stäng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alltid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sargen med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FW 2.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Arial"/>
                <a:cs typeface="Arial"/>
              </a:rPr>
              <a:t>Bortre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FW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3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tar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ansvar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för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mitten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samt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ett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defensivt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tänk.</a:t>
            </a:r>
            <a:endParaRPr sz="1000">
              <a:latin typeface="Arial"/>
              <a:cs typeface="Arial"/>
            </a:endParaRPr>
          </a:p>
          <a:p>
            <a:pPr marL="47625" marR="5080" indent="-35560">
              <a:lnSpc>
                <a:spcPct val="116700"/>
              </a:lnSpc>
            </a:pPr>
            <a:r>
              <a:rPr dirty="0" sz="1000">
                <a:latin typeface="Arial"/>
                <a:cs typeface="Arial"/>
              </a:rPr>
              <a:t>Backarna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plockar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upp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deras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fw,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går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dem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högt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med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fw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så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skall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kommunicera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detta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till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våra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FW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SÅ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 UNDVIKER ATT FÅ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ETT LÅNGT LAG.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Arial"/>
                <a:cs typeface="Arial"/>
              </a:rPr>
              <a:t>Våga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stå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upp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BACK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på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pucksida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och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LITA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PÅ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BACKCHECK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38095" y="9213850"/>
            <a:ext cx="27076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Draw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drills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FREE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IceHockeySystems.com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2023-08-15T21:06:23Z</dcterms:created>
  <dcterms:modified xsi:type="dcterms:W3CDTF">2023-08-15T21:06:23Z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2023-05-11T00:00:00Z</vt:filetime>
  </property>
  <property fmtid="{D5CDD505-2E9C-101B-9397-08002B2CF9AE}" pid="3" name="LastSaved">
    <vt:filetime>2023-05-11T00:00:00Z</vt:filetime>
  </property>
</Properties>
</file>