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4142104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Anfall:</a:t>
            </a:r>
            <a:r>
              <a:rPr dirty="0" spc="-35"/>
              <a:t> </a:t>
            </a:r>
            <a:r>
              <a:rPr dirty="0"/>
              <a:t>Press</a:t>
            </a:r>
            <a:r>
              <a:rPr dirty="0" spc="-30"/>
              <a:t> </a:t>
            </a:r>
            <a:r>
              <a:rPr dirty="0"/>
              <a:t>spel</a:t>
            </a:r>
            <a:r>
              <a:rPr dirty="0" spc="-35"/>
              <a:t> </a:t>
            </a:r>
            <a:r>
              <a:rPr dirty="0"/>
              <a:t>förflyttningar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5404485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47015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Försök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styra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deras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puckförare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åt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"vårt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håll"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Stäng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alltid sargen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 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ansvar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mitten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defensivt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tänk.</a:t>
            </a:r>
            <a:endParaRPr sz="1000">
              <a:latin typeface="Arial"/>
              <a:cs typeface="Arial"/>
            </a:endParaRPr>
          </a:p>
          <a:p>
            <a:pPr marL="47625" marR="5080" indent="-3556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Backarna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plockar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deras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högt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skall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kommunicera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våra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 UNDVIKER ATT FÅ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ETT LÅNGT LAG.</a:t>
            </a:r>
            <a:endParaRPr sz="1000">
              <a:latin typeface="Arial"/>
              <a:cs typeface="Arial"/>
            </a:endParaRPr>
          </a:p>
          <a:p>
            <a:pPr marL="12700" marR="1451610" indent="34925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fortsätter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sätta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flyttar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våra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positioner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längre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bakåt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Jobba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 par. sök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kontakt!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000">
                <a:latin typeface="Arial"/>
                <a:cs typeface="Arial"/>
              </a:rPr>
              <a:t>SE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STÄNGA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MITTYTAN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!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2023-08-15T21:06:12Z</dcterms:created>
  <dcterms:modified xsi:type="dcterms:W3CDTF">2023-08-15T21:06:12Z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