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261747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Försvar</a:t>
            </a:r>
            <a:r>
              <a:rPr dirty="0" spc="-90"/>
              <a:t> </a:t>
            </a:r>
            <a:r>
              <a:rPr dirty="0"/>
              <a:t>Backcheck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5742940" cy="9144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Arial"/>
                <a:cs typeface="Arial"/>
              </a:rPr>
              <a:t>Nycklarna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är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Alla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skall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backchecka.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Diagonalt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hindra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krosspassningarna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Forward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närmst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sätter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puckföraren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,så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känner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tryggare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puckförare.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slutar inte förens vi är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 vårt eget slott.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2023-08-15T21:06:17Z</dcterms:created>
  <dcterms:modified xsi:type="dcterms:W3CDTF">2023-08-15T21:06:17Z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2023-05-11T00:00:00Z</vt:filetime>
  </property>
</Properties>
</file>