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382142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Speluppbyggnad</a:t>
            </a:r>
            <a:r>
              <a:rPr dirty="0" spc="-50"/>
              <a:t> </a:t>
            </a:r>
            <a:r>
              <a:rPr dirty="0"/>
              <a:t>utan</a:t>
            </a:r>
            <a:r>
              <a:rPr dirty="0" spc="-45"/>
              <a:t> </a:t>
            </a:r>
            <a:r>
              <a:rPr dirty="0"/>
              <a:t>press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3703320" cy="10922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Ur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Spela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klart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egen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zon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innan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anfall.</a:t>
            </a:r>
            <a:endParaRPr sz="1000">
              <a:latin typeface="Arial"/>
              <a:cs typeface="Arial"/>
            </a:endParaRPr>
          </a:p>
          <a:p>
            <a:pPr marL="12700" marR="78105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använda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korridorer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brett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chansar inte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runt blålinjen.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säkrar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samtalt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V-spel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behövs.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ansikte ALLTID mot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puckförare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2023-08-15T21:06:17Z</dcterms:created>
  <dcterms:modified xsi:type="dcterms:W3CDTF">2023-08-15T21:06:17Z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