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172200" y="457200"/>
            <a:ext cx="914400" cy="9144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73100" y="1541780"/>
            <a:ext cx="6426200" cy="3911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73100" y="1541780"/>
            <a:ext cx="3821429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Speluppbyggnad</a:t>
            </a:r>
            <a:r>
              <a:rPr dirty="0" spc="-50"/>
              <a:t> </a:t>
            </a:r>
            <a:r>
              <a:rPr dirty="0"/>
              <a:t>med</a:t>
            </a:r>
            <a:r>
              <a:rPr dirty="0" spc="-45"/>
              <a:t> </a:t>
            </a:r>
            <a:r>
              <a:rPr dirty="0"/>
              <a:t>press</a:t>
            </a:r>
          </a:p>
        </p:txBody>
      </p:sp>
      <p:sp>
        <p:nvSpPr>
          <p:cNvPr id="3" name="object 3"/>
          <p:cNvSpPr/>
          <p:nvPr/>
        </p:nvSpPr>
        <p:spPr>
          <a:xfrm>
            <a:off x="685800" y="1968500"/>
            <a:ext cx="6400800" cy="0"/>
          </a:xfrm>
          <a:custGeom>
            <a:avLst/>
            <a:gdLst/>
            <a:ahLst/>
            <a:cxnLst/>
            <a:rect l="l" t="t" r="r" b="b"/>
            <a:pathLst>
              <a:path w="6400800" h="0">
                <a:moveTo>
                  <a:pt x="0" y="0"/>
                </a:moveTo>
                <a:lnTo>
                  <a:pt x="6400800" y="0"/>
                </a:lnTo>
              </a:path>
            </a:pathLst>
          </a:custGeom>
          <a:ln w="25400">
            <a:solidFill>
              <a:srgbClr val="263D56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85800" y="2222500"/>
            <a:ext cx="6400800" cy="3200400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673100" y="5608320"/>
            <a:ext cx="1042035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>
                <a:latin typeface="Arial"/>
                <a:cs typeface="Arial"/>
              </a:rPr>
              <a:t>Description</a:t>
            </a:r>
            <a:endParaRPr sz="16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85800" y="5918200"/>
            <a:ext cx="6400800" cy="0"/>
          </a:xfrm>
          <a:custGeom>
            <a:avLst/>
            <a:gdLst/>
            <a:ahLst/>
            <a:cxnLst/>
            <a:rect l="l" t="t" r="r" b="b"/>
            <a:pathLst>
              <a:path w="6400800" h="0">
                <a:moveTo>
                  <a:pt x="0" y="0"/>
                </a:moveTo>
                <a:lnTo>
                  <a:pt x="6400800" y="0"/>
                </a:lnTo>
              </a:path>
            </a:pathLst>
          </a:custGeom>
          <a:ln w="25400">
            <a:solidFill>
              <a:srgbClr val="263D5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673100" y="6115050"/>
            <a:ext cx="4274820" cy="914400"/>
          </a:xfrm>
          <a:prstGeom prst="rect">
            <a:avLst/>
          </a:prstGeom>
        </p:spPr>
        <p:txBody>
          <a:bodyPr wrap="square" lIns="0" tIns="381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dirty="0" sz="1000">
                <a:latin typeface="Arial"/>
                <a:cs typeface="Arial"/>
              </a:rPr>
              <a:t>Ur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spel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under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press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dirty="0" sz="1000">
                <a:latin typeface="Arial"/>
                <a:cs typeface="Arial"/>
              </a:rPr>
              <a:t>Spela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alltid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klart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egen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zon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innan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vi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går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till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anfall</a:t>
            </a:r>
            <a:endParaRPr sz="1000">
              <a:latin typeface="Arial"/>
              <a:cs typeface="Arial"/>
            </a:endParaRPr>
          </a:p>
          <a:p>
            <a:pPr marL="12700" marR="5080">
              <a:lnSpc>
                <a:spcPct val="116700"/>
              </a:lnSpc>
            </a:pPr>
            <a:r>
              <a:rPr dirty="0" sz="1000">
                <a:latin typeface="Arial"/>
                <a:cs typeface="Arial"/>
              </a:rPr>
              <a:t>Back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utan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puck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säkrar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framför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mål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samt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blir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ett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alt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till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V-spel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om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det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behövs. </a:t>
            </a:r>
            <a:r>
              <a:rPr dirty="0" sz="1000" spc="-2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Mitt fw sticker diagonalt för att skapa yta samt. kunna ta pass vid sargen 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Center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finns med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på en quick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up (snabbt upp)</a:t>
            </a:r>
            <a:endParaRPr sz="1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538095" y="9213850"/>
            <a:ext cx="270764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latin typeface="Arial"/>
                <a:cs typeface="Arial"/>
              </a:rPr>
              <a:t>Draw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drills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for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FREE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at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IceHockeySystems.com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2023-08-15T21:06:16Z</dcterms:created>
  <dcterms:modified xsi:type="dcterms:W3CDTF">2023-08-15T21:06:16Z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2023-05-11T00:00:00Z</vt:filetime>
  </property>
  <property fmtid="{D5CDD505-2E9C-101B-9397-08002B2CF9AE}" pid="3" name="LastSaved">
    <vt:filetime>2023-05-11T00:00:00Z</vt:filetime>
  </property>
</Properties>
</file>