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514223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Försvar</a:t>
            </a:r>
            <a:r>
              <a:rPr dirty="0" spc="-25"/>
              <a:t> </a:t>
            </a:r>
            <a:r>
              <a:rPr dirty="0"/>
              <a:t>zon</a:t>
            </a:r>
            <a:r>
              <a:rPr dirty="0" spc="-25"/>
              <a:t> </a:t>
            </a:r>
            <a:r>
              <a:rPr dirty="0"/>
              <a:t>grund</a:t>
            </a:r>
            <a:r>
              <a:rPr dirty="0" spc="-25"/>
              <a:t> </a:t>
            </a:r>
            <a:r>
              <a:rPr dirty="0"/>
              <a:t>och</a:t>
            </a:r>
            <a:r>
              <a:rPr dirty="0" spc="-25"/>
              <a:t> </a:t>
            </a:r>
            <a:r>
              <a:rPr dirty="0"/>
              <a:t>överbelastning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6428105" cy="5588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fel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grunden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positionerna.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arbetar 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inifrån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sedan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sätta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press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vinna pucken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som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överbelastning.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Jobba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aktivt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klubborna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tillsammans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hindra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igenom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 inte behöver svåra förflyttningar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2023-08-15T20:49:26Z</dcterms:created>
  <dcterms:modified xsi:type="dcterms:W3CDTF">2023-08-15T20:49:26Z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