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1415"/>
  </p:normalViewPr>
  <p:slideViewPr>
    <p:cSldViewPr>
      <p:cViewPr varScale="1">
        <p:scale>
          <a:sx n="63" d="100"/>
          <a:sy n="63" d="100"/>
        </p:scale>
        <p:origin x="281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1287343"/>
            <a:ext cx="5715000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Segoe UI"/>
                <a:cs typeface="Segoe UI"/>
              </a:rPr>
              <a:t>GAMEPLAN,</a:t>
            </a:r>
            <a:r>
              <a:rPr sz="1600" b="1" u="heavy" spc="-45" dirty="0">
                <a:uFill>
                  <a:solidFill>
                    <a:srgbClr val="000000"/>
                  </a:solidFill>
                </a:uFill>
                <a:latin typeface="Segoe UI"/>
                <a:cs typeface="Segoe UI"/>
              </a:rPr>
              <a:t> </a:t>
            </a:r>
            <a:r>
              <a:rPr lang="sv-SE" sz="1600" b="1" u="heavy" spc="-5" dirty="0">
                <a:uFill>
                  <a:solidFill>
                    <a:srgbClr val="000000"/>
                  </a:solidFill>
                </a:uFill>
                <a:latin typeface="Segoe UI"/>
                <a:cs typeface="Segoe UI"/>
              </a:rPr>
              <a:t>JONSTORP A1 o </a:t>
            </a:r>
            <a:r>
              <a:rPr lang="sv-SE" sz="1600" b="1" u="heavy" spc="-5">
                <a:uFill>
                  <a:solidFill>
                    <a:srgbClr val="000000"/>
                  </a:solidFill>
                </a:uFill>
                <a:latin typeface="Segoe UI"/>
                <a:cs typeface="Segoe UI"/>
              </a:rPr>
              <a:t>A2 SÄSSONG 23/24</a:t>
            </a:r>
            <a:endParaRPr lang="sv-SE" sz="1600" b="1" u="heavy" spc="-5" dirty="0">
              <a:uFill>
                <a:solidFill>
                  <a:srgbClr val="000000"/>
                </a:solidFill>
              </a:uFill>
              <a:latin typeface="Segoe UI"/>
              <a:cs typeface="Segoe UI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1600" dirty="0">
              <a:latin typeface="Segoe UI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3650" y="2451100"/>
            <a:ext cx="5155565" cy="4670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TÄVLA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ALLTID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8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PRESS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ÖVER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HELA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BANAN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HELA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MATCHEN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8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VI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KASTAR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ALDRIG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PUCK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ONÖDAN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8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VI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ÄR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ETT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PUCKFÖRANDE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LAG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8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VI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ÄR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ETT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VÅRDANDE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LAG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DÄR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DET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ALLTID</a:t>
            </a:r>
            <a:r>
              <a:rPr sz="1400" b="1" spc="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FINNS </a:t>
            </a:r>
            <a:r>
              <a:rPr sz="1400" b="1" spc="-10" dirty="0">
                <a:latin typeface="Arial"/>
                <a:cs typeface="Arial"/>
              </a:rPr>
              <a:t>EN</a:t>
            </a:r>
            <a:endParaRPr sz="1400" dirty="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55"/>
              </a:spcBef>
            </a:pPr>
            <a:r>
              <a:rPr sz="1400" b="1" spc="-5" dirty="0">
                <a:latin typeface="Arial"/>
                <a:cs typeface="Arial"/>
              </a:rPr>
              <a:t>TANKE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NÄR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VI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SLÄPPER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PUCK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00" dirty="0">
              <a:latin typeface="Arial"/>
              <a:cs typeface="Arial"/>
            </a:endParaRPr>
          </a:p>
          <a:p>
            <a:pPr marL="241300" marR="200660" indent="-228600">
              <a:lnSpc>
                <a:spcPct val="109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VI ÄR EXTREMT TUFFA FRAMFÖR BÅDA </a:t>
            </a:r>
            <a:r>
              <a:rPr sz="1400" b="1" dirty="0">
                <a:latin typeface="Arial"/>
                <a:cs typeface="Arial"/>
              </a:rPr>
              <a:t>MÅLEN </a:t>
            </a:r>
            <a:r>
              <a:rPr sz="1400" b="1" spc="-5" dirty="0">
                <a:latin typeface="Arial"/>
                <a:cs typeface="Arial"/>
              </a:rPr>
              <a:t>DÄR VI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ALLTID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ÄR FÖRST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OCH STÖRST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"/>
            </a:pPr>
            <a:endParaRPr sz="18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ALLA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ÄR LIKA VIKTIGA, </a:t>
            </a:r>
            <a:r>
              <a:rPr sz="1400" b="1" dirty="0">
                <a:latin typeface="Arial"/>
                <a:cs typeface="Arial"/>
              </a:rPr>
              <a:t>ALLA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ROLLER</a:t>
            </a:r>
            <a:r>
              <a:rPr sz="1400" b="1" spc="-5" dirty="0">
                <a:latin typeface="Arial"/>
                <a:cs typeface="Arial"/>
              </a:rPr>
              <a:t> HAR SITT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ANSVAR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8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400" b="1" spc="-5" dirty="0">
                <a:latin typeface="Arial"/>
                <a:cs typeface="Arial"/>
              </a:rPr>
              <a:t>VI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VÄRDESÄTTER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HUR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VI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AGERAR/BETER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OSS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PÅ</a:t>
            </a:r>
            <a:r>
              <a:rPr sz="1400" b="1" spc="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OCH</a:t>
            </a:r>
            <a:endParaRPr sz="1400" dirty="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55"/>
              </a:spcBef>
            </a:pPr>
            <a:r>
              <a:rPr sz="1400" b="1" spc="-5" dirty="0">
                <a:latin typeface="Arial"/>
                <a:cs typeface="Arial"/>
              </a:rPr>
              <a:t>UTANFÖR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ISEN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78</Words>
  <Application>Microsoft Macintosh PowerPoint</Application>
  <PresentationFormat>Anpassad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Symbol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Östman Liselott</dc:creator>
  <cp:lastModifiedBy>Stefan Lindberg</cp:lastModifiedBy>
  <cp:revision>2</cp:revision>
  <dcterms:created xsi:type="dcterms:W3CDTF">2023-08-15T21:08:52Z</dcterms:created>
  <dcterms:modified xsi:type="dcterms:W3CDTF">2023-09-06T14:43:47Z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2023-08-10T00:00:00Z</vt:filetime>
  </property>
  <property fmtid="{D5CDD505-2E9C-101B-9397-08002B2CF9AE}" pid="3" name="LastSaved">
    <vt:filetime>2023-08-10T00:00:00Z</vt:filetime>
  </property>
</Properties>
</file>