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2C26-E7E9-495A-8E5F-4703783A8918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E52D4-CF18-4944-A1B3-957A662749BF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52D4-CF18-4944-A1B3-957A662749BF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DDD4E-B17B-45C8-8C19-840E89955726}" type="datetimeFigureOut">
              <a:rPr lang="sv-SE" smtClean="0"/>
              <a:t>2012-05-14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4F72D-5053-43EB-A945-71A458E23FC0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6550496" cy="1872207"/>
          </a:xfrm>
        </p:spPr>
        <p:txBody>
          <a:bodyPr/>
          <a:lstStyle/>
          <a:p>
            <a:r>
              <a:rPr lang="sv-SE" dirty="0" smtClean="0"/>
              <a:t>KÖKSLISTA   24-27/5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TILLDELADE TIDER MÅSTE HÅLLAS,KAN MAN INTE FÅR MAN SKAFFA ERSÄTTARE EL. BYTA SJÄLV. </a:t>
            </a:r>
          </a:p>
          <a:p>
            <a:r>
              <a:rPr lang="sv-SE" dirty="0" smtClean="0"/>
              <a:t>  Vi måste hjälpas åt för att undvika att behöva ta ut några avgifter. Tack för hjälpen!</a:t>
            </a:r>
          </a:p>
          <a:p>
            <a:endParaRPr lang="sv-SE" dirty="0"/>
          </a:p>
        </p:txBody>
      </p:sp>
      <p:pic>
        <p:nvPicPr>
          <p:cNvPr id="13316" name="Picture 4" descr="C:\Documents and Settings\Jocke\Lokala inställningar\Temporary Internet Files\Content.IE5\OSMOF7E6\MC90029572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764704"/>
            <a:ext cx="1890665" cy="1857469"/>
          </a:xfrm>
          <a:prstGeom prst="rect">
            <a:avLst/>
          </a:prstGeom>
          <a:noFill/>
        </p:spPr>
      </p:pic>
      <p:pic>
        <p:nvPicPr>
          <p:cNvPr id="13317" name="Picture 5" descr="C:\Documents and Settings\Jocke\Lokala inställningar\Temporary Internet Files\Content.IE5\B7ZVVAKO\MM900295251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1988839"/>
            <a:ext cx="1872208" cy="17452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37</Words>
  <Application>Microsoft Office PowerPoint</Application>
  <PresentationFormat>Bildspel på skärmen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KÖKSLISTA   24-27/5</vt:lpstr>
    </vt:vector>
  </TitlesOfParts>
  <Company>Hemma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KÖKSLISTA   24-27/5</dc:title>
  <dc:creator>Jocke</dc:creator>
  <cp:lastModifiedBy>Jocke</cp:lastModifiedBy>
  <cp:revision>2</cp:revision>
  <dcterms:created xsi:type="dcterms:W3CDTF">2012-05-14T16:22:54Z</dcterms:created>
  <dcterms:modified xsi:type="dcterms:W3CDTF">2012-05-14T16:38:29Z</dcterms:modified>
</cp:coreProperties>
</file>