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1" r:id="rId4"/>
    <p:sldId id="262" r:id="rId5"/>
    <p:sldId id="263" r:id="rId6"/>
    <p:sldId id="264" r:id="rId7"/>
    <p:sldId id="267" r:id="rId8"/>
    <p:sldId id="272" r:id="rId9"/>
    <p:sldId id="265" r:id="rId10"/>
    <p:sldId id="273" r:id="rId11"/>
    <p:sldId id="266" r:id="rId12"/>
    <p:sldId id="259" r:id="rId13"/>
    <p:sldId id="268" r:id="rId14"/>
    <p:sldId id="270" r:id="rId15"/>
    <p:sldId id="260" r:id="rId16"/>
    <p:sldId id="271" r:id="rId1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64681-8A16-439B-A021-1B762EF96B7E}" v="34" dt="2026-09-18T06:09:38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Dahllöw" userId="8d044074-3ac2-4eeb-afd6-59d409fa7ec1" providerId="ADAL" clId="{2FDC0CA7-83CD-453A-8463-60F1FE3A7C14}"/>
    <pc:docChg chg="custSel addSld modSld">
      <pc:chgData name="Maria Dahllöw" userId="8d044074-3ac2-4eeb-afd6-59d409fa7ec1" providerId="ADAL" clId="{2FDC0CA7-83CD-453A-8463-60F1FE3A7C14}" dt="2026-09-18T06:09:38.693" v="120" actId="20577"/>
      <pc:docMkLst>
        <pc:docMk/>
      </pc:docMkLst>
      <pc:sldChg chg="modSp modAnim">
        <pc:chgData name="Maria Dahllöw" userId="8d044074-3ac2-4eeb-afd6-59d409fa7ec1" providerId="ADAL" clId="{2FDC0CA7-83CD-453A-8463-60F1FE3A7C14}" dt="2026-09-15T17:29:10.612" v="38" actId="113"/>
        <pc:sldMkLst>
          <pc:docMk/>
          <pc:sldMk cId="402073129" sldId="258"/>
        </pc:sldMkLst>
        <pc:spChg chg="mod">
          <ac:chgData name="Maria Dahllöw" userId="8d044074-3ac2-4eeb-afd6-59d409fa7ec1" providerId="ADAL" clId="{2FDC0CA7-83CD-453A-8463-60F1FE3A7C14}" dt="2026-09-15T17:29:10.612" v="38" actId="113"/>
          <ac:spMkLst>
            <pc:docMk/>
            <pc:sldMk cId="402073129" sldId="258"/>
            <ac:spMk id="3" creationId="{666D4A4D-12FC-7440-C5DE-2A5346AB0A90}"/>
          </ac:spMkLst>
        </pc:spChg>
      </pc:sldChg>
      <pc:sldChg chg="modSp modAnim">
        <pc:chgData name="Maria Dahllöw" userId="8d044074-3ac2-4eeb-afd6-59d409fa7ec1" providerId="ADAL" clId="{2FDC0CA7-83CD-453A-8463-60F1FE3A7C14}" dt="2026-09-15T17:25:54.217" v="14" actId="20577"/>
        <pc:sldMkLst>
          <pc:docMk/>
          <pc:sldMk cId="1474185126" sldId="259"/>
        </pc:sldMkLst>
        <pc:spChg chg="mod">
          <ac:chgData name="Maria Dahllöw" userId="8d044074-3ac2-4eeb-afd6-59d409fa7ec1" providerId="ADAL" clId="{2FDC0CA7-83CD-453A-8463-60F1FE3A7C14}" dt="2026-09-15T17:25:54.217" v="14" actId="20577"/>
          <ac:spMkLst>
            <pc:docMk/>
            <pc:sldMk cId="1474185126" sldId="259"/>
            <ac:spMk id="3" creationId="{7C97A50A-B2D7-64F3-AC17-33674767B076}"/>
          </ac:spMkLst>
        </pc:spChg>
      </pc:sldChg>
      <pc:sldChg chg="modSp modAnim">
        <pc:chgData name="Maria Dahllöw" userId="8d044074-3ac2-4eeb-afd6-59d409fa7ec1" providerId="ADAL" clId="{2FDC0CA7-83CD-453A-8463-60F1FE3A7C14}" dt="2026-09-15T17:29:17.917" v="39" actId="20577"/>
        <pc:sldMkLst>
          <pc:docMk/>
          <pc:sldMk cId="4256246795" sldId="260"/>
        </pc:sldMkLst>
        <pc:spChg chg="mod">
          <ac:chgData name="Maria Dahllöw" userId="8d044074-3ac2-4eeb-afd6-59d409fa7ec1" providerId="ADAL" clId="{2FDC0CA7-83CD-453A-8463-60F1FE3A7C14}" dt="2026-09-15T17:29:17.917" v="39" actId="20577"/>
          <ac:spMkLst>
            <pc:docMk/>
            <pc:sldMk cId="4256246795" sldId="260"/>
            <ac:spMk id="3" creationId="{91C49633-3998-789B-FAC0-8ACB5425758E}"/>
          </ac:spMkLst>
        </pc:spChg>
      </pc:sldChg>
      <pc:sldChg chg="addSp modSp mod">
        <pc:chgData name="Maria Dahllöw" userId="8d044074-3ac2-4eeb-afd6-59d409fa7ec1" providerId="ADAL" clId="{2FDC0CA7-83CD-453A-8463-60F1FE3A7C14}" dt="2026-09-15T17:34:53.494" v="68" actId="14100"/>
        <pc:sldMkLst>
          <pc:docMk/>
          <pc:sldMk cId="1120175884" sldId="265"/>
        </pc:sldMkLst>
        <pc:picChg chg="mod">
          <ac:chgData name="Maria Dahllöw" userId="8d044074-3ac2-4eeb-afd6-59d409fa7ec1" providerId="ADAL" clId="{2FDC0CA7-83CD-453A-8463-60F1FE3A7C14}" dt="2026-09-15T17:34:47.526" v="66" actId="14100"/>
          <ac:picMkLst>
            <pc:docMk/>
            <pc:sldMk cId="1120175884" sldId="265"/>
            <ac:picMk id="3" creationId="{A81A47AE-3546-FDBA-7488-40FCC48DEED1}"/>
          </ac:picMkLst>
        </pc:picChg>
        <pc:picChg chg="add mod ord modCrop">
          <ac:chgData name="Maria Dahllöw" userId="8d044074-3ac2-4eeb-afd6-59d409fa7ec1" providerId="ADAL" clId="{2FDC0CA7-83CD-453A-8463-60F1FE3A7C14}" dt="2026-09-15T17:34:53.494" v="68" actId="14100"/>
          <ac:picMkLst>
            <pc:docMk/>
            <pc:sldMk cId="1120175884" sldId="265"/>
            <ac:picMk id="4" creationId="{89F6A4E5-07BF-26D1-8E03-1AE0CA9C4A33}"/>
          </ac:picMkLst>
        </pc:picChg>
      </pc:sldChg>
      <pc:sldChg chg="addSp delSp modSp mod">
        <pc:chgData name="Maria Dahllöw" userId="8d044074-3ac2-4eeb-afd6-59d409fa7ec1" providerId="ADAL" clId="{2FDC0CA7-83CD-453A-8463-60F1FE3A7C14}" dt="2026-09-17T08:40:51.307" v="86" actId="14100"/>
        <pc:sldMkLst>
          <pc:docMk/>
          <pc:sldMk cId="134615926" sldId="268"/>
        </pc:sldMkLst>
        <pc:picChg chg="del">
          <ac:chgData name="Maria Dahllöw" userId="8d044074-3ac2-4eeb-afd6-59d409fa7ec1" providerId="ADAL" clId="{2FDC0CA7-83CD-453A-8463-60F1FE3A7C14}" dt="2026-09-17T08:40:06.667" v="79" actId="478"/>
          <ac:picMkLst>
            <pc:docMk/>
            <pc:sldMk cId="134615926" sldId="268"/>
            <ac:picMk id="3" creationId="{6C55F4E2-858E-6F36-A520-963243825AE1}"/>
          </ac:picMkLst>
        </pc:picChg>
        <pc:picChg chg="add del mod">
          <ac:chgData name="Maria Dahllöw" userId="8d044074-3ac2-4eeb-afd6-59d409fa7ec1" providerId="ADAL" clId="{2FDC0CA7-83CD-453A-8463-60F1FE3A7C14}" dt="2026-09-17T08:40:43.927" v="83" actId="478"/>
          <ac:picMkLst>
            <pc:docMk/>
            <pc:sldMk cId="134615926" sldId="268"/>
            <ac:picMk id="4" creationId="{BB4B3EBF-A9F4-F715-2653-6898829DF1F7}"/>
          </ac:picMkLst>
        </pc:picChg>
        <pc:picChg chg="del">
          <ac:chgData name="Maria Dahllöw" userId="8d044074-3ac2-4eeb-afd6-59d409fa7ec1" providerId="ADAL" clId="{2FDC0CA7-83CD-453A-8463-60F1FE3A7C14}" dt="2026-09-17T08:40:05.136" v="78" actId="478"/>
          <ac:picMkLst>
            <pc:docMk/>
            <pc:sldMk cId="134615926" sldId="268"/>
            <ac:picMk id="5" creationId="{CCC9B11E-AE9A-087D-F0DD-AF72DA818E01}"/>
          </ac:picMkLst>
        </pc:picChg>
        <pc:picChg chg="add mod">
          <ac:chgData name="Maria Dahllöw" userId="8d044074-3ac2-4eeb-afd6-59d409fa7ec1" providerId="ADAL" clId="{2FDC0CA7-83CD-453A-8463-60F1FE3A7C14}" dt="2026-09-17T08:40:51.307" v="86" actId="14100"/>
          <ac:picMkLst>
            <pc:docMk/>
            <pc:sldMk cId="134615926" sldId="268"/>
            <ac:picMk id="7" creationId="{53E717C0-3053-9D7B-2A15-CB1B77E95E2C}"/>
          </ac:picMkLst>
        </pc:picChg>
      </pc:sldChg>
      <pc:sldChg chg="modSp">
        <pc:chgData name="Maria Dahllöw" userId="8d044074-3ac2-4eeb-afd6-59d409fa7ec1" providerId="ADAL" clId="{2FDC0CA7-83CD-453A-8463-60F1FE3A7C14}" dt="2026-09-18T06:09:38.693" v="120" actId="20577"/>
        <pc:sldMkLst>
          <pc:docMk/>
          <pc:sldMk cId="3481758203" sldId="270"/>
        </pc:sldMkLst>
        <pc:spChg chg="mod">
          <ac:chgData name="Maria Dahllöw" userId="8d044074-3ac2-4eeb-afd6-59d409fa7ec1" providerId="ADAL" clId="{2FDC0CA7-83CD-453A-8463-60F1FE3A7C14}" dt="2026-09-18T06:09:38.693" v="120" actId="20577"/>
          <ac:spMkLst>
            <pc:docMk/>
            <pc:sldMk cId="3481758203" sldId="270"/>
            <ac:spMk id="3" creationId="{1707671A-1E1A-33C5-911D-A5661D50C4BD}"/>
          </ac:spMkLst>
        </pc:spChg>
      </pc:sldChg>
      <pc:sldChg chg="modSp add modAnim">
        <pc:chgData name="Maria Dahllöw" userId="8d044074-3ac2-4eeb-afd6-59d409fa7ec1" providerId="ADAL" clId="{2FDC0CA7-83CD-453A-8463-60F1FE3A7C14}" dt="2026-09-15T17:29:34.520" v="54" actId="20577"/>
        <pc:sldMkLst>
          <pc:docMk/>
          <pc:sldMk cId="2662845994" sldId="271"/>
        </pc:sldMkLst>
        <pc:spChg chg="mod">
          <ac:chgData name="Maria Dahllöw" userId="8d044074-3ac2-4eeb-afd6-59d409fa7ec1" providerId="ADAL" clId="{2FDC0CA7-83CD-453A-8463-60F1FE3A7C14}" dt="2026-09-15T17:29:30.467" v="53" actId="20577"/>
          <ac:spMkLst>
            <pc:docMk/>
            <pc:sldMk cId="2662845994" sldId="271"/>
            <ac:spMk id="2" creationId="{378F0635-4BF4-060C-16BC-0D850E59A773}"/>
          </ac:spMkLst>
        </pc:spChg>
        <pc:spChg chg="mod">
          <ac:chgData name="Maria Dahllöw" userId="8d044074-3ac2-4eeb-afd6-59d409fa7ec1" providerId="ADAL" clId="{2FDC0CA7-83CD-453A-8463-60F1FE3A7C14}" dt="2026-09-15T17:29:34.520" v="54" actId="20577"/>
          <ac:spMkLst>
            <pc:docMk/>
            <pc:sldMk cId="2662845994" sldId="271"/>
            <ac:spMk id="3" creationId="{9300FFBD-AB8D-2971-2BE7-32A8967DB597}"/>
          </ac:spMkLst>
        </pc:spChg>
      </pc:sldChg>
      <pc:sldChg chg="addSp modSp new mod">
        <pc:chgData name="Maria Dahllöw" userId="8d044074-3ac2-4eeb-afd6-59d409fa7ec1" providerId="ADAL" clId="{2FDC0CA7-83CD-453A-8463-60F1FE3A7C14}" dt="2026-09-17T08:38:55.544" v="73" actId="1076"/>
        <pc:sldMkLst>
          <pc:docMk/>
          <pc:sldMk cId="3037686789" sldId="272"/>
        </pc:sldMkLst>
        <pc:picChg chg="add mod">
          <ac:chgData name="Maria Dahllöw" userId="8d044074-3ac2-4eeb-afd6-59d409fa7ec1" providerId="ADAL" clId="{2FDC0CA7-83CD-453A-8463-60F1FE3A7C14}" dt="2026-09-17T08:38:55.544" v="73" actId="1076"/>
          <ac:picMkLst>
            <pc:docMk/>
            <pc:sldMk cId="3037686789" sldId="272"/>
            <ac:picMk id="3" creationId="{58C505C0-B05C-22D0-95E9-8B2DA46365F0}"/>
          </ac:picMkLst>
        </pc:picChg>
      </pc:sldChg>
      <pc:sldChg chg="addSp modSp new mod">
        <pc:chgData name="Maria Dahllöw" userId="8d044074-3ac2-4eeb-afd6-59d409fa7ec1" providerId="ADAL" clId="{2FDC0CA7-83CD-453A-8463-60F1FE3A7C14}" dt="2026-09-17T08:39:25.414" v="77" actId="14100"/>
        <pc:sldMkLst>
          <pc:docMk/>
          <pc:sldMk cId="1393318677" sldId="273"/>
        </pc:sldMkLst>
        <pc:picChg chg="add mod">
          <ac:chgData name="Maria Dahllöw" userId="8d044074-3ac2-4eeb-afd6-59d409fa7ec1" providerId="ADAL" clId="{2FDC0CA7-83CD-453A-8463-60F1FE3A7C14}" dt="2026-09-17T08:39:25.414" v="77" actId="14100"/>
          <ac:picMkLst>
            <pc:docMk/>
            <pc:sldMk cId="1393318677" sldId="273"/>
            <ac:picMk id="3" creationId="{972A8CC0-4561-79FA-1FBD-387BF49D338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E5003-DF59-4C89-8041-71413CEB9542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1FE43-4CCA-4997-A71A-72A7D860B2D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7036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91FE43-4CCA-4997-A71A-72A7D860B2DA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743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E61C5D-0F48-5C92-5AB6-46C9437F8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2365A19-4DB0-F73C-B67A-5CAB9AD8E3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DD2C89-2342-5AE6-4539-0F00B4D64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699611-A08F-9B03-D143-B14DF3CD8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0AB3FC4-8152-6AC3-0378-2B1C247C8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8574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2CBCE6-4203-2CC4-2A94-CFC7A000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E4E46B8-9149-D012-53BD-A77ACCE8E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E0E089-37BF-0FDD-3CCD-47C857346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043E5C8-0AAE-ED59-F445-93B0EF984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451581-DC9E-D9FD-FBA1-09A0DB02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369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87008F-736C-E5D2-C1B3-18463450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5221F18-84E4-984A-49E0-51946E7D8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2CE1FBD-71FD-84D0-7534-39870837D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ADD433F-7275-92B2-30EC-D681D66A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48E8CBE-DF26-4F77-F83A-BAD4E6FED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8883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E11FBD-5583-FDD2-ABEE-414543A81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46561CB-3786-87B5-1FBF-BB02C8FF5B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0AC747E-20DB-9D7C-FB99-E476D17C1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48EFC9-3A04-AA12-AD03-D5BC8A5BA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851DE5-8272-8335-F0A3-959917AA0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8AC5084-0724-7779-9627-76D009E40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700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6B6824-BEDB-813F-A2C9-B5576A489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C5ED24E-6025-C1EA-CCF8-85E4CB2C0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A9E20EA-FF9A-1B6A-7C42-FB49A0919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19C1C8E-0C61-BE16-6748-0B514672E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6D5574E-AA1E-E830-A2BE-B63C7E4922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88F8E16-5574-29EC-D952-DC7B19CA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8439C68-84C3-808A-AF52-0B5897FA5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CB02A12-716C-8F28-9004-7864D4ADE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606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A1EE36-E199-F11B-BBCD-A125B4EB5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36DB8AD-75EE-05AB-34AC-9B006DF7D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566CDE4-9E3D-23E3-94A2-3D83A0F67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CD3B144-5F8A-5F31-B6E5-E62D44BC4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360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A3FEF60-965A-9583-AF05-FDE42F279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A0CFC0F-0C7A-82B8-4641-043EB3CEB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B35015-736E-9C80-3294-1A66796E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9243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A51D9B-6E5B-684C-CEF3-D04563D16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43CF2F-1F33-02EE-C044-5D8F72D32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3993F65-61C9-2703-DF65-DA0E7E28E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2778581-C599-8D5F-F87E-5C40120B6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ED56CA-143E-06E7-63AE-023AE820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413B19-29CC-F93A-794E-204F09E8A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2986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63C5AE-E128-4F10-2B63-28053D49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B7E5D2B-20E3-3195-118D-A434045F1A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91B7D9-5052-5468-4FA5-11455D1FE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134EEE6-295E-0E72-050B-47ECF2922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98BE6B-457B-C3BC-9AD3-CCFA9CB4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B388499-CBEA-A725-49F8-241A161BE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2893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21A56A-5F30-C9F0-4175-9DB049819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50A383B-C2BC-74CD-DB70-22980A121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DE1874F-76EF-4DA2-E722-E0428B556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703ACE-10EE-63C9-C278-0FB09DD77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FCB1EE-2AB7-AB94-20B7-9DD640F4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03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5115944-B0B5-096F-894A-32FD317AB4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C80D4FB-2795-FD20-AE6B-D8300014F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396CCEE-2589-B90B-614D-4DF8DB0C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F615A9-0AC6-6251-C369-C37BA5E0E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F0EA12-358B-8B1D-F98F-D01F16AA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174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97666C3A-FE81-D780-74BB-CBB4E402D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9651616-9192-2CAD-2060-3708E656E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82F2C23-B82A-97BD-CE8A-9EC92A932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44BACE-1F31-4F09-97CD-FA9940DA79DD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3106978-9C58-EC13-AB74-A80A2E870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55D0C7-0EBD-883C-D7EB-FA5CEF6A1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215F85-28CC-40D5-A43E-25204F9F4AA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192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CEAA38-1C0D-BB2E-DE80-18422BBF2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39" y="1012536"/>
            <a:ext cx="4613300" cy="3163224"/>
          </a:xfrm>
        </p:spPr>
        <p:txBody>
          <a:bodyPr anchor="t">
            <a:normAutofit/>
          </a:bodyPr>
          <a:lstStyle/>
          <a:p>
            <a:pPr algn="l"/>
            <a:r>
              <a:rPr lang="sv-SE" sz="4800"/>
              <a:t>Föräldramöte JIB P12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7B0600B-1F28-8196-ED01-759FB3895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38" y="4389120"/>
            <a:ext cx="4408228" cy="1192815"/>
          </a:xfrm>
        </p:spPr>
        <p:txBody>
          <a:bodyPr anchor="b">
            <a:normAutofit/>
          </a:bodyPr>
          <a:lstStyle/>
          <a:p>
            <a:pPr algn="l"/>
            <a:r>
              <a:rPr lang="sv-SE"/>
              <a:t>260915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C09B25B9-0ED0-A2B7-6D52-AEF42A68BF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43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4B255A-6247-367F-84BD-490353F5B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98B40B-4F6D-5DAC-63D7-E19EFC93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sz="4800" dirty="0"/>
              <a:t>Agenda</a:t>
            </a:r>
            <a:endParaRPr lang="sv-SE" sz="48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66D4A4D-12FC-7440-C5DE-2A5346AB0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b="1" dirty="0"/>
              <a:t>Föreningsinfo</a:t>
            </a:r>
          </a:p>
          <a:p>
            <a:pPr marL="0" indent="0">
              <a:buNone/>
            </a:pPr>
            <a:r>
              <a:rPr lang="sv-SE" sz="2000" b="1" dirty="0"/>
              <a:t>Laget P12</a:t>
            </a:r>
          </a:p>
          <a:p>
            <a:pPr marL="0" indent="0">
              <a:buNone/>
            </a:pPr>
            <a:r>
              <a:rPr lang="sv-SE" sz="2000" dirty="0"/>
              <a:t>- Serie</a:t>
            </a:r>
          </a:p>
          <a:p>
            <a:pPr marL="0" indent="0">
              <a:buNone/>
            </a:pPr>
            <a:r>
              <a:rPr lang="sv-SE" sz="2000" dirty="0"/>
              <a:t>- Cuper</a:t>
            </a:r>
          </a:p>
          <a:p>
            <a:pPr marL="0" indent="0">
              <a:buNone/>
            </a:pPr>
            <a:r>
              <a:rPr lang="sv-SE" sz="2000" b="1" dirty="0"/>
              <a:t>Ekonomi</a:t>
            </a:r>
          </a:p>
          <a:p>
            <a:pPr marL="0" indent="0">
              <a:buNone/>
            </a:pPr>
            <a:r>
              <a:rPr lang="sv-SE" sz="2000" dirty="0"/>
              <a:t>- Arbetsinsatser</a:t>
            </a:r>
          </a:p>
          <a:p>
            <a:pPr marL="0" indent="0">
              <a:buNone/>
            </a:pPr>
            <a:r>
              <a:rPr lang="sv-SE" sz="2000" dirty="0"/>
              <a:t>- Kommunikation</a:t>
            </a:r>
          </a:p>
          <a:p>
            <a:pPr marL="0" indent="0">
              <a:buNone/>
            </a:pPr>
            <a:r>
              <a:rPr lang="sv-SE" sz="2000" b="1" dirty="0"/>
              <a:t>Övriga frågor</a:t>
            </a:r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8E9FAC5C-BA50-B805-33B2-7A737A595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629556" y="2484255"/>
            <a:ext cx="3714229" cy="3714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3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57317D-5A33-1ED7-2707-75C8DE569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A3281A-7A7C-D451-8DE5-A13EEB3F5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479052-ECFB-65F5-74F8-4A60BC75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sz="4800" dirty="0"/>
              <a:t>Föreningsinfo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83C086-210F-0011-B9BF-7A2EE1356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BC3849-0FD3-6409-158C-72887C785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9412D53-D324-0845-2E77-88D2CE523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dirty="0"/>
              <a:t>Ny ordförande – Pär Ödmark</a:t>
            </a:r>
          </a:p>
          <a:p>
            <a:pPr marL="0" indent="0">
              <a:buNone/>
            </a:pPr>
            <a:r>
              <a:rPr lang="sv-SE" sz="2000" dirty="0"/>
              <a:t>Ny organisation och struktur</a:t>
            </a:r>
          </a:p>
          <a:p>
            <a:pPr marL="0" indent="0">
              <a:buNone/>
            </a:pPr>
            <a:r>
              <a:rPr lang="sv-SE" sz="2000" dirty="0"/>
              <a:t>Föreningsinsatser</a:t>
            </a:r>
          </a:p>
          <a:p>
            <a:pPr>
              <a:buFontTx/>
              <a:buChar char="-"/>
            </a:pPr>
            <a:r>
              <a:rPr lang="sv-SE" sz="2000" dirty="0"/>
              <a:t>Försäljning </a:t>
            </a:r>
            <a:r>
              <a:rPr lang="sv-SE" sz="2000" dirty="0" err="1"/>
              <a:t>Bambusa</a:t>
            </a:r>
            <a:endParaRPr lang="sv-SE" sz="2000" dirty="0"/>
          </a:p>
          <a:p>
            <a:pPr>
              <a:buFontTx/>
              <a:buChar char="-"/>
            </a:pPr>
            <a:r>
              <a:rPr lang="sv-SE" sz="2000" dirty="0"/>
              <a:t>Bingolotter</a:t>
            </a:r>
          </a:p>
          <a:p>
            <a:pPr>
              <a:buFontTx/>
              <a:buChar char="-"/>
            </a:pPr>
            <a:r>
              <a:rPr lang="sv-SE" sz="2000" dirty="0"/>
              <a:t>Stråket</a:t>
            </a:r>
          </a:p>
          <a:p>
            <a:pPr>
              <a:buFontTx/>
              <a:buChar char="-"/>
            </a:pPr>
            <a:r>
              <a:rPr lang="sv-SE" sz="2000" dirty="0"/>
              <a:t>Matchvärd</a:t>
            </a:r>
          </a:p>
          <a:p>
            <a:pPr marL="0" indent="0">
              <a:buNone/>
            </a:pPr>
            <a:r>
              <a:rPr lang="sv-SE" sz="2000" dirty="0"/>
              <a:t>Sponsring</a:t>
            </a:r>
          </a:p>
          <a:p>
            <a:pPr marL="0" indent="0">
              <a:buNone/>
            </a:pPr>
            <a:r>
              <a:rPr lang="sv-SE" sz="2000" dirty="0"/>
              <a:t>JIB-dagen 25/10</a:t>
            </a:r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96546889-86C1-A59E-3662-251DD960BB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629556" y="2484255"/>
            <a:ext cx="3714229" cy="3714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FDFA846-6751-46A0-5B6B-216087856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1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152DC1F-C232-5112-E752-6C7D0F0AF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13811"/>
            <a:ext cx="12184175" cy="683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39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DFB8E21-A1D0-CFDF-52C7-3302D7B9B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04"/>
            <a:ext cx="12192000" cy="683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12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6CBC827-0437-E1F5-A2A0-0F0286085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0"/>
            <a:ext cx="12144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984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B406806-26B8-A2D9-5005-D464DF8A9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239015" cy="218802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38EB968D-3F9E-F18E-44BB-C72AA7D5D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2596"/>
            <a:ext cx="12192000" cy="2794754"/>
          </a:xfrm>
          <a:prstGeom prst="rect">
            <a:avLst/>
          </a:prstGeom>
        </p:spPr>
      </p:pic>
      <p:sp>
        <p:nvSpPr>
          <p:cNvPr id="7" name="Ellips 6">
            <a:extLst>
              <a:ext uri="{FF2B5EF4-FFF2-40B4-BE49-F238E27FC236}">
                <a16:creationId xmlns:a16="http://schemas.microsoft.com/office/drawing/2014/main" id="{3EF9EB4F-67BC-3D8F-0057-E20EFFC5CDC7}"/>
              </a:ext>
            </a:extLst>
          </p:cNvPr>
          <p:cNvSpPr/>
          <p:nvPr/>
        </p:nvSpPr>
        <p:spPr>
          <a:xfrm>
            <a:off x="239486" y="3526972"/>
            <a:ext cx="1034143" cy="4354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865E69F4-FEED-2A80-3D77-AB18AE917280}"/>
              </a:ext>
            </a:extLst>
          </p:cNvPr>
          <p:cNvSpPr/>
          <p:nvPr/>
        </p:nvSpPr>
        <p:spPr>
          <a:xfrm>
            <a:off x="-1" y="4114800"/>
            <a:ext cx="1034143" cy="4354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B92594B3-7A22-503E-5A78-748B366CD3C0}"/>
              </a:ext>
            </a:extLst>
          </p:cNvPr>
          <p:cNvSpPr/>
          <p:nvPr/>
        </p:nvSpPr>
        <p:spPr>
          <a:xfrm>
            <a:off x="239485" y="5631922"/>
            <a:ext cx="1034143" cy="43542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6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8C505C0-B05C-22D0-95E9-8B2DA4636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10940" cy="672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86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81A47AE-3546-FDBA-7488-40FCC48DE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5246" cy="6897029"/>
          </a:xfrm>
          <a:prstGeom prst="rect">
            <a:avLst/>
          </a:prstGeom>
        </p:spPr>
      </p:pic>
      <p:pic>
        <p:nvPicPr>
          <p:cNvPr id="4" name="Bildobjekt 3" descr="Stadium | Kungsmässan - Sveriges Bästa Citygalleria">
            <a:extLst>
              <a:ext uri="{FF2B5EF4-FFF2-40B4-BE49-F238E27FC236}">
                <a16:creationId xmlns:a16="http://schemas.microsoft.com/office/drawing/2014/main" id="{89F6A4E5-07BF-26D1-8E03-1AE0CA9C4A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7389" b="35391"/>
          <a:stretch>
            <a:fillRect/>
          </a:stretch>
        </p:blipFill>
        <p:spPr>
          <a:xfrm>
            <a:off x="2633705" y="5517223"/>
            <a:ext cx="3462295" cy="94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75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72A8CC0-4561-79FA-1FBD-387BF49D3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77" y="0"/>
            <a:ext cx="12205577" cy="685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18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6A51565-0FD1-5958-56DA-090234E7F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79" y="0"/>
            <a:ext cx="12137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71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12FDD-C657-2EA3-E304-8723CA8DF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0BBD29-39C1-D684-2FE5-44C669082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5FBFD30-41F2-6726-1DED-9E50C06D1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sz="4800" dirty="0"/>
              <a:t>Laget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994F0F-B4E2-55D1-303B-1F6301739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717351-DFF7-246F-4926-5E8CE1455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C97A50A-B2D7-64F3-AC17-33674767B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5338977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dirty="0"/>
              <a:t>Laget.se</a:t>
            </a:r>
          </a:p>
          <a:p>
            <a:pPr marL="0" indent="0">
              <a:buNone/>
            </a:pPr>
            <a:r>
              <a:rPr lang="sv-SE" sz="2000" dirty="0"/>
              <a:t>Spelare</a:t>
            </a:r>
          </a:p>
          <a:p>
            <a:pPr marL="0" indent="0">
              <a:buNone/>
            </a:pPr>
            <a:r>
              <a:rPr lang="sv-SE" sz="2000" dirty="0"/>
              <a:t>Ledare – tränare – utbildning</a:t>
            </a:r>
          </a:p>
          <a:p>
            <a:pPr marL="0" indent="0">
              <a:buNone/>
            </a:pPr>
            <a:r>
              <a:rPr lang="sv-SE" sz="2000" dirty="0"/>
              <a:t>Föräldraroller</a:t>
            </a:r>
          </a:p>
          <a:p>
            <a:pPr marL="0" indent="0">
              <a:buNone/>
            </a:pPr>
            <a:r>
              <a:rPr lang="sv-SE" sz="2000" dirty="0"/>
              <a:t>Samarbeten</a:t>
            </a:r>
          </a:p>
          <a:p>
            <a:pPr marL="0" indent="0">
              <a:buNone/>
            </a:pPr>
            <a:r>
              <a:rPr lang="sv-SE" sz="2000" dirty="0"/>
              <a:t>Spelarutbildning RF Sisu</a:t>
            </a:r>
          </a:p>
          <a:p>
            <a:pPr marL="0" indent="0">
              <a:buNone/>
            </a:pPr>
            <a:r>
              <a:rPr lang="sv-SE" sz="2000" dirty="0"/>
              <a:t>Serie VN 1B och 2A – spelschema</a:t>
            </a:r>
          </a:p>
          <a:p>
            <a:pPr marL="0" indent="0">
              <a:buNone/>
            </a:pPr>
            <a:r>
              <a:rPr lang="sv-SE" sz="2000" dirty="0"/>
              <a:t>Hemmaserie – få lag</a:t>
            </a:r>
          </a:p>
          <a:p>
            <a:pPr marL="0" indent="0">
              <a:buNone/>
            </a:pPr>
            <a:r>
              <a:rPr lang="sv-SE" sz="2000" dirty="0"/>
              <a:t>Cuper – Umeå, Storvreta, Sundsvall, Mora</a:t>
            </a:r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CD966568-1082-E6FC-6784-5FE878EA03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629556" y="2484255"/>
            <a:ext cx="3714229" cy="3714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3FB752-4E7A-A6F9-274B-B5D6FF053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53E717C0-3053-9D7B-2A15-CB1B77E95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021" y="0"/>
            <a:ext cx="12218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5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D8DE69-D83F-186C-227F-309847C95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DC3879-6F42-6DB6-301E-1C46D4CCB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759799C-3DF3-E68D-EAFC-A63CAF2B2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sz="4800" dirty="0"/>
              <a:t>Cuper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DAD17F-896C-BD5D-8C3A-112AB68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EC273E-1878-ECDF-2560-D80EA1B7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707671A-1E1A-33C5-911D-A5661D50C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2296886"/>
            <a:ext cx="6411842" cy="4378418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Umeå Floorball Festival</a:t>
            </a:r>
          </a:p>
          <a:p>
            <a:r>
              <a:rPr lang="sv-SE" sz="2000" dirty="0"/>
              <a:t>Betalning: 600kr/spelare</a:t>
            </a:r>
          </a:p>
          <a:p>
            <a:r>
              <a:rPr lang="sv-SE" sz="2000" dirty="0"/>
              <a:t>Swish till 073-0503491. Märk med JIB ”barnets namn”.</a:t>
            </a:r>
          </a:p>
          <a:p>
            <a:r>
              <a:rPr lang="sv-SE" sz="2000" dirty="0"/>
              <a:t>2-4/10</a:t>
            </a:r>
          </a:p>
          <a:p>
            <a:pPr marL="0" indent="0">
              <a:buNone/>
            </a:pPr>
            <a:r>
              <a:rPr lang="sv-SE" sz="2000" dirty="0"/>
              <a:t>- 2 nätter hårt golv (skolsal)</a:t>
            </a:r>
          </a:p>
          <a:p>
            <a:pPr marL="0" indent="0">
              <a:buNone/>
            </a:pPr>
            <a:r>
              <a:rPr lang="sv-SE" sz="2000" dirty="0"/>
              <a:t>- Frukost lördag och söndag</a:t>
            </a:r>
          </a:p>
          <a:p>
            <a:pPr marL="0" indent="0">
              <a:buNone/>
            </a:pPr>
            <a:r>
              <a:rPr lang="sv-SE" sz="2000" dirty="0"/>
              <a:t>- Lunch lördag och söndag</a:t>
            </a:r>
          </a:p>
          <a:p>
            <a:pPr marL="0" indent="0">
              <a:buNone/>
            </a:pPr>
            <a:r>
              <a:rPr lang="sv-SE" sz="2000" dirty="0"/>
              <a:t>- Middag lördag</a:t>
            </a:r>
          </a:p>
          <a:p>
            <a:r>
              <a:rPr lang="sv-SE" sz="2000" dirty="0"/>
              <a:t>Resa dit?</a:t>
            </a:r>
          </a:p>
          <a:p>
            <a:endParaRPr lang="sv-SE" sz="2000" dirty="0"/>
          </a:p>
          <a:p>
            <a:r>
              <a:rPr lang="sv-SE" sz="2000" dirty="0"/>
              <a:t>Övriga cuper</a:t>
            </a:r>
            <a:r>
              <a:rPr lang="sv-SE" sz="2000"/>
              <a:t>: Storvreta 27-29/12, Sundsvall 9-11/4-27, Mora 30/4-2/5.</a:t>
            </a:r>
            <a:endParaRPr lang="sv-SE" sz="2000" dirty="0"/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C19A8F43-1816-C20B-1584-9AC229A00B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629556" y="2484255"/>
            <a:ext cx="3714229" cy="3714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D985AE6-1AEF-AFB0-6F4A-7B15CADEB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5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F345D-FF89-0E59-B7EB-76D2C1C4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418B036-03AF-2A5B-CACA-B1634DA48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07DDA7F-1A59-CDF6-5F8C-302B2D46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sz="4800" dirty="0"/>
              <a:t>Ekonomi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497C9B-D232-43FB-2717-32490861D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CEFEE2-41D3-B945-905F-2A7234E7B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1C49633-3998-789B-FAC0-8ACB54257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5338977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v-SE" sz="2000" dirty="0"/>
              <a:t>Nuläge</a:t>
            </a:r>
          </a:p>
          <a:p>
            <a:pPr marL="0" indent="0">
              <a:buNone/>
            </a:pPr>
            <a:r>
              <a:rPr lang="sv-SE" sz="2000" dirty="0"/>
              <a:t>Arbetsinsatser – Multihallen, </a:t>
            </a:r>
            <a:r>
              <a:rPr lang="sv-SE" sz="2000" dirty="0" err="1"/>
              <a:t>Woolpower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Kommunikation och marknadsföring</a:t>
            </a:r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D4A3D87F-176C-8AB4-87C3-63AA914F4A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629556" y="2484255"/>
            <a:ext cx="3714229" cy="3714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5ABEA2-B54A-1F44-D95D-6C9371961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24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3D5C9-2B72-2EC1-DE27-BB45B8F5C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5002457-0D54-35BB-F030-B039FD3F2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8F0635-4BF4-060C-16BC-0D850E59A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sv-SE" sz="4800" dirty="0"/>
              <a:t>Övriga frågor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DCAB7-7416-8607-988B-64B264E8F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534DCA-9E34-ABD0-8989-BDAAA9AFE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300FFBD-AB8D-2971-2BE7-32A8967DB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5338977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2000" dirty="0"/>
          </a:p>
        </p:txBody>
      </p:sp>
      <p:pic>
        <p:nvPicPr>
          <p:cNvPr id="4" name="Bildobjekt 3" descr="Jemtland Innebandy">
            <a:extLst>
              <a:ext uri="{FF2B5EF4-FFF2-40B4-BE49-F238E27FC236}">
                <a16:creationId xmlns:a16="http://schemas.microsoft.com/office/drawing/2014/main" id="{D9103D1B-3008-9A9E-A416-74A1A032B9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9" r="1" b="9645"/>
          <a:stretch>
            <a:fillRect/>
          </a:stretch>
        </p:blipFill>
        <p:spPr>
          <a:xfrm>
            <a:off x="6629556" y="2484255"/>
            <a:ext cx="3714229" cy="37142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B97BB66-D8AE-BB04-BA62-329764B16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4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4997</TotalTime>
  <Words>143</Words>
  <Application>Microsoft Office PowerPoint</Application>
  <PresentationFormat>Bredbild</PresentationFormat>
  <Paragraphs>49</Paragraphs>
  <Slides>16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Office-tema</vt:lpstr>
      <vt:lpstr>Föräldramöte JIB P12</vt:lpstr>
      <vt:lpstr>Agenda</vt:lpstr>
      <vt:lpstr>Föreningsinfo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Laget</vt:lpstr>
      <vt:lpstr>PowerPoint-presentation</vt:lpstr>
      <vt:lpstr>Cuper</vt:lpstr>
      <vt:lpstr>Ekonomi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Dahllöw</dc:creator>
  <cp:lastModifiedBy>Maria Dahllöw</cp:lastModifiedBy>
  <cp:revision>1</cp:revision>
  <dcterms:created xsi:type="dcterms:W3CDTF">2026-09-14T07:42:02Z</dcterms:created>
  <dcterms:modified xsi:type="dcterms:W3CDTF">2026-09-18T06:09:43Z</dcterms:modified>
</cp:coreProperties>
</file>