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6" r:id="rId4"/>
    <p:sldId id="269" r:id="rId5"/>
    <p:sldId id="268" r:id="rId6"/>
    <p:sldId id="267" r:id="rId7"/>
    <p:sldId id="263" r:id="rId8"/>
    <p:sldId id="264" r:id="rId9"/>
    <p:sldId id="258" r:id="rId10"/>
    <p:sldId id="259" r:id="rId11"/>
    <p:sldId id="260" r:id="rId12"/>
    <p:sldId id="261" r:id="rId13"/>
    <p:sldId id="262" r:id="rId14"/>
    <p:sldId id="265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015FD09-0DA6-4549-B8A5-71D045863B90}" v="75" dt="2026-03-15T08:29:21.34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a Sund" userId="d1b06faa-cb4b-4d46-bf75-975da13a47df" providerId="ADAL" clId="{7139337B-5650-45E2-8B01-62257EEAC949}"/>
    <pc:docChg chg="undo custSel addSld modSld">
      <pc:chgData name="Maria Sund" userId="d1b06faa-cb4b-4d46-bf75-975da13a47df" providerId="ADAL" clId="{7139337B-5650-45E2-8B01-62257EEAC949}" dt="2026-04-02T10:15:26.793" v="211" actId="20577"/>
      <pc:docMkLst>
        <pc:docMk/>
      </pc:docMkLst>
      <pc:sldChg chg="modSp mod">
        <pc:chgData name="Maria Sund" userId="d1b06faa-cb4b-4d46-bf75-975da13a47df" providerId="ADAL" clId="{7139337B-5650-45E2-8B01-62257EEAC949}" dt="2026-03-24T09:36:28.235" v="209" actId="20577"/>
        <pc:sldMkLst>
          <pc:docMk/>
          <pc:sldMk cId="3293042876" sldId="259"/>
        </pc:sldMkLst>
        <pc:spChg chg="mod">
          <ac:chgData name="Maria Sund" userId="d1b06faa-cb4b-4d46-bf75-975da13a47df" providerId="ADAL" clId="{7139337B-5650-45E2-8B01-62257EEAC949}" dt="2026-03-24T09:36:28.235" v="209" actId="20577"/>
          <ac:spMkLst>
            <pc:docMk/>
            <pc:sldMk cId="3293042876" sldId="259"/>
            <ac:spMk id="4" creationId="{EA4A56AC-9B29-E774-0FF9-363412B2432E}"/>
          </ac:spMkLst>
        </pc:spChg>
      </pc:sldChg>
      <pc:sldChg chg="addSp delSp modSp new mod">
        <pc:chgData name="Maria Sund" userId="d1b06faa-cb4b-4d46-bf75-975da13a47df" providerId="ADAL" clId="{7139337B-5650-45E2-8B01-62257EEAC949}" dt="2026-03-15T08:22:34.346" v="190" actId="20577"/>
        <pc:sldMkLst>
          <pc:docMk/>
          <pc:sldMk cId="1350406447" sldId="266"/>
        </pc:sldMkLst>
        <pc:spChg chg="mod">
          <ac:chgData name="Maria Sund" userId="d1b06faa-cb4b-4d46-bf75-975da13a47df" providerId="ADAL" clId="{7139337B-5650-45E2-8B01-62257EEAC949}" dt="2026-03-13T09:29:00.112" v="25" actId="207"/>
          <ac:spMkLst>
            <pc:docMk/>
            <pc:sldMk cId="1350406447" sldId="266"/>
            <ac:spMk id="2" creationId="{BD3AD2AF-E490-3F3C-F380-95610CC2DC83}"/>
          </ac:spMkLst>
        </pc:spChg>
        <pc:spChg chg="add mod">
          <ac:chgData name="Maria Sund" userId="d1b06faa-cb4b-4d46-bf75-975da13a47df" providerId="ADAL" clId="{7139337B-5650-45E2-8B01-62257EEAC949}" dt="2026-03-15T08:22:34.346" v="190" actId="20577"/>
          <ac:spMkLst>
            <pc:docMk/>
            <pc:sldMk cId="1350406447" sldId="266"/>
            <ac:spMk id="4" creationId="{A75F45F2-C19B-1103-3132-08259A1ADE7D}"/>
          </ac:spMkLst>
        </pc:spChg>
      </pc:sldChg>
      <pc:sldChg chg="modSp new mod">
        <pc:chgData name="Maria Sund" userId="d1b06faa-cb4b-4d46-bf75-975da13a47df" providerId="ADAL" clId="{7139337B-5650-45E2-8B01-62257EEAC949}" dt="2026-04-02T10:15:26.793" v="211" actId="20577"/>
        <pc:sldMkLst>
          <pc:docMk/>
          <pc:sldMk cId="2200012757" sldId="267"/>
        </pc:sldMkLst>
        <pc:spChg chg="mod">
          <ac:chgData name="Maria Sund" userId="d1b06faa-cb4b-4d46-bf75-975da13a47df" providerId="ADAL" clId="{7139337B-5650-45E2-8B01-62257EEAC949}" dt="2026-03-13T09:32:07.637" v="87" actId="207"/>
          <ac:spMkLst>
            <pc:docMk/>
            <pc:sldMk cId="2200012757" sldId="267"/>
            <ac:spMk id="2" creationId="{18BC7D24-CA79-D7A1-09FE-57DC877F65EB}"/>
          </ac:spMkLst>
        </pc:spChg>
        <pc:spChg chg="mod">
          <ac:chgData name="Maria Sund" userId="d1b06faa-cb4b-4d46-bf75-975da13a47df" providerId="ADAL" clId="{7139337B-5650-45E2-8B01-62257EEAC949}" dt="2026-04-02T10:15:26.793" v="211" actId="20577"/>
          <ac:spMkLst>
            <pc:docMk/>
            <pc:sldMk cId="2200012757" sldId="267"/>
            <ac:spMk id="3" creationId="{D62F6644-9514-896C-DA9D-1363A905EA79}"/>
          </ac:spMkLst>
        </pc:spChg>
      </pc:sldChg>
      <pc:sldChg chg="addSp delSp modSp new mod setBg">
        <pc:chgData name="Maria Sund" userId="d1b06faa-cb4b-4d46-bf75-975da13a47df" providerId="ADAL" clId="{7139337B-5650-45E2-8B01-62257EEAC949}" dt="2026-03-15T08:22:43.523" v="193" actId="20577"/>
        <pc:sldMkLst>
          <pc:docMk/>
          <pc:sldMk cId="880779577" sldId="268"/>
        </pc:sldMkLst>
        <pc:spChg chg="mod">
          <ac:chgData name="Maria Sund" userId="d1b06faa-cb4b-4d46-bf75-975da13a47df" providerId="ADAL" clId="{7139337B-5650-45E2-8B01-62257EEAC949}" dt="2026-03-13T10:18:25.802" v="187" actId="26606"/>
          <ac:spMkLst>
            <pc:docMk/>
            <pc:sldMk cId="880779577" sldId="268"/>
            <ac:spMk id="2" creationId="{FD0CA4A5-2A87-E733-9686-A71BD77994FA}"/>
          </ac:spMkLst>
        </pc:spChg>
        <pc:graphicFrameChg chg="add mod modGraphic">
          <ac:chgData name="Maria Sund" userId="d1b06faa-cb4b-4d46-bf75-975da13a47df" providerId="ADAL" clId="{7139337B-5650-45E2-8B01-62257EEAC949}" dt="2026-03-15T08:22:43.523" v="193" actId="20577"/>
          <ac:graphicFrameMkLst>
            <pc:docMk/>
            <pc:sldMk cId="880779577" sldId="268"/>
            <ac:graphicFrameMk id="7" creationId="{8F73A946-7BE7-4726-F49B-9C61FE0DB3C7}"/>
          </ac:graphicFrameMkLst>
        </pc:graphicFrameChg>
      </pc:sldChg>
      <pc:sldChg chg="addSp delSp modSp new mod setBg">
        <pc:chgData name="Maria Sund" userId="d1b06faa-cb4b-4d46-bf75-975da13a47df" providerId="ADAL" clId="{7139337B-5650-45E2-8B01-62257EEAC949}" dt="2026-03-15T08:30:09.584" v="200" actId="962"/>
        <pc:sldMkLst>
          <pc:docMk/>
          <pc:sldMk cId="830495714" sldId="269"/>
        </pc:sldMkLst>
        <pc:spChg chg="add">
          <ac:chgData name="Maria Sund" userId="d1b06faa-cb4b-4d46-bf75-975da13a47df" providerId="ADAL" clId="{7139337B-5650-45E2-8B01-62257EEAC949}" dt="2026-03-15T08:29:48.427" v="198" actId="26606"/>
          <ac:spMkLst>
            <pc:docMk/>
            <pc:sldMk cId="830495714" sldId="269"/>
            <ac:spMk id="23" creationId="{42A4FC2C-047E-45A5-965D-8E1E3BF09BC6}"/>
          </ac:spMkLst>
        </pc:spChg>
        <pc:picChg chg="add mod">
          <ac:chgData name="Maria Sund" userId="d1b06faa-cb4b-4d46-bf75-975da13a47df" providerId="ADAL" clId="{7139337B-5650-45E2-8B01-62257EEAC949}" dt="2026-03-15T08:30:09.584" v="200" actId="962"/>
          <ac:picMkLst>
            <pc:docMk/>
            <pc:sldMk cId="830495714" sldId="269"/>
            <ac:picMk id="18" creationId="{F17D98D9-E87E-EB95-F77A-87A0C1665315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3">
  <dgm:title val=""/>
  <dgm:desc val=""/>
  <dgm:catLst>
    <dgm:cat type="accent5" pri="11300"/>
  </dgm:catLst>
  <dgm:styleLbl name="node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shade val="80000"/>
      </a:schemeClr>
      <a:schemeClr val="accent5">
        <a:tint val="7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/>
    <dgm:txEffectClrLst/>
  </dgm:styleLbl>
  <dgm:styleLbl name="ln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9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8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5B4C170-C557-4C37-A82F-E94DC8F1EA60}" type="doc">
      <dgm:prSet loTypeId="urn:microsoft.com/office/officeart/2005/8/layout/vList2" loCatId="list" qsTypeId="urn:microsoft.com/office/officeart/2005/8/quickstyle/simple1" qsCatId="simple" csTypeId="urn:microsoft.com/office/officeart/2005/8/colors/accent5_3" csCatId="accent5" phldr="1"/>
      <dgm:spPr/>
      <dgm:t>
        <a:bodyPr/>
        <a:lstStyle/>
        <a:p>
          <a:endParaRPr lang="sv-SE"/>
        </a:p>
      </dgm:t>
    </dgm:pt>
    <dgm:pt modelId="{2246E016-7C7D-4CC7-B0E4-0B0374004157}">
      <dgm:prSet phldrT="[Text]"/>
      <dgm:spPr/>
      <dgm:t>
        <a:bodyPr/>
        <a:lstStyle/>
        <a:p>
          <a:r>
            <a:rPr lang="sv-SE" dirty="0"/>
            <a:t>A-lag</a:t>
          </a:r>
        </a:p>
      </dgm:t>
    </dgm:pt>
    <dgm:pt modelId="{1FDCC19D-2BD6-4785-AA14-1BD5A6903ED4}" type="parTrans" cxnId="{254D052E-BD54-4A8C-9B2E-AF1738C4E03E}">
      <dgm:prSet/>
      <dgm:spPr/>
      <dgm:t>
        <a:bodyPr/>
        <a:lstStyle/>
        <a:p>
          <a:endParaRPr lang="sv-SE"/>
        </a:p>
      </dgm:t>
    </dgm:pt>
    <dgm:pt modelId="{FD0B0493-0546-4374-8A2E-9FCAAE3A09AA}" type="sibTrans" cxnId="{254D052E-BD54-4A8C-9B2E-AF1738C4E03E}">
      <dgm:prSet/>
      <dgm:spPr/>
      <dgm:t>
        <a:bodyPr/>
        <a:lstStyle/>
        <a:p>
          <a:endParaRPr lang="sv-SE"/>
        </a:p>
      </dgm:t>
    </dgm:pt>
    <dgm:pt modelId="{7C961B08-E1CC-4ECF-91B9-32A896EB8E8F}">
      <dgm:prSet phldrT="[Text]"/>
      <dgm:spPr/>
      <dgm:t>
        <a:bodyPr/>
        <a:lstStyle/>
        <a:p>
          <a:r>
            <a:rPr lang="sv-SE" dirty="0"/>
            <a:t>U-lag</a:t>
          </a:r>
        </a:p>
      </dgm:t>
    </dgm:pt>
    <dgm:pt modelId="{63078A8B-4D76-4279-AD58-F8A09072F045}" type="parTrans" cxnId="{346EAEA0-62BD-4DF5-95D4-9E51E8D1729B}">
      <dgm:prSet/>
      <dgm:spPr/>
      <dgm:t>
        <a:bodyPr/>
        <a:lstStyle/>
        <a:p>
          <a:endParaRPr lang="sv-SE"/>
        </a:p>
      </dgm:t>
    </dgm:pt>
    <dgm:pt modelId="{22014A38-1F09-4139-ABFE-714C8DC17689}" type="sibTrans" cxnId="{346EAEA0-62BD-4DF5-95D4-9E51E8D1729B}">
      <dgm:prSet/>
      <dgm:spPr/>
      <dgm:t>
        <a:bodyPr/>
        <a:lstStyle/>
        <a:p>
          <a:endParaRPr lang="sv-SE"/>
        </a:p>
      </dgm:t>
    </dgm:pt>
    <dgm:pt modelId="{3E16707F-A9D5-4E8A-B51D-2A73142B1C02}">
      <dgm:prSet phldrT="[Text]"/>
      <dgm:spPr/>
      <dgm:t>
        <a:bodyPr/>
        <a:lstStyle/>
        <a:p>
          <a:r>
            <a:rPr lang="sv-SE" dirty="0"/>
            <a:t>JAS</a:t>
          </a:r>
        </a:p>
      </dgm:t>
    </dgm:pt>
    <dgm:pt modelId="{22E8AE27-690E-493A-B707-DAF9815DD5A7}" type="parTrans" cxnId="{1054B796-3C49-442F-BCA8-0A901B068D8E}">
      <dgm:prSet/>
      <dgm:spPr/>
      <dgm:t>
        <a:bodyPr/>
        <a:lstStyle/>
        <a:p>
          <a:endParaRPr lang="sv-SE"/>
        </a:p>
      </dgm:t>
    </dgm:pt>
    <dgm:pt modelId="{D371D0B8-E176-473C-872D-263D591D2926}" type="sibTrans" cxnId="{1054B796-3C49-442F-BCA8-0A901B068D8E}">
      <dgm:prSet/>
      <dgm:spPr/>
      <dgm:t>
        <a:bodyPr/>
        <a:lstStyle/>
        <a:p>
          <a:endParaRPr lang="sv-SE"/>
        </a:p>
      </dgm:t>
    </dgm:pt>
    <dgm:pt modelId="{379ABACD-8C0B-4B06-8367-FC400C55C50A}">
      <dgm:prSet phldrT="[Text]"/>
      <dgm:spPr/>
      <dgm:t>
        <a:bodyPr/>
        <a:lstStyle/>
        <a:p>
          <a:r>
            <a:rPr lang="sv-SE" dirty="0"/>
            <a:t>DJ17</a:t>
          </a:r>
        </a:p>
      </dgm:t>
    </dgm:pt>
    <dgm:pt modelId="{9FE3FF1D-0906-4052-BE12-57B187669854}" type="parTrans" cxnId="{9F27E5D0-5D52-4331-A38A-2069B72532C0}">
      <dgm:prSet/>
      <dgm:spPr/>
      <dgm:t>
        <a:bodyPr/>
        <a:lstStyle/>
        <a:p>
          <a:endParaRPr lang="sv-SE"/>
        </a:p>
      </dgm:t>
    </dgm:pt>
    <dgm:pt modelId="{0A66DFC3-5A74-473B-896D-F36C4AA2F572}" type="sibTrans" cxnId="{9F27E5D0-5D52-4331-A38A-2069B72532C0}">
      <dgm:prSet/>
      <dgm:spPr/>
      <dgm:t>
        <a:bodyPr/>
        <a:lstStyle/>
        <a:p>
          <a:endParaRPr lang="sv-SE"/>
        </a:p>
      </dgm:t>
    </dgm:pt>
    <dgm:pt modelId="{E2D2283B-99E1-4D7A-A1FB-BD316274CAC4}">
      <dgm:prSet phldrT="[Text]"/>
      <dgm:spPr/>
      <dgm:t>
        <a:bodyPr/>
        <a:lstStyle/>
        <a:p>
          <a:r>
            <a:rPr lang="sv-SE" dirty="0"/>
            <a:t>Röd 2</a:t>
          </a:r>
        </a:p>
      </dgm:t>
    </dgm:pt>
    <dgm:pt modelId="{510B1A1E-D134-4B82-AA9E-00E891773CD8}" type="parTrans" cxnId="{A04A40FE-16CD-47EB-8065-02AC85BE13F9}">
      <dgm:prSet/>
      <dgm:spPr/>
      <dgm:t>
        <a:bodyPr/>
        <a:lstStyle/>
        <a:p>
          <a:endParaRPr lang="sv-SE"/>
        </a:p>
      </dgm:t>
    </dgm:pt>
    <dgm:pt modelId="{781177C9-7FAC-450B-8B3F-33093A559A38}" type="sibTrans" cxnId="{A04A40FE-16CD-47EB-8065-02AC85BE13F9}">
      <dgm:prSet/>
      <dgm:spPr/>
      <dgm:t>
        <a:bodyPr/>
        <a:lstStyle/>
        <a:p>
          <a:endParaRPr lang="sv-SE"/>
        </a:p>
      </dgm:t>
    </dgm:pt>
    <dgm:pt modelId="{E09D9920-EC14-4FC4-A1E8-6254A0A6C9A6}" type="pres">
      <dgm:prSet presAssocID="{95B4C170-C557-4C37-A82F-E94DC8F1EA60}" presName="linear" presStyleCnt="0">
        <dgm:presLayoutVars>
          <dgm:animLvl val="lvl"/>
          <dgm:resizeHandles val="exact"/>
        </dgm:presLayoutVars>
      </dgm:prSet>
      <dgm:spPr/>
    </dgm:pt>
    <dgm:pt modelId="{BA9C247C-E5E3-4018-9736-A7E8AB309CA5}" type="pres">
      <dgm:prSet presAssocID="{2246E016-7C7D-4CC7-B0E4-0B0374004157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1D740313-C239-4835-8630-2EF37D937F9B}" type="pres">
      <dgm:prSet presAssocID="{FD0B0493-0546-4374-8A2E-9FCAAE3A09AA}" presName="spacer" presStyleCnt="0"/>
      <dgm:spPr/>
    </dgm:pt>
    <dgm:pt modelId="{204655A1-ECDC-4C53-9153-2D0AF5F43AE9}" type="pres">
      <dgm:prSet presAssocID="{7C961B08-E1CC-4ECF-91B9-32A896EB8E8F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C9553781-E134-404D-91AE-C4D6998191E7}" type="pres">
      <dgm:prSet presAssocID="{22014A38-1F09-4139-ABFE-714C8DC17689}" presName="spacer" presStyleCnt="0"/>
      <dgm:spPr/>
    </dgm:pt>
    <dgm:pt modelId="{E50A4BD7-4B39-47B3-B396-94232DBDBFB6}" type="pres">
      <dgm:prSet presAssocID="{3E16707F-A9D5-4E8A-B51D-2A73142B1C02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CDC9D405-979C-4A1F-96E5-08B0827E5DCA}" type="pres">
      <dgm:prSet presAssocID="{D371D0B8-E176-473C-872D-263D591D2926}" presName="spacer" presStyleCnt="0"/>
      <dgm:spPr/>
    </dgm:pt>
    <dgm:pt modelId="{0020D234-B4DE-47EE-B8ED-6D176B69FF2F}" type="pres">
      <dgm:prSet presAssocID="{379ABACD-8C0B-4B06-8367-FC400C55C50A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7FB60A44-0254-4563-AEC6-2C127CD7A779}" type="pres">
      <dgm:prSet presAssocID="{0A66DFC3-5A74-473B-896D-F36C4AA2F572}" presName="spacer" presStyleCnt="0"/>
      <dgm:spPr/>
    </dgm:pt>
    <dgm:pt modelId="{F74960BD-CD7B-42B6-8020-DFE5799C5359}" type="pres">
      <dgm:prSet presAssocID="{E2D2283B-99E1-4D7A-A1FB-BD316274CAC4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254D052E-BD54-4A8C-9B2E-AF1738C4E03E}" srcId="{95B4C170-C557-4C37-A82F-E94DC8F1EA60}" destId="{2246E016-7C7D-4CC7-B0E4-0B0374004157}" srcOrd="0" destOrd="0" parTransId="{1FDCC19D-2BD6-4785-AA14-1BD5A6903ED4}" sibTransId="{FD0B0493-0546-4374-8A2E-9FCAAE3A09AA}"/>
    <dgm:cxn modelId="{94611E5C-7C97-45E4-AC8E-4590563FA052}" type="presOf" srcId="{E2D2283B-99E1-4D7A-A1FB-BD316274CAC4}" destId="{F74960BD-CD7B-42B6-8020-DFE5799C5359}" srcOrd="0" destOrd="0" presId="urn:microsoft.com/office/officeart/2005/8/layout/vList2"/>
    <dgm:cxn modelId="{DE2E2368-915E-426D-8DB8-BF4B7A004414}" type="presOf" srcId="{2246E016-7C7D-4CC7-B0E4-0B0374004157}" destId="{BA9C247C-E5E3-4018-9736-A7E8AB309CA5}" srcOrd="0" destOrd="0" presId="urn:microsoft.com/office/officeart/2005/8/layout/vList2"/>
    <dgm:cxn modelId="{1A70077E-6346-4C2D-B2FF-354473C9F964}" type="presOf" srcId="{379ABACD-8C0B-4B06-8367-FC400C55C50A}" destId="{0020D234-B4DE-47EE-B8ED-6D176B69FF2F}" srcOrd="0" destOrd="0" presId="urn:microsoft.com/office/officeart/2005/8/layout/vList2"/>
    <dgm:cxn modelId="{9CE3818F-58AC-4EC1-BDBC-DDB04C770003}" type="presOf" srcId="{95B4C170-C557-4C37-A82F-E94DC8F1EA60}" destId="{E09D9920-EC14-4FC4-A1E8-6254A0A6C9A6}" srcOrd="0" destOrd="0" presId="urn:microsoft.com/office/officeart/2005/8/layout/vList2"/>
    <dgm:cxn modelId="{1054B796-3C49-442F-BCA8-0A901B068D8E}" srcId="{95B4C170-C557-4C37-A82F-E94DC8F1EA60}" destId="{3E16707F-A9D5-4E8A-B51D-2A73142B1C02}" srcOrd="2" destOrd="0" parTransId="{22E8AE27-690E-493A-B707-DAF9815DD5A7}" sibTransId="{D371D0B8-E176-473C-872D-263D591D2926}"/>
    <dgm:cxn modelId="{346EAEA0-62BD-4DF5-95D4-9E51E8D1729B}" srcId="{95B4C170-C557-4C37-A82F-E94DC8F1EA60}" destId="{7C961B08-E1CC-4ECF-91B9-32A896EB8E8F}" srcOrd="1" destOrd="0" parTransId="{63078A8B-4D76-4279-AD58-F8A09072F045}" sibTransId="{22014A38-1F09-4139-ABFE-714C8DC17689}"/>
    <dgm:cxn modelId="{4AD1E7A5-22BA-4BF8-83BF-98DC6A12FB58}" type="presOf" srcId="{3E16707F-A9D5-4E8A-B51D-2A73142B1C02}" destId="{E50A4BD7-4B39-47B3-B396-94232DBDBFB6}" srcOrd="0" destOrd="0" presId="urn:microsoft.com/office/officeart/2005/8/layout/vList2"/>
    <dgm:cxn modelId="{329860A7-53ED-4E70-9511-07ADD2E75F86}" type="presOf" srcId="{7C961B08-E1CC-4ECF-91B9-32A896EB8E8F}" destId="{204655A1-ECDC-4C53-9153-2D0AF5F43AE9}" srcOrd="0" destOrd="0" presId="urn:microsoft.com/office/officeart/2005/8/layout/vList2"/>
    <dgm:cxn modelId="{9F27E5D0-5D52-4331-A38A-2069B72532C0}" srcId="{95B4C170-C557-4C37-A82F-E94DC8F1EA60}" destId="{379ABACD-8C0B-4B06-8367-FC400C55C50A}" srcOrd="3" destOrd="0" parTransId="{9FE3FF1D-0906-4052-BE12-57B187669854}" sibTransId="{0A66DFC3-5A74-473B-896D-F36C4AA2F572}"/>
    <dgm:cxn modelId="{A04A40FE-16CD-47EB-8065-02AC85BE13F9}" srcId="{95B4C170-C557-4C37-A82F-E94DC8F1EA60}" destId="{E2D2283B-99E1-4D7A-A1FB-BD316274CAC4}" srcOrd="4" destOrd="0" parTransId="{510B1A1E-D134-4B82-AA9E-00E891773CD8}" sibTransId="{781177C9-7FAC-450B-8B3F-33093A559A38}"/>
    <dgm:cxn modelId="{465E4269-7263-49F3-A38C-EB5BA0B3BAA2}" type="presParOf" srcId="{E09D9920-EC14-4FC4-A1E8-6254A0A6C9A6}" destId="{BA9C247C-E5E3-4018-9736-A7E8AB309CA5}" srcOrd="0" destOrd="0" presId="urn:microsoft.com/office/officeart/2005/8/layout/vList2"/>
    <dgm:cxn modelId="{25295207-2260-4661-8371-35473FBF551B}" type="presParOf" srcId="{E09D9920-EC14-4FC4-A1E8-6254A0A6C9A6}" destId="{1D740313-C239-4835-8630-2EF37D937F9B}" srcOrd="1" destOrd="0" presId="urn:microsoft.com/office/officeart/2005/8/layout/vList2"/>
    <dgm:cxn modelId="{F57E348F-970B-48C3-8327-322A99968A72}" type="presParOf" srcId="{E09D9920-EC14-4FC4-A1E8-6254A0A6C9A6}" destId="{204655A1-ECDC-4C53-9153-2D0AF5F43AE9}" srcOrd="2" destOrd="0" presId="urn:microsoft.com/office/officeart/2005/8/layout/vList2"/>
    <dgm:cxn modelId="{B0F1D695-22F1-4067-B2CC-B40ED2486C33}" type="presParOf" srcId="{E09D9920-EC14-4FC4-A1E8-6254A0A6C9A6}" destId="{C9553781-E134-404D-91AE-C4D6998191E7}" srcOrd="3" destOrd="0" presId="urn:microsoft.com/office/officeart/2005/8/layout/vList2"/>
    <dgm:cxn modelId="{FD1E8DAD-6794-4D08-8D62-5E267ACA4D24}" type="presParOf" srcId="{E09D9920-EC14-4FC4-A1E8-6254A0A6C9A6}" destId="{E50A4BD7-4B39-47B3-B396-94232DBDBFB6}" srcOrd="4" destOrd="0" presId="urn:microsoft.com/office/officeart/2005/8/layout/vList2"/>
    <dgm:cxn modelId="{0CD09213-024A-44DD-8046-394178139180}" type="presParOf" srcId="{E09D9920-EC14-4FC4-A1E8-6254A0A6C9A6}" destId="{CDC9D405-979C-4A1F-96E5-08B0827E5DCA}" srcOrd="5" destOrd="0" presId="urn:microsoft.com/office/officeart/2005/8/layout/vList2"/>
    <dgm:cxn modelId="{95DCF0C9-870E-4DD2-9B55-D34FE5C25957}" type="presParOf" srcId="{E09D9920-EC14-4FC4-A1E8-6254A0A6C9A6}" destId="{0020D234-B4DE-47EE-B8ED-6D176B69FF2F}" srcOrd="6" destOrd="0" presId="urn:microsoft.com/office/officeart/2005/8/layout/vList2"/>
    <dgm:cxn modelId="{1F814434-5817-4AE3-96E6-D093EE156CD8}" type="presParOf" srcId="{E09D9920-EC14-4FC4-A1E8-6254A0A6C9A6}" destId="{7FB60A44-0254-4563-AEC6-2C127CD7A779}" srcOrd="7" destOrd="0" presId="urn:microsoft.com/office/officeart/2005/8/layout/vList2"/>
    <dgm:cxn modelId="{986DF50E-112F-4D47-8418-E85348610289}" type="presParOf" srcId="{E09D9920-EC14-4FC4-A1E8-6254A0A6C9A6}" destId="{F74960BD-CD7B-42B6-8020-DFE5799C5359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9C247C-E5E3-4018-9736-A7E8AB309CA5}">
      <dsp:nvSpPr>
        <dsp:cNvPr id="0" name=""/>
        <dsp:cNvSpPr/>
      </dsp:nvSpPr>
      <dsp:spPr>
        <a:xfrm>
          <a:off x="0" y="25748"/>
          <a:ext cx="10515600" cy="786240"/>
        </a:xfrm>
        <a:prstGeom prst="roundRect">
          <a:avLst/>
        </a:prstGeom>
        <a:solidFill>
          <a:schemeClr val="accent5">
            <a:shade val="8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3200" kern="1200" dirty="0"/>
            <a:t>A-lag</a:t>
          </a:r>
        </a:p>
      </dsp:txBody>
      <dsp:txXfrm>
        <a:off x="38381" y="64129"/>
        <a:ext cx="10438838" cy="709478"/>
      </dsp:txXfrm>
    </dsp:sp>
    <dsp:sp modelId="{204655A1-ECDC-4C53-9153-2D0AF5F43AE9}">
      <dsp:nvSpPr>
        <dsp:cNvPr id="0" name=""/>
        <dsp:cNvSpPr/>
      </dsp:nvSpPr>
      <dsp:spPr>
        <a:xfrm>
          <a:off x="0" y="904148"/>
          <a:ext cx="10515600" cy="786240"/>
        </a:xfrm>
        <a:prstGeom prst="roundRect">
          <a:avLst/>
        </a:prstGeom>
        <a:solidFill>
          <a:schemeClr val="accent5">
            <a:shade val="80000"/>
            <a:hueOff val="44919"/>
            <a:satOff val="-8072"/>
            <a:lumOff val="809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3200" kern="1200" dirty="0"/>
            <a:t>U-lag</a:t>
          </a:r>
        </a:p>
      </dsp:txBody>
      <dsp:txXfrm>
        <a:off x="38381" y="942529"/>
        <a:ext cx="10438838" cy="709478"/>
      </dsp:txXfrm>
    </dsp:sp>
    <dsp:sp modelId="{E50A4BD7-4B39-47B3-B396-94232DBDBFB6}">
      <dsp:nvSpPr>
        <dsp:cNvPr id="0" name=""/>
        <dsp:cNvSpPr/>
      </dsp:nvSpPr>
      <dsp:spPr>
        <a:xfrm>
          <a:off x="0" y="1782549"/>
          <a:ext cx="10515600" cy="786240"/>
        </a:xfrm>
        <a:prstGeom prst="roundRect">
          <a:avLst/>
        </a:prstGeom>
        <a:solidFill>
          <a:schemeClr val="accent5">
            <a:shade val="80000"/>
            <a:hueOff val="89837"/>
            <a:satOff val="-16143"/>
            <a:lumOff val="16197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3200" kern="1200" dirty="0"/>
            <a:t>JAS</a:t>
          </a:r>
        </a:p>
      </dsp:txBody>
      <dsp:txXfrm>
        <a:off x="38381" y="1820930"/>
        <a:ext cx="10438838" cy="709478"/>
      </dsp:txXfrm>
    </dsp:sp>
    <dsp:sp modelId="{0020D234-B4DE-47EE-B8ED-6D176B69FF2F}">
      <dsp:nvSpPr>
        <dsp:cNvPr id="0" name=""/>
        <dsp:cNvSpPr/>
      </dsp:nvSpPr>
      <dsp:spPr>
        <a:xfrm>
          <a:off x="0" y="2660949"/>
          <a:ext cx="10515600" cy="786240"/>
        </a:xfrm>
        <a:prstGeom prst="roundRect">
          <a:avLst/>
        </a:prstGeom>
        <a:solidFill>
          <a:schemeClr val="accent5">
            <a:shade val="80000"/>
            <a:hueOff val="134756"/>
            <a:satOff val="-24215"/>
            <a:lumOff val="2429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3200" kern="1200" dirty="0"/>
            <a:t>DJ17</a:t>
          </a:r>
        </a:p>
      </dsp:txBody>
      <dsp:txXfrm>
        <a:off x="38381" y="2699330"/>
        <a:ext cx="10438838" cy="709478"/>
      </dsp:txXfrm>
    </dsp:sp>
    <dsp:sp modelId="{F74960BD-CD7B-42B6-8020-DFE5799C5359}">
      <dsp:nvSpPr>
        <dsp:cNvPr id="0" name=""/>
        <dsp:cNvSpPr/>
      </dsp:nvSpPr>
      <dsp:spPr>
        <a:xfrm>
          <a:off x="0" y="3539349"/>
          <a:ext cx="10515600" cy="786240"/>
        </a:xfrm>
        <a:prstGeom prst="roundRect">
          <a:avLst/>
        </a:prstGeom>
        <a:solidFill>
          <a:schemeClr val="accent5">
            <a:shade val="80000"/>
            <a:hueOff val="179674"/>
            <a:satOff val="-32286"/>
            <a:lumOff val="32394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3200" kern="1200" dirty="0"/>
            <a:t>Röd 2</a:t>
          </a:r>
        </a:p>
      </dsp:txBody>
      <dsp:txXfrm>
        <a:off x="38381" y="3577730"/>
        <a:ext cx="10438838" cy="7094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F32FD-EECE-41F4-8F9D-4B34873AD92D}" type="datetimeFigureOut">
              <a:rPr lang="sv-SE" smtClean="0"/>
              <a:t>2026-04-02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EA4D0-3815-4900-B5F4-EAC77DB82E8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030890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F32FD-EECE-41F4-8F9D-4B34873AD92D}" type="datetimeFigureOut">
              <a:rPr lang="sv-SE" smtClean="0"/>
              <a:t>2026-04-02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EA4D0-3815-4900-B5F4-EAC77DB82E8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444120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F32FD-EECE-41F4-8F9D-4B34873AD92D}" type="datetimeFigureOut">
              <a:rPr lang="sv-SE" smtClean="0"/>
              <a:t>2026-04-02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EA4D0-3815-4900-B5F4-EAC77DB82E8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035166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F32FD-EECE-41F4-8F9D-4B34873AD92D}" type="datetimeFigureOut">
              <a:rPr lang="sv-SE" smtClean="0"/>
              <a:t>2026-04-02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EA4D0-3815-4900-B5F4-EAC77DB82E8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55795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shade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shade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shade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F32FD-EECE-41F4-8F9D-4B34873AD92D}" type="datetimeFigureOut">
              <a:rPr lang="sv-SE" smtClean="0"/>
              <a:t>2026-04-02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EA4D0-3815-4900-B5F4-EAC77DB82E8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482839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F32FD-EECE-41F4-8F9D-4B34873AD92D}" type="datetimeFigureOut">
              <a:rPr lang="sv-SE" smtClean="0"/>
              <a:t>2026-04-02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EA4D0-3815-4900-B5F4-EAC77DB82E8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088313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F32FD-EECE-41F4-8F9D-4B34873AD92D}" type="datetimeFigureOut">
              <a:rPr lang="sv-SE" smtClean="0"/>
              <a:t>2026-04-02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EA4D0-3815-4900-B5F4-EAC77DB82E8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17445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F32FD-EECE-41F4-8F9D-4B34873AD92D}" type="datetimeFigureOut">
              <a:rPr lang="sv-SE" smtClean="0"/>
              <a:t>2026-04-02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EA4D0-3815-4900-B5F4-EAC77DB82E8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06916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F32FD-EECE-41F4-8F9D-4B34873AD92D}" type="datetimeFigureOut">
              <a:rPr lang="sv-SE" smtClean="0"/>
              <a:t>2026-04-02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EA4D0-3815-4900-B5F4-EAC77DB82E8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734015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F32FD-EECE-41F4-8F9D-4B34873AD92D}" type="datetimeFigureOut">
              <a:rPr lang="sv-SE" smtClean="0"/>
              <a:t>2026-04-02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EA4D0-3815-4900-B5F4-EAC77DB82E8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944424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F32FD-EECE-41F4-8F9D-4B34873AD92D}" type="datetimeFigureOut">
              <a:rPr lang="sv-SE" smtClean="0"/>
              <a:t>2026-04-02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EA4D0-3815-4900-B5F4-EAC77DB82E8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762712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B37F32FD-EECE-41F4-8F9D-4B34873AD92D}" type="datetimeFigureOut">
              <a:rPr lang="sv-SE" smtClean="0"/>
              <a:t>2026-04-02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405EA4D0-3815-4900-B5F4-EAC77DB82E8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9019418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3" name="Rectangle 4102">
            <a:extLst>
              <a:ext uri="{FF2B5EF4-FFF2-40B4-BE49-F238E27FC236}">
                <a16:creationId xmlns:a16="http://schemas.microsoft.com/office/drawing/2014/main" id="{362D44EE-C852-4460-B8B5-C4F2BC2051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DFA564FF-18FF-8CC2-9299-C701AAF667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94716" y="739978"/>
            <a:ext cx="5334930" cy="3004145"/>
          </a:xfrm>
        </p:spPr>
        <p:txBody>
          <a:bodyPr>
            <a:normAutofit/>
          </a:bodyPr>
          <a:lstStyle/>
          <a:p>
            <a:r>
              <a:rPr lang="sv-SE"/>
              <a:t>Säsongen 26/27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3390AB4-1E63-40E7-1513-F6CBB4C11D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94715" y="3836197"/>
            <a:ext cx="5334931" cy="2189214"/>
          </a:xfrm>
        </p:spPr>
        <p:txBody>
          <a:bodyPr>
            <a:normAutofit/>
          </a:bodyPr>
          <a:lstStyle/>
          <a:p>
            <a:endParaRPr lang="sv-SE"/>
          </a:p>
          <a:p>
            <a:endParaRPr lang="sv-SE" dirty="0"/>
          </a:p>
        </p:txBody>
      </p:sp>
      <p:sp>
        <p:nvSpPr>
          <p:cNvPr id="4105" name="Freeform: Shape 4104">
            <a:extLst>
              <a:ext uri="{FF2B5EF4-FFF2-40B4-BE49-F238E27FC236}">
                <a16:creationId xmlns:a16="http://schemas.microsoft.com/office/drawing/2014/main" id="{658970D8-8D1D-4B5C-894B-E871CC8654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30529" y="1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107" name="Freeform: Shape 4106">
            <a:extLst>
              <a:ext uri="{FF2B5EF4-FFF2-40B4-BE49-F238E27FC236}">
                <a16:creationId xmlns:a16="http://schemas.microsoft.com/office/drawing/2014/main" id="{F227E5B6-9132-43CA-B503-37A18562AD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349052" y="0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109" name="Freeform: Shape 4108">
            <a:extLst>
              <a:ext uri="{FF2B5EF4-FFF2-40B4-BE49-F238E27FC236}">
                <a16:creationId xmlns:a16="http://schemas.microsoft.com/office/drawing/2014/main" id="{03C2051E-A88D-48E5-BACF-AAED178927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16245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2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111" name="Freeform: Shape 4110">
            <a:extLst>
              <a:ext uri="{FF2B5EF4-FFF2-40B4-BE49-F238E27FC236}">
                <a16:creationId xmlns:a16="http://schemas.microsoft.com/office/drawing/2014/main" id="{7821A508-2985-4905-874A-527429BAAB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113" name="Freeform: Shape 4112">
            <a:extLst>
              <a:ext uri="{FF2B5EF4-FFF2-40B4-BE49-F238E27FC236}">
                <a16:creationId xmlns:a16="http://schemas.microsoft.com/office/drawing/2014/main" id="{D2929CB1-0E3C-4B2D-ADC5-0154FB33B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697761" y="5717906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4098" name="Picture 2" descr="GS86 Grossbol-Skived AIF (@GS86AIF) • Facebook">
            <a:extLst>
              <a:ext uri="{FF2B5EF4-FFF2-40B4-BE49-F238E27FC236}">
                <a16:creationId xmlns:a16="http://schemas.microsoft.com/office/drawing/2014/main" id="{CA01DDE8-7743-281B-C3EB-D36BAB057A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57" r="22643"/>
          <a:stretch>
            <a:fillRect/>
          </a:stretch>
        </p:blipFill>
        <p:spPr bwMode="auto">
          <a:xfrm>
            <a:off x="631840" y="598720"/>
            <a:ext cx="5178249" cy="5178249"/>
          </a:xfrm>
          <a:custGeom>
            <a:avLst/>
            <a:gdLst/>
            <a:ahLst/>
            <a:cxnLst/>
            <a:rect l="l" t="t" r="r" b="b"/>
            <a:pathLst>
              <a:path w="3741748" h="3741748">
                <a:moveTo>
                  <a:pt x="1870874" y="0"/>
                </a:moveTo>
                <a:cubicBezTo>
                  <a:pt x="2904129" y="0"/>
                  <a:pt x="3741748" y="837619"/>
                  <a:pt x="3741748" y="1870874"/>
                </a:cubicBezTo>
                <a:cubicBezTo>
                  <a:pt x="3741748" y="2904129"/>
                  <a:pt x="2904129" y="3741748"/>
                  <a:pt x="1870874" y="3741748"/>
                </a:cubicBezTo>
                <a:cubicBezTo>
                  <a:pt x="837619" y="3741748"/>
                  <a:pt x="0" y="2904129"/>
                  <a:pt x="0" y="1870874"/>
                </a:cubicBezTo>
                <a:cubicBezTo>
                  <a:pt x="0" y="837619"/>
                  <a:pt x="837619" y="0"/>
                  <a:pt x="187087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15" name="Freeform: Shape 4114">
            <a:extLst>
              <a:ext uri="{FF2B5EF4-FFF2-40B4-BE49-F238E27FC236}">
                <a16:creationId xmlns:a16="http://schemas.microsoft.com/office/drawing/2014/main" id="{5F2F0C84-BE8C-4DC2-A6D3-30349A801D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520513" y="6258756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8779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150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3AC6A0A-D511-25F7-9CCD-131525BD9A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rgbClr val="FF33CC"/>
                </a:solidFill>
              </a:rPr>
              <a:t>JAS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12171F3-8201-099A-70E6-9452D0C85C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690688"/>
            <a:ext cx="5181600" cy="4351338"/>
          </a:xfrm>
        </p:spPr>
        <p:txBody>
          <a:bodyPr/>
          <a:lstStyle/>
          <a:p>
            <a:r>
              <a:rPr lang="sv-SE" dirty="0"/>
              <a:t>Vilka spelar här?</a:t>
            </a:r>
          </a:p>
          <a:p>
            <a:r>
              <a:rPr lang="sv-SE" dirty="0"/>
              <a:t>Spelare födda 2008 – 2010</a:t>
            </a:r>
          </a:p>
          <a:p>
            <a:r>
              <a:rPr lang="sv-SE" dirty="0"/>
              <a:t>Spelare som spelar JAS kan även spela Div. 2 om man har nivå för det.</a:t>
            </a:r>
          </a:p>
          <a:p>
            <a:r>
              <a:rPr lang="sv-SE" dirty="0"/>
              <a:t>Har man inte nivå för Div. 2 så spelar man DJ17.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EA4A56AC-9B29-E774-0FF9-363412B2432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sv-SE" dirty="0"/>
              <a:t>Vem är ansvarig här?</a:t>
            </a:r>
          </a:p>
          <a:p>
            <a:r>
              <a:rPr lang="sv-SE" dirty="0"/>
              <a:t>Maria och Jimmy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930428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762D6A9-13CC-1959-43E4-62DBA1655B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rgbClr val="FF33CC"/>
                </a:solidFill>
              </a:rPr>
              <a:t>DJ17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4E92D71-C640-B9C4-4E48-297B36306C2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sv-SE" dirty="0"/>
              <a:t>Vilka spelar här?</a:t>
            </a:r>
          </a:p>
          <a:p>
            <a:r>
              <a:rPr lang="sv-SE" dirty="0"/>
              <a:t>Spelare födda 2008 – 2013</a:t>
            </a:r>
          </a:p>
          <a:p>
            <a:r>
              <a:rPr lang="sv-SE" dirty="0"/>
              <a:t>Får ha med 5 spelare födda 2008 och en spelare född 2007.</a:t>
            </a:r>
          </a:p>
          <a:p>
            <a:endParaRPr lang="sv-SE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F542B438-58B4-034D-7CC7-0958831C096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sv-SE" dirty="0"/>
              <a:t>Vem är ansvarig här?</a:t>
            </a:r>
          </a:p>
          <a:p>
            <a:r>
              <a:rPr lang="sv-SE" dirty="0"/>
              <a:t>Mathias, Malin, Linn och Anton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957487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CB8496D-C9DB-020A-63EF-18D64B8D86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rgbClr val="FF33CC"/>
                </a:solidFill>
              </a:rPr>
              <a:t>Röd 2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0E39A5E-1944-3BB6-548B-B43307A6E32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sv-SE" dirty="0"/>
              <a:t>Vilka spelar här?</a:t>
            </a:r>
          </a:p>
          <a:p>
            <a:r>
              <a:rPr lang="sv-SE" dirty="0"/>
              <a:t>Spelare födda 2011 – 2013</a:t>
            </a:r>
          </a:p>
          <a:p>
            <a:r>
              <a:rPr lang="sv-SE" dirty="0"/>
              <a:t>Även spelare födda 2010 får spela här. 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E83FA420-EDD0-2A8B-D5D9-DC135FB2A0F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sv-SE" dirty="0"/>
              <a:t>Vem är ansvarig här?</a:t>
            </a:r>
          </a:p>
          <a:p>
            <a:r>
              <a:rPr lang="sv-SE" dirty="0"/>
              <a:t>Mathias, Malin, Linn och Anton</a:t>
            </a:r>
          </a:p>
        </p:txBody>
      </p:sp>
    </p:spTree>
    <p:extLst>
      <p:ext uri="{BB962C8B-B14F-4D97-AF65-F5344CB8AC3E}">
        <p14:creationId xmlns:p14="http://schemas.microsoft.com/office/powerpoint/2010/main" val="4997028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579B6CC-96BF-706A-8313-3D3FDAC55E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rgbClr val="FF33CC"/>
                </a:solidFill>
              </a:rPr>
              <a:t>Träningsgrupper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F7E0B14-B20D-4D35-1912-2A2736CC730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sv-SE" dirty="0"/>
              <a:t>Div. 2 och JAS</a:t>
            </a:r>
          </a:p>
          <a:p>
            <a:pPr marL="0" indent="0">
              <a:buNone/>
            </a:pPr>
            <a:endParaRPr lang="sv-SE" dirty="0"/>
          </a:p>
          <a:p>
            <a:endParaRPr lang="sv-SE" dirty="0"/>
          </a:p>
          <a:p>
            <a:endParaRPr lang="sv-SE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D73C9A5-A4BA-E2A2-A067-B58255FC0A2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sv-SE" dirty="0"/>
              <a:t>DJ17 och Röd 2</a:t>
            </a:r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749655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Freeform 6">
            <a:extLst>
              <a:ext uri="{FF2B5EF4-FFF2-40B4-BE49-F238E27FC236}">
                <a16:creationId xmlns:a16="http://schemas.microsoft.com/office/drawing/2014/main" id="{69D184B2-2226-4E31-BCCB-4443307674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118533" y="918266"/>
            <a:ext cx="706127" cy="5863534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57" name="Freeform 7">
            <a:extLst>
              <a:ext uri="{FF2B5EF4-FFF2-40B4-BE49-F238E27FC236}">
                <a16:creationId xmlns:a16="http://schemas.microsoft.com/office/drawing/2014/main" id="{1AC4D4E3-486A-464A-8EC8-D448810972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117879" y="643467"/>
            <a:ext cx="420307" cy="5668919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59" name="Rectangle 2058">
            <a:extLst>
              <a:ext uri="{FF2B5EF4-FFF2-40B4-BE49-F238E27FC236}">
                <a16:creationId xmlns:a16="http://schemas.microsoft.com/office/drawing/2014/main" id="{864DE13E-58EB-4475-B79C-0D4FC65123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38387" y="643467"/>
            <a:ext cx="10933503" cy="5391944"/>
          </a:xfrm>
          <a:prstGeom prst="rect">
            <a:avLst/>
          </a:prstGeom>
          <a:solidFill>
            <a:srgbClr val="FFFFFF"/>
          </a:solidFill>
          <a:ln w="12700">
            <a:solidFill>
              <a:schemeClr val="accent1"/>
            </a:solidFill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50" name="Picture 2" descr="Grossbol-Skived AIF 86 A-Lag Herr | laget.se">
            <a:extLst>
              <a:ext uri="{FF2B5EF4-FFF2-40B4-BE49-F238E27FC236}">
                <a16:creationId xmlns:a16="http://schemas.microsoft.com/office/drawing/2014/main" id="{F45684B2-70B8-D392-94FB-48343F7383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92063" y="1286934"/>
            <a:ext cx="8007875" cy="4105949"/>
          </a:xfrm>
          <a:prstGeom prst="rect">
            <a:avLst/>
          </a:prstGeom>
          <a:solidFill>
            <a:srgbClr val="FF33CC"/>
          </a:solidFill>
        </p:spPr>
      </p:pic>
    </p:spTree>
    <p:extLst>
      <p:ext uri="{BB962C8B-B14F-4D97-AF65-F5344CB8AC3E}">
        <p14:creationId xmlns:p14="http://schemas.microsoft.com/office/powerpoint/2010/main" val="27532401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7FF47CB7-972F-479F-A36D-9E72D26EC8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3" name="Freeform: Shape 1032">
            <a:extLst>
              <a:ext uri="{FF2B5EF4-FFF2-40B4-BE49-F238E27FC236}">
                <a16:creationId xmlns:a16="http://schemas.microsoft.com/office/drawing/2014/main" id="{0D153B68-5844-490D-8E67-F616D6D72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1766176" cy="2061837"/>
          </a:xfrm>
          <a:custGeom>
            <a:avLst/>
            <a:gdLst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13657 w 10768629"/>
              <a:gd name="connsiteY144" fmla="*/ 1730706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84330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</a:cxnLst>
            <a:rect l="l" t="t" r="r" b="b"/>
            <a:pathLst>
              <a:path w="10768629" h="1978172">
                <a:moveTo>
                  <a:pt x="0" y="0"/>
                </a:moveTo>
                <a:lnTo>
                  <a:pt x="10768629" y="0"/>
                </a:lnTo>
                <a:lnTo>
                  <a:pt x="10733254" y="31439"/>
                </a:lnTo>
                <a:lnTo>
                  <a:pt x="10727085" y="37910"/>
                </a:lnTo>
                <a:cubicBezTo>
                  <a:pt x="10712973" y="56080"/>
                  <a:pt x="10699457" y="78430"/>
                  <a:pt x="10675953" y="68623"/>
                </a:cubicBezTo>
                <a:cubicBezTo>
                  <a:pt x="10685972" y="89202"/>
                  <a:pt x="10641629" y="69781"/>
                  <a:pt x="10637091" y="90361"/>
                </a:cubicBezTo>
                <a:cubicBezTo>
                  <a:pt x="10635214" y="107005"/>
                  <a:pt x="10621323" y="104993"/>
                  <a:pt x="10610971" y="110764"/>
                </a:cubicBezTo>
                <a:cubicBezTo>
                  <a:pt x="10603980" y="127568"/>
                  <a:pt x="10551417" y="141180"/>
                  <a:pt x="10532872" y="138028"/>
                </a:cubicBezTo>
                <a:cubicBezTo>
                  <a:pt x="10480300" y="119072"/>
                  <a:pt x="10440532" y="186296"/>
                  <a:pt x="10398558" y="172911"/>
                </a:cubicBezTo>
                <a:cubicBezTo>
                  <a:pt x="10387708" y="174114"/>
                  <a:pt x="10378792" y="177646"/>
                  <a:pt x="10371128" y="182609"/>
                </a:cubicBezTo>
                <a:lnTo>
                  <a:pt x="10352178" y="199976"/>
                </a:lnTo>
                <a:lnTo>
                  <a:pt x="10351815" y="211879"/>
                </a:lnTo>
                <a:lnTo>
                  <a:pt x="10337471" y="218661"/>
                </a:lnTo>
                <a:lnTo>
                  <a:pt x="10334625" y="222351"/>
                </a:lnTo>
                <a:cubicBezTo>
                  <a:pt x="10321108" y="225227"/>
                  <a:pt x="10278615" y="228401"/>
                  <a:pt x="10256365" y="235917"/>
                </a:cubicBezTo>
                <a:cubicBezTo>
                  <a:pt x="10218136" y="258033"/>
                  <a:pt x="10224552" y="209685"/>
                  <a:pt x="10201127" y="267448"/>
                </a:cubicBezTo>
                <a:cubicBezTo>
                  <a:pt x="10121320" y="273476"/>
                  <a:pt x="10040763" y="345580"/>
                  <a:pt x="9961218" y="326720"/>
                </a:cubicBezTo>
                <a:cubicBezTo>
                  <a:pt x="9980173" y="341621"/>
                  <a:pt x="9883038" y="318484"/>
                  <a:pt x="9859715" y="355698"/>
                </a:cubicBezTo>
                <a:cubicBezTo>
                  <a:pt x="9812822" y="367758"/>
                  <a:pt x="9752089" y="383830"/>
                  <a:pt x="9679867" y="399081"/>
                </a:cubicBezTo>
                <a:cubicBezTo>
                  <a:pt x="9618357" y="415668"/>
                  <a:pt x="9525492" y="446315"/>
                  <a:pt x="9490654" y="455225"/>
                </a:cubicBezTo>
                <a:lnTo>
                  <a:pt x="9470837" y="452539"/>
                </a:lnTo>
                <a:lnTo>
                  <a:pt x="9469082" y="454891"/>
                </a:lnTo>
                <a:cubicBezTo>
                  <a:pt x="9460057" y="461184"/>
                  <a:pt x="9453495" y="461729"/>
                  <a:pt x="9448038" y="459733"/>
                </a:cubicBezTo>
                <a:lnTo>
                  <a:pt x="9396821" y="455795"/>
                </a:lnTo>
                <a:lnTo>
                  <a:pt x="9392197" y="459796"/>
                </a:lnTo>
                <a:lnTo>
                  <a:pt x="9347994" y="464462"/>
                </a:lnTo>
                <a:cubicBezTo>
                  <a:pt x="9347959" y="465155"/>
                  <a:pt x="9347925" y="465846"/>
                  <a:pt x="9347889" y="466539"/>
                </a:cubicBezTo>
                <a:cubicBezTo>
                  <a:pt x="9346648" y="471307"/>
                  <a:pt x="9343831" y="475025"/>
                  <a:pt x="9337639" y="476654"/>
                </a:cubicBezTo>
                <a:cubicBezTo>
                  <a:pt x="9354547" y="503661"/>
                  <a:pt x="9307720" y="510631"/>
                  <a:pt x="9287964" y="513052"/>
                </a:cubicBezTo>
                <a:cubicBezTo>
                  <a:pt x="9269905" y="526173"/>
                  <a:pt x="9245386" y="544358"/>
                  <a:pt x="9229283" y="555377"/>
                </a:cubicBezTo>
                <a:lnTo>
                  <a:pt x="9220274" y="557502"/>
                </a:lnTo>
                <a:cubicBezTo>
                  <a:pt x="9220250" y="557668"/>
                  <a:pt x="9220226" y="557835"/>
                  <a:pt x="9220202" y="558001"/>
                </a:cubicBezTo>
                <a:cubicBezTo>
                  <a:pt x="9218468" y="559434"/>
                  <a:pt x="9215591" y="560497"/>
                  <a:pt x="9210908" y="561147"/>
                </a:cubicBezTo>
                <a:lnTo>
                  <a:pt x="9186374" y="565502"/>
                </a:lnTo>
                <a:lnTo>
                  <a:pt x="9181058" y="569943"/>
                </a:lnTo>
                <a:lnTo>
                  <a:pt x="9167549" y="584727"/>
                </a:lnTo>
                <a:lnTo>
                  <a:pt x="9149110" y="598906"/>
                </a:lnTo>
                <a:cubicBezTo>
                  <a:pt x="9133575" y="594395"/>
                  <a:pt x="9087390" y="636567"/>
                  <a:pt x="9078556" y="644039"/>
                </a:cubicBezTo>
                <a:lnTo>
                  <a:pt x="8996399" y="690055"/>
                </a:lnTo>
                <a:cubicBezTo>
                  <a:pt x="8913147" y="777045"/>
                  <a:pt x="8867993" y="772591"/>
                  <a:pt x="8803791" y="813860"/>
                </a:cubicBezTo>
                <a:cubicBezTo>
                  <a:pt x="8745270" y="819906"/>
                  <a:pt x="8690049" y="823612"/>
                  <a:pt x="8636202" y="848463"/>
                </a:cubicBezTo>
                <a:cubicBezTo>
                  <a:pt x="8594799" y="860014"/>
                  <a:pt x="8568613" y="864779"/>
                  <a:pt x="8555372" y="883171"/>
                </a:cubicBezTo>
                <a:lnTo>
                  <a:pt x="8507229" y="901665"/>
                </a:lnTo>
                <a:lnTo>
                  <a:pt x="8428473" y="927985"/>
                </a:lnTo>
                <a:cubicBezTo>
                  <a:pt x="8428287" y="929817"/>
                  <a:pt x="8428100" y="931648"/>
                  <a:pt x="8427914" y="933480"/>
                </a:cubicBezTo>
                <a:lnTo>
                  <a:pt x="8420327" y="941984"/>
                </a:lnTo>
                <a:lnTo>
                  <a:pt x="8394729" y="948347"/>
                </a:lnTo>
                <a:lnTo>
                  <a:pt x="8380548" y="987916"/>
                </a:lnTo>
                <a:lnTo>
                  <a:pt x="8375330" y="965444"/>
                </a:lnTo>
                <a:cubicBezTo>
                  <a:pt x="8372375" y="964202"/>
                  <a:pt x="8344433" y="977378"/>
                  <a:pt x="8340796" y="980522"/>
                </a:cubicBezTo>
                <a:cubicBezTo>
                  <a:pt x="8328292" y="982128"/>
                  <a:pt x="8319237" y="991089"/>
                  <a:pt x="8304438" y="996739"/>
                </a:cubicBezTo>
                <a:cubicBezTo>
                  <a:pt x="8297193" y="1005683"/>
                  <a:pt x="8289328" y="1014568"/>
                  <a:pt x="8280929" y="1023089"/>
                </a:cubicBezTo>
                <a:lnTo>
                  <a:pt x="8275760" y="1027772"/>
                </a:lnTo>
                <a:lnTo>
                  <a:pt x="8275478" y="1027605"/>
                </a:lnTo>
                <a:cubicBezTo>
                  <a:pt x="8273970" y="1028076"/>
                  <a:pt x="8251461" y="1029408"/>
                  <a:pt x="8249003" y="1032033"/>
                </a:cubicBezTo>
                <a:lnTo>
                  <a:pt x="8203836" y="1037347"/>
                </a:lnTo>
                <a:cubicBezTo>
                  <a:pt x="8172789" y="1049890"/>
                  <a:pt x="8148166" y="1034625"/>
                  <a:pt x="8122936" y="1063113"/>
                </a:cubicBezTo>
                <a:cubicBezTo>
                  <a:pt x="8093850" y="1074757"/>
                  <a:pt x="8066781" y="1075350"/>
                  <a:pt x="8043658" y="1092746"/>
                </a:cubicBezTo>
                <a:cubicBezTo>
                  <a:pt x="8032157" y="1089174"/>
                  <a:pt x="8022145" y="1089998"/>
                  <a:pt x="8015351" y="1105478"/>
                </a:cubicBezTo>
                <a:cubicBezTo>
                  <a:pt x="7987544" y="1113006"/>
                  <a:pt x="7977708" y="1099152"/>
                  <a:pt x="7963145" y="1119346"/>
                </a:cubicBezTo>
                <a:cubicBezTo>
                  <a:pt x="7942622" y="1098880"/>
                  <a:pt x="7943760" y="1109516"/>
                  <a:pt x="7938145" y="1120225"/>
                </a:cubicBezTo>
                <a:lnTo>
                  <a:pt x="7937238" y="1121204"/>
                </a:lnTo>
                <a:lnTo>
                  <a:pt x="7934398" y="1118240"/>
                </a:lnTo>
                <a:lnTo>
                  <a:pt x="7918248" y="1124371"/>
                </a:lnTo>
                <a:lnTo>
                  <a:pt x="7914119" y="1127653"/>
                </a:lnTo>
                <a:cubicBezTo>
                  <a:pt x="7911201" y="1129547"/>
                  <a:pt x="7909169" y="1130331"/>
                  <a:pt x="7907658" y="1130350"/>
                </a:cubicBezTo>
                <a:lnTo>
                  <a:pt x="7907434" y="1130103"/>
                </a:lnTo>
                <a:lnTo>
                  <a:pt x="7901508" y="1133245"/>
                </a:lnTo>
                <a:cubicBezTo>
                  <a:pt x="7891644" y="1139271"/>
                  <a:pt x="7882185" y="1145815"/>
                  <a:pt x="7873287" y="1152609"/>
                </a:cubicBezTo>
                <a:cubicBezTo>
                  <a:pt x="7864672" y="1141906"/>
                  <a:pt x="7845199" y="1159242"/>
                  <a:pt x="7834833" y="1153868"/>
                </a:cubicBezTo>
                <a:lnTo>
                  <a:pt x="7828661" y="1139994"/>
                </a:lnTo>
                <a:lnTo>
                  <a:pt x="7823966" y="1143178"/>
                </a:lnTo>
                <a:lnTo>
                  <a:pt x="7815078" y="1151776"/>
                </a:lnTo>
                <a:cubicBezTo>
                  <a:pt x="7813692" y="1152943"/>
                  <a:pt x="7812687" y="1153116"/>
                  <a:pt x="7812026" y="1151522"/>
                </a:cubicBezTo>
                <a:cubicBezTo>
                  <a:pt x="7806555" y="1153054"/>
                  <a:pt x="7788673" y="1159989"/>
                  <a:pt x="7782249" y="1160970"/>
                </a:cubicBezTo>
                <a:lnTo>
                  <a:pt x="7773476" y="1157414"/>
                </a:lnTo>
                <a:lnTo>
                  <a:pt x="7769600" y="1157365"/>
                </a:lnTo>
                <a:lnTo>
                  <a:pt x="7752631" y="1172815"/>
                </a:lnTo>
                <a:lnTo>
                  <a:pt x="7739392" y="1192062"/>
                </a:lnTo>
                <a:lnTo>
                  <a:pt x="7677677" y="1216394"/>
                </a:lnTo>
                <a:lnTo>
                  <a:pt x="7586920" y="1261888"/>
                </a:lnTo>
                <a:cubicBezTo>
                  <a:pt x="7556723" y="1298911"/>
                  <a:pt x="7489187" y="1284518"/>
                  <a:pt x="7486100" y="1292563"/>
                </a:cubicBezTo>
                <a:cubicBezTo>
                  <a:pt x="7454875" y="1308356"/>
                  <a:pt x="7453335" y="1326361"/>
                  <a:pt x="7411323" y="1340732"/>
                </a:cubicBezTo>
                <a:cubicBezTo>
                  <a:pt x="7372519" y="1390006"/>
                  <a:pt x="7288617" y="1403664"/>
                  <a:pt x="7240698" y="1438832"/>
                </a:cubicBezTo>
                <a:cubicBezTo>
                  <a:pt x="7206467" y="1417136"/>
                  <a:pt x="7227555" y="1441678"/>
                  <a:pt x="7197675" y="1447530"/>
                </a:cubicBezTo>
                <a:cubicBezTo>
                  <a:pt x="7211601" y="1474927"/>
                  <a:pt x="7159483" y="1444981"/>
                  <a:pt x="7164788" y="1480293"/>
                </a:cubicBezTo>
                <a:cubicBezTo>
                  <a:pt x="7159184" y="1480240"/>
                  <a:pt x="7153584" y="1479075"/>
                  <a:pt x="7147929" y="1477641"/>
                </a:cubicBezTo>
                <a:lnTo>
                  <a:pt x="7144965" y="1476908"/>
                </a:lnTo>
                <a:lnTo>
                  <a:pt x="7134299" y="1479969"/>
                </a:lnTo>
                <a:lnTo>
                  <a:pt x="7129809" y="1473339"/>
                </a:lnTo>
                <a:lnTo>
                  <a:pt x="7112688" y="1472575"/>
                </a:lnTo>
                <a:cubicBezTo>
                  <a:pt x="7106506" y="1473449"/>
                  <a:pt x="7100123" y="1475741"/>
                  <a:pt x="7093470" y="1480300"/>
                </a:cubicBezTo>
                <a:cubicBezTo>
                  <a:pt x="7079039" y="1501274"/>
                  <a:pt x="7048991" y="1495718"/>
                  <a:pt x="7025034" y="1506934"/>
                </a:cubicBezTo>
                <a:lnTo>
                  <a:pt x="7014783" y="1515868"/>
                </a:lnTo>
                <a:lnTo>
                  <a:pt x="6979706" y="1523511"/>
                </a:lnTo>
                <a:lnTo>
                  <a:pt x="6977890" y="1525793"/>
                </a:lnTo>
                <a:cubicBezTo>
                  <a:pt x="6971996" y="1527914"/>
                  <a:pt x="6959488" y="1529941"/>
                  <a:pt x="6944339" y="1536237"/>
                </a:cubicBezTo>
                <a:lnTo>
                  <a:pt x="6886996" y="1563569"/>
                </a:lnTo>
                <a:lnTo>
                  <a:pt x="6874510" y="1558469"/>
                </a:lnTo>
                <a:lnTo>
                  <a:pt x="6871943" y="1554651"/>
                </a:lnTo>
                <a:lnTo>
                  <a:pt x="6856174" y="1562024"/>
                </a:lnTo>
                <a:lnTo>
                  <a:pt x="6842321" y="1560554"/>
                </a:lnTo>
                <a:lnTo>
                  <a:pt x="6832713" y="1569357"/>
                </a:lnTo>
                <a:lnTo>
                  <a:pt x="6816351" y="1571495"/>
                </a:lnTo>
                <a:cubicBezTo>
                  <a:pt x="6810216" y="1571510"/>
                  <a:pt x="6803310" y="1571324"/>
                  <a:pt x="6795800" y="1572010"/>
                </a:cubicBezTo>
                <a:lnTo>
                  <a:pt x="6777546" y="1568661"/>
                </a:lnTo>
                <a:lnTo>
                  <a:pt x="6751528" y="1574143"/>
                </a:lnTo>
                <a:cubicBezTo>
                  <a:pt x="6731455" y="1578562"/>
                  <a:pt x="6712054" y="1582098"/>
                  <a:pt x="6691966" y="1582255"/>
                </a:cubicBezTo>
                <a:cubicBezTo>
                  <a:pt x="6677921" y="1590738"/>
                  <a:pt x="6663787" y="1595441"/>
                  <a:pt x="6646941" y="1588471"/>
                </a:cubicBezTo>
                <a:cubicBezTo>
                  <a:pt x="6605135" y="1597971"/>
                  <a:pt x="6598373" y="1612583"/>
                  <a:pt x="6568576" y="1606488"/>
                </a:cubicBezTo>
                <a:cubicBezTo>
                  <a:pt x="6562510" y="1614734"/>
                  <a:pt x="6558067" y="1619360"/>
                  <a:pt x="6554358" y="1621701"/>
                </a:cubicBezTo>
                <a:cubicBezTo>
                  <a:pt x="6543227" y="1628727"/>
                  <a:pt x="6538724" y="1615196"/>
                  <a:pt x="6516968" y="1617195"/>
                </a:cubicBezTo>
                <a:cubicBezTo>
                  <a:pt x="6493173" y="1617368"/>
                  <a:pt x="6528193" y="1598652"/>
                  <a:pt x="6506479" y="1602227"/>
                </a:cubicBezTo>
                <a:cubicBezTo>
                  <a:pt x="6486674" y="1613929"/>
                  <a:pt x="6478484" y="1593997"/>
                  <a:pt x="6458436" y="1607332"/>
                </a:cubicBezTo>
                <a:cubicBezTo>
                  <a:pt x="6471168" y="1620800"/>
                  <a:pt x="6410323" y="1615478"/>
                  <a:pt x="6414786" y="1628815"/>
                </a:cubicBezTo>
                <a:cubicBezTo>
                  <a:pt x="6385942" y="1615041"/>
                  <a:pt x="6386569" y="1640238"/>
                  <a:pt x="6357085" y="1640846"/>
                </a:cubicBezTo>
                <a:cubicBezTo>
                  <a:pt x="6341163" y="1636809"/>
                  <a:pt x="6331497" y="1637754"/>
                  <a:pt x="6322636" y="1648213"/>
                </a:cubicBezTo>
                <a:cubicBezTo>
                  <a:pt x="6248448" y="1627802"/>
                  <a:pt x="6286748" y="1654976"/>
                  <a:pt x="6226172" y="1654676"/>
                </a:cubicBezTo>
                <a:lnTo>
                  <a:pt x="6221217" y="1654506"/>
                </a:lnTo>
                <a:lnTo>
                  <a:pt x="6204956" y="1664280"/>
                </a:lnTo>
                <a:cubicBezTo>
                  <a:pt x="6204728" y="1665114"/>
                  <a:pt x="6204498" y="1665947"/>
                  <a:pt x="6204270" y="1666782"/>
                </a:cubicBezTo>
                <a:lnTo>
                  <a:pt x="6143810" y="1661963"/>
                </a:lnTo>
                <a:lnTo>
                  <a:pt x="6136560" y="1665728"/>
                </a:lnTo>
                <a:lnTo>
                  <a:pt x="6096155" y="1656951"/>
                </a:lnTo>
                <a:lnTo>
                  <a:pt x="6075812" y="1655422"/>
                </a:lnTo>
                <a:lnTo>
                  <a:pt x="6039495" y="1649680"/>
                </a:lnTo>
                <a:lnTo>
                  <a:pt x="6036523" y="1652121"/>
                </a:lnTo>
                <a:lnTo>
                  <a:pt x="6029328" y="1649904"/>
                </a:lnTo>
                <a:lnTo>
                  <a:pt x="6024075" y="1652779"/>
                </a:lnTo>
                <a:lnTo>
                  <a:pt x="6018085" y="1652030"/>
                </a:lnTo>
                <a:cubicBezTo>
                  <a:pt x="6006658" y="1653831"/>
                  <a:pt x="5968194" y="1662035"/>
                  <a:pt x="5955513" y="1663584"/>
                </a:cubicBezTo>
                <a:lnTo>
                  <a:pt x="5941996" y="1661326"/>
                </a:lnTo>
                <a:lnTo>
                  <a:pt x="5931789" y="1669915"/>
                </a:lnTo>
                <a:lnTo>
                  <a:pt x="5888686" y="1672175"/>
                </a:lnTo>
                <a:lnTo>
                  <a:pt x="5873794" y="1665454"/>
                </a:lnTo>
                <a:lnTo>
                  <a:pt x="5860022" y="1660635"/>
                </a:lnTo>
                <a:lnTo>
                  <a:pt x="5858237" y="1660649"/>
                </a:lnTo>
                <a:lnTo>
                  <a:pt x="5840319" y="1660798"/>
                </a:lnTo>
                <a:lnTo>
                  <a:pt x="5806984" y="1661075"/>
                </a:lnTo>
                <a:cubicBezTo>
                  <a:pt x="5785708" y="1661533"/>
                  <a:pt x="5764126" y="1662974"/>
                  <a:pt x="5742351" y="1667489"/>
                </a:cubicBezTo>
                <a:cubicBezTo>
                  <a:pt x="5659069" y="1645168"/>
                  <a:pt x="5615134" y="1706361"/>
                  <a:pt x="5521171" y="1671626"/>
                </a:cubicBezTo>
                <a:cubicBezTo>
                  <a:pt x="5491803" y="1671296"/>
                  <a:pt x="5498089" y="1662666"/>
                  <a:pt x="5457384" y="1683952"/>
                </a:cubicBezTo>
                <a:cubicBezTo>
                  <a:pt x="5356959" y="1699287"/>
                  <a:pt x="5078905" y="1774579"/>
                  <a:pt x="4950070" y="1748401"/>
                </a:cubicBezTo>
                <a:cubicBezTo>
                  <a:pt x="4918276" y="1752255"/>
                  <a:pt x="4891043" y="1756936"/>
                  <a:pt x="4872172" y="1757222"/>
                </a:cubicBezTo>
                <a:lnTo>
                  <a:pt x="4809524" y="1761033"/>
                </a:lnTo>
                <a:cubicBezTo>
                  <a:pt x="4791324" y="1772975"/>
                  <a:pt x="4777258" y="1754591"/>
                  <a:pt x="4759058" y="1766533"/>
                </a:cubicBezTo>
                <a:cubicBezTo>
                  <a:pt x="4747481" y="1770744"/>
                  <a:pt x="4734604" y="1772921"/>
                  <a:pt x="4719749" y="1771811"/>
                </a:cubicBezTo>
                <a:cubicBezTo>
                  <a:pt x="4671168" y="1780243"/>
                  <a:pt x="4634134" y="1775931"/>
                  <a:pt x="4568686" y="1786141"/>
                </a:cubicBezTo>
                <a:cubicBezTo>
                  <a:pt x="4544667" y="1777910"/>
                  <a:pt x="4432547" y="1778168"/>
                  <a:pt x="4418751" y="1796932"/>
                </a:cubicBezTo>
                <a:cubicBezTo>
                  <a:pt x="4403360" y="1801488"/>
                  <a:pt x="4385278" y="1795746"/>
                  <a:pt x="4378377" y="1815528"/>
                </a:cubicBezTo>
                <a:cubicBezTo>
                  <a:pt x="4366870" y="1839461"/>
                  <a:pt x="4337372" y="1814003"/>
                  <a:pt x="4320575" y="1832722"/>
                </a:cubicBezTo>
                <a:cubicBezTo>
                  <a:pt x="4277898" y="1857053"/>
                  <a:pt x="4243945" y="1846759"/>
                  <a:pt x="4211935" y="1860177"/>
                </a:cubicBezTo>
                <a:cubicBezTo>
                  <a:pt x="4181519" y="1859584"/>
                  <a:pt x="4171342" y="1859762"/>
                  <a:pt x="4101228" y="1868717"/>
                </a:cubicBezTo>
                <a:cubicBezTo>
                  <a:pt x="4080159" y="1876188"/>
                  <a:pt x="4039427" y="1877381"/>
                  <a:pt x="3973223" y="1881015"/>
                </a:cubicBezTo>
                <a:cubicBezTo>
                  <a:pt x="3971330" y="1884974"/>
                  <a:pt x="3952843" y="1879225"/>
                  <a:pt x="3900992" y="1880603"/>
                </a:cubicBezTo>
                <a:cubicBezTo>
                  <a:pt x="3849141" y="1881981"/>
                  <a:pt x="3740060" y="1895686"/>
                  <a:pt x="3662119" y="1889285"/>
                </a:cubicBezTo>
                <a:cubicBezTo>
                  <a:pt x="3565155" y="1881322"/>
                  <a:pt x="3613412" y="1915150"/>
                  <a:pt x="3496919" y="1873180"/>
                </a:cubicBezTo>
                <a:cubicBezTo>
                  <a:pt x="3488062" y="1895719"/>
                  <a:pt x="3474293" y="1876288"/>
                  <a:pt x="3449433" y="1889681"/>
                </a:cubicBezTo>
                <a:cubicBezTo>
                  <a:pt x="3406553" y="1891629"/>
                  <a:pt x="3413217" y="1897797"/>
                  <a:pt x="3369766" y="1916653"/>
                </a:cubicBezTo>
                <a:cubicBezTo>
                  <a:pt x="3338805" y="1929531"/>
                  <a:pt x="3289487" y="1928617"/>
                  <a:pt x="3269672" y="1938036"/>
                </a:cubicBezTo>
                <a:lnTo>
                  <a:pt x="3224897" y="1943733"/>
                </a:lnTo>
                <a:cubicBezTo>
                  <a:pt x="3188693" y="1949271"/>
                  <a:pt x="3178540" y="1909145"/>
                  <a:pt x="3161463" y="1946591"/>
                </a:cubicBezTo>
                <a:lnTo>
                  <a:pt x="3112044" y="1935614"/>
                </a:lnTo>
                <a:lnTo>
                  <a:pt x="3069716" y="1930463"/>
                </a:lnTo>
                <a:cubicBezTo>
                  <a:pt x="3049937" y="1924285"/>
                  <a:pt x="3047816" y="1925644"/>
                  <a:pt x="3005773" y="1915878"/>
                </a:cubicBezTo>
                <a:cubicBezTo>
                  <a:pt x="2978838" y="1921092"/>
                  <a:pt x="2967972" y="1927319"/>
                  <a:pt x="2897201" y="1926772"/>
                </a:cubicBezTo>
                <a:lnTo>
                  <a:pt x="2783891" y="1931749"/>
                </a:lnTo>
                <a:cubicBezTo>
                  <a:pt x="2753098" y="1932794"/>
                  <a:pt x="2731621" y="1915151"/>
                  <a:pt x="2712447" y="1933044"/>
                </a:cubicBezTo>
                <a:cubicBezTo>
                  <a:pt x="2621923" y="1990472"/>
                  <a:pt x="2637976" y="1949546"/>
                  <a:pt x="2560151" y="1963609"/>
                </a:cubicBezTo>
                <a:cubicBezTo>
                  <a:pt x="2472084" y="1973456"/>
                  <a:pt x="2423631" y="1962133"/>
                  <a:pt x="2367221" y="1971884"/>
                </a:cubicBezTo>
                <a:cubicBezTo>
                  <a:pt x="2355331" y="1950582"/>
                  <a:pt x="2295649" y="1950006"/>
                  <a:pt x="2272130" y="1961162"/>
                </a:cubicBezTo>
                <a:cubicBezTo>
                  <a:pt x="2229336" y="1964326"/>
                  <a:pt x="2232627" y="1943953"/>
                  <a:pt x="2189404" y="1978172"/>
                </a:cubicBezTo>
                <a:cubicBezTo>
                  <a:pt x="2153824" y="1968017"/>
                  <a:pt x="2114605" y="1969166"/>
                  <a:pt x="2077704" y="1965002"/>
                </a:cubicBezTo>
                <a:cubicBezTo>
                  <a:pt x="2053064" y="1962036"/>
                  <a:pt x="2051584" y="1971011"/>
                  <a:pt x="2033299" y="1969042"/>
                </a:cubicBezTo>
                <a:cubicBezTo>
                  <a:pt x="2015014" y="1967073"/>
                  <a:pt x="1998956" y="1958903"/>
                  <a:pt x="1967996" y="1953187"/>
                </a:cubicBezTo>
                <a:cubicBezTo>
                  <a:pt x="1924117" y="1970917"/>
                  <a:pt x="1915668" y="1940297"/>
                  <a:pt x="1855805" y="1926082"/>
                </a:cubicBezTo>
                <a:cubicBezTo>
                  <a:pt x="1830663" y="1943732"/>
                  <a:pt x="1810564" y="1935694"/>
                  <a:pt x="1790957" y="1919460"/>
                </a:cubicBezTo>
                <a:cubicBezTo>
                  <a:pt x="1732588" y="1924884"/>
                  <a:pt x="1679506" y="1900619"/>
                  <a:pt x="1613978" y="1891581"/>
                </a:cubicBezTo>
                <a:cubicBezTo>
                  <a:pt x="1542961" y="1912227"/>
                  <a:pt x="1506863" y="1865666"/>
                  <a:pt x="1436831" y="1856201"/>
                </a:cubicBezTo>
                <a:cubicBezTo>
                  <a:pt x="1409149" y="1862955"/>
                  <a:pt x="1416370" y="1829853"/>
                  <a:pt x="1357365" y="1832140"/>
                </a:cubicBezTo>
                <a:cubicBezTo>
                  <a:pt x="1285880" y="1811785"/>
                  <a:pt x="1273193" y="1786872"/>
                  <a:pt x="1232341" y="1785942"/>
                </a:cubicBezTo>
                <a:cubicBezTo>
                  <a:pt x="1223903" y="1792798"/>
                  <a:pt x="1160576" y="1793911"/>
                  <a:pt x="1162595" y="1784330"/>
                </a:cubicBezTo>
                <a:cubicBezTo>
                  <a:pt x="1153167" y="1787110"/>
                  <a:pt x="1122206" y="1805077"/>
                  <a:pt x="1120257" y="1789615"/>
                </a:cubicBezTo>
                <a:cubicBezTo>
                  <a:pt x="1073149" y="1786750"/>
                  <a:pt x="1034361" y="1768718"/>
                  <a:pt x="991903" y="1786741"/>
                </a:cubicBezTo>
                <a:cubicBezTo>
                  <a:pt x="966383" y="1781126"/>
                  <a:pt x="949501" y="1800915"/>
                  <a:pt x="883960" y="1809389"/>
                </a:cubicBezTo>
                <a:cubicBezTo>
                  <a:pt x="836064" y="1808194"/>
                  <a:pt x="826980" y="1826610"/>
                  <a:pt x="766531" y="1805053"/>
                </a:cubicBezTo>
                <a:cubicBezTo>
                  <a:pt x="732778" y="1801141"/>
                  <a:pt x="694055" y="1787044"/>
                  <a:pt x="669779" y="1800537"/>
                </a:cubicBezTo>
                <a:cubicBezTo>
                  <a:pt x="645252" y="1794709"/>
                  <a:pt x="563495" y="1813232"/>
                  <a:pt x="523898" y="1811085"/>
                </a:cubicBezTo>
                <a:cubicBezTo>
                  <a:pt x="457555" y="1798530"/>
                  <a:pt x="395227" y="1824052"/>
                  <a:pt x="360251" y="1830735"/>
                </a:cubicBezTo>
                <a:cubicBezTo>
                  <a:pt x="313564" y="1825583"/>
                  <a:pt x="298281" y="1811622"/>
                  <a:pt x="255207" y="1818275"/>
                </a:cubicBezTo>
                <a:cubicBezTo>
                  <a:pt x="206572" y="1839769"/>
                  <a:pt x="160277" y="1836800"/>
                  <a:pt x="101803" y="1870647"/>
                </a:cubicBezTo>
                <a:cubicBezTo>
                  <a:pt x="85849" y="1910002"/>
                  <a:pt x="27997" y="1845258"/>
                  <a:pt x="25397" y="1888443"/>
                </a:cubicBezTo>
                <a:cubicBezTo>
                  <a:pt x="19096" y="1881154"/>
                  <a:pt x="11260" y="1878398"/>
                  <a:pt x="2370" y="1878311"/>
                </a:cubicBezTo>
                <a:lnTo>
                  <a:pt x="0" y="1878785"/>
                </a:lnTo>
                <a:lnTo>
                  <a:pt x="0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E450B251-8EC1-E011-5C20-B661BF02C8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4" y="609597"/>
            <a:ext cx="9392421" cy="133084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 kern="1200" dirty="0">
                <a:solidFill>
                  <a:srgbClr val="FF33CC"/>
                </a:solidFill>
                <a:latin typeface="+mj-lt"/>
                <a:ea typeface="+mj-ea"/>
                <a:cs typeface="+mj-cs"/>
              </a:rPr>
              <a:t>Lag </a:t>
            </a:r>
            <a:r>
              <a:rPr lang="en-US" sz="4400" kern="1200" dirty="0" err="1">
                <a:solidFill>
                  <a:srgbClr val="FF33CC"/>
                </a:solidFill>
                <a:latin typeface="+mj-lt"/>
                <a:ea typeface="+mj-ea"/>
                <a:cs typeface="+mj-cs"/>
              </a:rPr>
              <a:t>i</a:t>
            </a:r>
            <a:r>
              <a:rPr lang="en-US" sz="4400" kern="1200" dirty="0">
                <a:solidFill>
                  <a:srgbClr val="FF33CC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400" kern="1200" dirty="0" err="1">
                <a:solidFill>
                  <a:srgbClr val="FF33CC"/>
                </a:solidFill>
                <a:latin typeface="+mj-lt"/>
                <a:ea typeface="+mj-ea"/>
                <a:cs typeface="+mj-cs"/>
              </a:rPr>
              <a:t>seriespel</a:t>
            </a:r>
            <a:endParaRPr lang="en-US" sz="4400" kern="1200" dirty="0">
              <a:solidFill>
                <a:srgbClr val="FF33CC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3D071A4E-C1FA-39F2-6CD4-BC4B31DCF4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37034" y="2198362"/>
            <a:ext cx="4958966" cy="3917773"/>
          </a:xfr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rgbClr val="FF33CC"/>
                </a:solidFill>
              </a:rPr>
              <a:t>Div 2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rgbClr val="FF33CC"/>
                </a:solidFill>
              </a:rPr>
              <a:t>JAS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rgbClr val="FF33CC"/>
                </a:solidFill>
              </a:rPr>
              <a:t>DJ17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4000" dirty="0" err="1">
                <a:solidFill>
                  <a:srgbClr val="FF33CC"/>
                </a:solidFill>
              </a:rPr>
              <a:t>Röd</a:t>
            </a:r>
            <a:r>
              <a:rPr lang="en-US" sz="4000" dirty="0">
                <a:solidFill>
                  <a:srgbClr val="FF33CC"/>
                </a:solidFill>
              </a:rPr>
              <a:t> 2</a:t>
            </a:r>
          </a:p>
        </p:txBody>
      </p:sp>
      <p:pic>
        <p:nvPicPr>
          <p:cNvPr id="1026" name="Picture 2" descr="Matcher i klubben | Grossbol-Skived AIF 86">
            <a:extLst>
              <a:ext uri="{FF2B5EF4-FFF2-40B4-BE49-F238E27FC236}">
                <a16:creationId xmlns:a16="http://schemas.microsoft.com/office/drawing/2014/main" id="{2E4A7144-D9E6-993C-3A66-4D2DFD4DD73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19367" y="2835245"/>
            <a:ext cx="4788505" cy="245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5" name="Freeform: Shape 1034">
            <a:extLst>
              <a:ext uri="{FF2B5EF4-FFF2-40B4-BE49-F238E27FC236}">
                <a16:creationId xmlns:a16="http://schemas.microsoft.com/office/drawing/2014/main" id="{9A0D773F-7A7D-4DBB-9DEA-86BB8B8F4B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5381624" y="6209414"/>
            <a:ext cx="6810375" cy="648586"/>
          </a:xfrm>
          <a:custGeom>
            <a:avLst/>
            <a:gdLst>
              <a:gd name="connsiteX0" fmla="*/ 0 w 10753706"/>
              <a:gd name="connsiteY0" fmla="*/ 0 h 1027260"/>
              <a:gd name="connsiteX1" fmla="*/ 10753706 w 10753706"/>
              <a:gd name="connsiteY1" fmla="*/ 0 h 1027260"/>
              <a:gd name="connsiteX2" fmla="*/ 10748809 w 10753706"/>
              <a:gd name="connsiteY2" fmla="*/ 2522 h 1027260"/>
              <a:gd name="connsiteX3" fmla="*/ 10725330 w 10753706"/>
              <a:gd name="connsiteY3" fmla="*/ 11977 h 1027260"/>
              <a:gd name="connsiteX4" fmla="*/ 10615423 w 10753706"/>
              <a:gd name="connsiteY4" fmla="*/ 52967 h 1027260"/>
              <a:gd name="connsiteX5" fmla="*/ 10533936 w 10753706"/>
              <a:gd name="connsiteY5" fmla="*/ 53095 h 1027260"/>
              <a:gd name="connsiteX6" fmla="*/ 10466876 w 10753706"/>
              <a:gd name="connsiteY6" fmla="*/ 45180 h 1027260"/>
              <a:gd name="connsiteX7" fmla="*/ 10355090 w 10753706"/>
              <a:gd name="connsiteY7" fmla="*/ 89741 h 1027260"/>
              <a:gd name="connsiteX8" fmla="*/ 10087145 w 10753706"/>
              <a:gd name="connsiteY8" fmla="*/ 66115 h 1027260"/>
              <a:gd name="connsiteX9" fmla="*/ 10015902 w 10753706"/>
              <a:gd name="connsiteY9" fmla="*/ 76178 h 1027260"/>
              <a:gd name="connsiteX10" fmla="*/ 9806005 w 10753706"/>
              <a:gd name="connsiteY10" fmla="*/ 102435 h 1027260"/>
              <a:gd name="connsiteX11" fmla="*/ 9602583 w 10753706"/>
              <a:gd name="connsiteY11" fmla="*/ 179170 h 1027260"/>
              <a:gd name="connsiteX12" fmla="*/ 9469719 w 10753706"/>
              <a:gd name="connsiteY12" fmla="*/ 174721 h 1027260"/>
              <a:gd name="connsiteX13" fmla="*/ 9408692 w 10753706"/>
              <a:gd name="connsiteY13" fmla="*/ 189513 h 1027260"/>
              <a:gd name="connsiteX14" fmla="*/ 9364151 w 10753706"/>
              <a:gd name="connsiteY14" fmla="*/ 194072 h 1027260"/>
              <a:gd name="connsiteX15" fmla="*/ 9337751 w 10753706"/>
              <a:gd name="connsiteY15" fmla="*/ 197579 h 1027260"/>
              <a:gd name="connsiteX16" fmla="*/ 9297166 w 10753706"/>
              <a:gd name="connsiteY16" fmla="*/ 216558 h 1027260"/>
              <a:gd name="connsiteX17" fmla="*/ 9123859 w 10753706"/>
              <a:gd name="connsiteY17" fmla="*/ 237356 h 1027260"/>
              <a:gd name="connsiteX18" fmla="*/ 8950741 w 10753706"/>
              <a:gd name="connsiteY18" fmla="*/ 238020 h 1027260"/>
              <a:gd name="connsiteX19" fmla="*/ 8718236 w 10753706"/>
              <a:gd name="connsiteY19" fmla="*/ 303148 h 1027260"/>
              <a:gd name="connsiteX20" fmla="*/ 8694011 w 10753706"/>
              <a:gd name="connsiteY20" fmla="*/ 308812 h 1027260"/>
              <a:gd name="connsiteX21" fmla="*/ 8611976 w 10753706"/>
              <a:gd name="connsiteY21" fmla="*/ 324819 h 1027260"/>
              <a:gd name="connsiteX22" fmla="*/ 8562074 w 10753706"/>
              <a:gd name="connsiteY22" fmla="*/ 337971 h 1027260"/>
              <a:gd name="connsiteX23" fmla="*/ 8501724 w 10753706"/>
              <a:gd name="connsiteY23" fmla="*/ 360865 h 1027260"/>
              <a:gd name="connsiteX24" fmla="*/ 8504489 w 10753706"/>
              <a:gd name="connsiteY24" fmla="*/ 364790 h 1027260"/>
              <a:gd name="connsiteX25" fmla="*/ 8492774 w 10753706"/>
              <a:gd name="connsiteY25" fmla="*/ 366181 h 1027260"/>
              <a:gd name="connsiteX26" fmla="*/ 8466405 w 10753706"/>
              <a:gd name="connsiteY26" fmla="*/ 368724 h 1027260"/>
              <a:gd name="connsiteX27" fmla="*/ 8427069 w 10753706"/>
              <a:gd name="connsiteY27" fmla="*/ 387211 h 1027260"/>
              <a:gd name="connsiteX28" fmla="*/ 8387766 w 10753706"/>
              <a:gd name="connsiteY28" fmla="*/ 377161 h 1027260"/>
              <a:gd name="connsiteX29" fmla="*/ 8315874 w 10753706"/>
              <a:gd name="connsiteY29" fmla="*/ 395527 h 1027260"/>
              <a:gd name="connsiteX30" fmla="*/ 8274474 w 10753706"/>
              <a:gd name="connsiteY30" fmla="*/ 405112 h 1027260"/>
              <a:gd name="connsiteX31" fmla="*/ 8234664 w 10753706"/>
              <a:gd name="connsiteY31" fmla="*/ 410219 h 1027260"/>
              <a:gd name="connsiteX32" fmla="*/ 8211268 w 10753706"/>
              <a:gd name="connsiteY32" fmla="*/ 416791 h 1027260"/>
              <a:gd name="connsiteX33" fmla="*/ 8188615 w 10753706"/>
              <a:gd name="connsiteY33" fmla="*/ 421755 h 1027260"/>
              <a:gd name="connsiteX34" fmla="*/ 8179981 w 10753706"/>
              <a:gd name="connsiteY34" fmla="*/ 420402 h 1027260"/>
              <a:gd name="connsiteX35" fmla="*/ 8179307 w 10753706"/>
              <a:gd name="connsiteY35" fmla="*/ 422516 h 1027260"/>
              <a:gd name="connsiteX36" fmla="*/ 8147929 w 10753706"/>
              <a:gd name="connsiteY36" fmla="*/ 450302 h 1027260"/>
              <a:gd name="connsiteX37" fmla="*/ 8089136 w 10753706"/>
              <a:gd name="connsiteY37" fmla="*/ 465283 h 1027260"/>
              <a:gd name="connsiteX38" fmla="*/ 8049973 w 10753706"/>
              <a:gd name="connsiteY38" fmla="*/ 454121 h 1027260"/>
              <a:gd name="connsiteX39" fmla="*/ 7965913 w 10753706"/>
              <a:gd name="connsiteY39" fmla="*/ 464415 h 1027260"/>
              <a:gd name="connsiteX40" fmla="*/ 7945093 w 10753706"/>
              <a:gd name="connsiteY40" fmla="*/ 464798 h 1027260"/>
              <a:gd name="connsiteX41" fmla="*/ 7935335 w 10753706"/>
              <a:gd name="connsiteY41" fmla="*/ 462442 h 1027260"/>
              <a:gd name="connsiteX42" fmla="*/ 7904779 w 10753706"/>
              <a:gd name="connsiteY42" fmla="*/ 471429 h 1027260"/>
              <a:gd name="connsiteX43" fmla="*/ 7855604 w 10753706"/>
              <a:gd name="connsiteY43" fmla="*/ 480199 h 1027260"/>
              <a:gd name="connsiteX44" fmla="*/ 7832630 w 10753706"/>
              <a:gd name="connsiteY44" fmla="*/ 485371 h 1027260"/>
              <a:gd name="connsiteX45" fmla="*/ 7812438 w 10753706"/>
              <a:gd name="connsiteY45" fmla="*/ 485391 h 1027260"/>
              <a:gd name="connsiteX46" fmla="*/ 7701399 w 10753706"/>
              <a:gd name="connsiteY46" fmla="*/ 495197 h 1027260"/>
              <a:gd name="connsiteX47" fmla="*/ 7674778 w 10753706"/>
              <a:gd name="connsiteY47" fmla="*/ 494723 h 1027260"/>
              <a:gd name="connsiteX48" fmla="*/ 7660445 w 10753706"/>
              <a:gd name="connsiteY48" fmla="*/ 490194 h 1027260"/>
              <a:gd name="connsiteX49" fmla="*/ 7651781 w 10753706"/>
              <a:gd name="connsiteY49" fmla="*/ 493084 h 1027260"/>
              <a:gd name="connsiteX50" fmla="*/ 7584807 w 10753706"/>
              <a:gd name="connsiteY50" fmla="*/ 499490 h 1027260"/>
              <a:gd name="connsiteX51" fmla="*/ 7541324 w 10753706"/>
              <a:gd name="connsiteY51" fmla="*/ 504184 h 1027260"/>
              <a:gd name="connsiteX52" fmla="*/ 7541756 w 10753706"/>
              <a:gd name="connsiteY52" fmla="*/ 512184 h 1027260"/>
              <a:gd name="connsiteX53" fmla="*/ 7503906 w 10753706"/>
              <a:gd name="connsiteY53" fmla="*/ 518551 h 1027260"/>
              <a:gd name="connsiteX54" fmla="*/ 7460411 w 10753706"/>
              <a:gd name="connsiteY54" fmla="*/ 517415 h 1027260"/>
              <a:gd name="connsiteX55" fmla="*/ 7460116 w 10753706"/>
              <a:gd name="connsiteY55" fmla="*/ 517548 h 1027260"/>
              <a:gd name="connsiteX56" fmla="*/ 7297810 w 10753706"/>
              <a:gd name="connsiteY56" fmla="*/ 563947 h 1027260"/>
              <a:gd name="connsiteX57" fmla="*/ 6946388 w 10753706"/>
              <a:gd name="connsiteY57" fmla="*/ 665244 h 1027260"/>
              <a:gd name="connsiteX58" fmla="*/ 6741704 w 10753706"/>
              <a:gd name="connsiteY58" fmla="*/ 679365 h 1027260"/>
              <a:gd name="connsiteX59" fmla="*/ 6624680 w 10753706"/>
              <a:gd name="connsiteY59" fmla="*/ 677674 h 1027260"/>
              <a:gd name="connsiteX60" fmla="*/ 6605700 w 10753706"/>
              <a:gd name="connsiteY60" fmla="*/ 683566 h 1027260"/>
              <a:gd name="connsiteX61" fmla="*/ 6576922 w 10753706"/>
              <a:gd name="connsiteY61" fmla="*/ 683030 h 1027260"/>
              <a:gd name="connsiteX62" fmla="*/ 6405123 w 10753706"/>
              <a:gd name="connsiteY62" fmla="*/ 721946 h 1027260"/>
              <a:gd name="connsiteX63" fmla="*/ 6368938 w 10753706"/>
              <a:gd name="connsiteY63" fmla="*/ 717341 h 1027260"/>
              <a:gd name="connsiteX64" fmla="*/ 6295102 w 10753706"/>
              <a:gd name="connsiteY64" fmla="*/ 729508 h 1027260"/>
              <a:gd name="connsiteX65" fmla="*/ 6202084 w 10753706"/>
              <a:gd name="connsiteY65" fmla="*/ 767091 h 1027260"/>
              <a:gd name="connsiteX66" fmla="*/ 6067157 w 10753706"/>
              <a:gd name="connsiteY66" fmla="*/ 790339 h 1027260"/>
              <a:gd name="connsiteX67" fmla="*/ 6061443 w 10753706"/>
              <a:gd name="connsiteY67" fmla="*/ 796151 h 1027260"/>
              <a:gd name="connsiteX68" fmla="*/ 6051406 w 10753706"/>
              <a:gd name="connsiteY68" fmla="*/ 800684 h 1027260"/>
              <a:gd name="connsiteX69" fmla="*/ 6049097 w 10753706"/>
              <a:gd name="connsiteY69" fmla="*/ 800636 h 1027260"/>
              <a:gd name="connsiteX70" fmla="*/ 6034222 w 10753706"/>
              <a:gd name="connsiteY70" fmla="*/ 804110 h 1027260"/>
              <a:gd name="connsiteX71" fmla="*/ 6033121 w 10753706"/>
              <a:gd name="connsiteY71" fmla="*/ 806078 h 1027260"/>
              <a:gd name="connsiteX72" fmla="*/ 6023593 w 10753706"/>
              <a:gd name="connsiteY72" fmla="*/ 808842 h 1027260"/>
              <a:gd name="connsiteX73" fmla="*/ 6006639 w 10753706"/>
              <a:gd name="connsiteY73" fmla="*/ 815304 h 1027260"/>
              <a:gd name="connsiteX74" fmla="*/ 6001762 w 10753706"/>
              <a:gd name="connsiteY74" fmla="*/ 815557 h 1027260"/>
              <a:gd name="connsiteX75" fmla="*/ 5973534 w 10753706"/>
              <a:gd name="connsiteY75" fmla="*/ 823815 h 1027260"/>
              <a:gd name="connsiteX76" fmla="*/ 5972336 w 10753706"/>
              <a:gd name="connsiteY76" fmla="*/ 823476 h 1027260"/>
              <a:gd name="connsiteX77" fmla="*/ 5960841 w 10753706"/>
              <a:gd name="connsiteY77" fmla="*/ 823819 h 1027260"/>
              <a:gd name="connsiteX78" fmla="*/ 5940719 w 10753706"/>
              <a:gd name="connsiteY78" fmla="*/ 825514 h 1027260"/>
              <a:gd name="connsiteX79" fmla="*/ 5884298 w 10753706"/>
              <a:gd name="connsiteY79" fmla="*/ 823806 h 1027260"/>
              <a:gd name="connsiteX80" fmla="*/ 5854779 w 10753706"/>
              <a:gd name="connsiteY80" fmla="*/ 832365 h 1027260"/>
              <a:gd name="connsiteX81" fmla="*/ 5848382 w 10753706"/>
              <a:gd name="connsiteY81" fmla="*/ 833844 h 1027260"/>
              <a:gd name="connsiteX82" fmla="*/ 5848066 w 10753706"/>
              <a:gd name="connsiteY82" fmla="*/ 833772 h 1027260"/>
              <a:gd name="connsiteX83" fmla="*/ 5840944 w 10753706"/>
              <a:gd name="connsiteY83" fmla="*/ 835132 h 1027260"/>
              <a:gd name="connsiteX84" fmla="*/ 5836719 w 10753706"/>
              <a:gd name="connsiteY84" fmla="*/ 836539 h 1027260"/>
              <a:gd name="connsiteX85" fmla="*/ 5824311 w 10753706"/>
              <a:gd name="connsiteY85" fmla="*/ 839408 h 1027260"/>
              <a:gd name="connsiteX86" fmla="*/ 5818788 w 10753706"/>
              <a:gd name="connsiteY86" fmla="*/ 839727 h 1027260"/>
              <a:gd name="connsiteX87" fmla="*/ 5763953 w 10753706"/>
              <a:gd name="connsiteY87" fmla="*/ 834282 h 1027260"/>
              <a:gd name="connsiteX88" fmla="*/ 5667748 w 10753706"/>
              <a:gd name="connsiteY88" fmla="*/ 840211 h 1027260"/>
              <a:gd name="connsiteX89" fmla="*/ 5573108 w 10753706"/>
              <a:gd name="connsiteY89" fmla="*/ 847611 h 1027260"/>
              <a:gd name="connsiteX90" fmla="*/ 5539137 w 10753706"/>
              <a:gd name="connsiteY90" fmla="*/ 851033 h 1027260"/>
              <a:gd name="connsiteX91" fmla="*/ 5510651 w 10753706"/>
              <a:gd name="connsiteY91" fmla="*/ 844215 h 1027260"/>
              <a:gd name="connsiteX92" fmla="*/ 5457331 w 10753706"/>
              <a:gd name="connsiteY92" fmla="*/ 839159 h 1027260"/>
              <a:gd name="connsiteX93" fmla="*/ 5410613 w 10753706"/>
              <a:gd name="connsiteY93" fmla="*/ 834358 h 1027260"/>
              <a:gd name="connsiteX94" fmla="*/ 5370040 w 10753706"/>
              <a:gd name="connsiteY94" fmla="*/ 862127 h 1027260"/>
              <a:gd name="connsiteX95" fmla="*/ 5318778 w 10753706"/>
              <a:gd name="connsiteY95" fmla="*/ 855310 h 1027260"/>
              <a:gd name="connsiteX96" fmla="*/ 5298645 w 10753706"/>
              <a:gd name="connsiteY96" fmla="*/ 855171 h 1027260"/>
              <a:gd name="connsiteX97" fmla="*/ 5253828 w 10753706"/>
              <a:gd name="connsiteY97" fmla="*/ 859670 h 1027260"/>
              <a:gd name="connsiteX98" fmla="*/ 5216955 w 10753706"/>
              <a:gd name="connsiteY98" fmla="*/ 866245 h 1027260"/>
              <a:gd name="connsiteX99" fmla="*/ 5214344 w 10753706"/>
              <a:gd name="connsiteY99" fmla="*/ 868102 h 1027260"/>
              <a:gd name="connsiteX100" fmla="*/ 5195561 w 10753706"/>
              <a:gd name="connsiteY100" fmla="*/ 869949 h 1027260"/>
              <a:gd name="connsiteX101" fmla="*/ 5182555 w 10753706"/>
              <a:gd name="connsiteY101" fmla="*/ 873542 h 1027260"/>
              <a:gd name="connsiteX102" fmla="*/ 5172552 w 10753706"/>
              <a:gd name="connsiteY102" fmla="*/ 878801 h 1027260"/>
              <a:gd name="connsiteX103" fmla="*/ 5027993 w 10753706"/>
              <a:gd name="connsiteY103" fmla="*/ 889666 h 1027260"/>
              <a:gd name="connsiteX104" fmla="*/ 4939844 w 10753706"/>
              <a:gd name="connsiteY104" fmla="*/ 934802 h 1027260"/>
              <a:gd name="connsiteX105" fmla="*/ 4792576 w 10753706"/>
              <a:gd name="connsiteY105" fmla="*/ 934820 h 1027260"/>
              <a:gd name="connsiteX106" fmla="*/ 4602423 w 10753706"/>
              <a:gd name="connsiteY106" fmla="*/ 958063 h 1027260"/>
              <a:gd name="connsiteX107" fmla="*/ 4290656 w 10753706"/>
              <a:gd name="connsiteY107" fmla="*/ 969152 h 1027260"/>
              <a:gd name="connsiteX108" fmla="*/ 3952334 w 10753706"/>
              <a:gd name="connsiteY108" fmla="*/ 954043 h 1027260"/>
              <a:gd name="connsiteX109" fmla="*/ 3858560 w 10753706"/>
              <a:gd name="connsiteY109" fmla="*/ 948781 h 1027260"/>
              <a:gd name="connsiteX110" fmla="*/ 3846597 w 10753706"/>
              <a:gd name="connsiteY110" fmla="*/ 948382 h 1027260"/>
              <a:gd name="connsiteX111" fmla="*/ 3736044 w 10753706"/>
              <a:gd name="connsiteY111" fmla="*/ 947759 h 1027260"/>
              <a:gd name="connsiteX112" fmla="*/ 3713136 w 10753706"/>
              <a:gd name="connsiteY112" fmla="*/ 946963 h 1027260"/>
              <a:gd name="connsiteX113" fmla="*/ 3695939 w 10753706"/>
              <a:gd name="connsiteY113" fmla="*/ 943639 h 1027260"/>
              <a:gd name="connsiteX114" fmla="*/ 3694125 w 10753706"/>
              <a:gd name="connsiteY114" fmla="*/ 940567 h 1027260"/>
              <a:gd name="connsiteX115" fmla="*/ 3681925 w 10753706"/>
              <a:gd name="connsiteY115" fmla="*/ 939706 h 1027260"/>
              <a:gd name="connsiteX116" fmla="*/ 3679204 w 10753706"/>
              <a:gd name="connsiteY116" fmla="*/ 938926 h 1027260"/>
              <a:gd name="connsiteX117" fmla="*/ 3615656 w 10753706"/>
              <a:gd name="connsiteY117" fmla="*/ 940320 h 1027260"/>
              <a:gd name="connsiteX118" fmla="*/ 3567983 w 10753706"/>
              <a:gd name="connsiteY118" fmla="*/ 935596 h 1027260"/>
              <a:gd name="connsiteX119" fmla="*/ 3422423 w 10753706"/>
              <a:gd name="connsiteY119" fmla="*/ 932129 h 1027260"/>
              <a:gd name="connsiteX120" fmla="*/ 3310925 w 10753706"/>
              <a:gd name="connsiteY120" fmla="*/ 911072 h 1027260"/>
              <a:gd name="connsiteX121" fmla="*/ 3139421 w 10753706"/>
              <a:gd name="connsiteY121" fmla="*/ 934151 h 1027260"/>
              <a:gd name="connsiteX122" fmla="*/ 2996922 w 10753706"/>
              <a:gd name="connsiteY122" fmla="*/ 927537 h 1027260"/>
              <a:gd name="connsiteX123" fmla="*/ 2982785 w 10753706"/>
              <a:gd name="connsiteY123" fmla="*/ 931453 h 1027260"/>
              <a:gd name="connsiteX124" fmla="*/ 2967478 w 10753706"/>
              <a:gd name="connsiteY124" fmla="*/ 933397 h 1027260"/>
              <a:gd name="connsiteX125" fmla="*/ 2948552 w 10753706"/>
              <a:gd name="connsiteY125" fmla="*/ 932961 h 1027260"/>
              <a:gd name="connsiteX126" fmla="*/ 2944404 w 10753706"/>
              <a:gd name="connsiteY126" fmla="*/ 934452 h 1027260"/>
              <a:gd name="connsiteX127" fmla="*/ 2908608 w 10753706"/>
              <a:gd name="connsiteY127" fmla="*/ 937205 h 1027260"/>
              <a:gd name="connsiteX128" fmla="*/ 2904443 w 10753706"/>
              <a:gd name="connsiteY128" fmla="*/ 936455 h 1027260"/>
              <a:gd name="connsiteX129" fmla="*/ 2868935 w 10753706"/>
              <a:gd name="connsiteY129" fmla="*/ 938022 h 1027260"/>
              <a:gd name="connsiteX130" fmla="*/ 2868586 w 10753706"/>
              <a:gd name="connsiteY130" fmla="*/ 937487 h 1027260"/>
              <a:gd name="connsiteX131" fmla="*/ 2859191 w 10753706"/>
              <a:gd name="connsiteY131" fmla="*/ 935503 h 1027260"/>
              <a:gd name="connsiteX132" fmla="*/ 2840915 w 10753706"/>
              <a:gd name="connsiteY132" fmla="*/ 932977 h 1027260"/>
              <a:gd name="connsiteX133" fmla="*/ 2763509 w 10753706"/>
              <a:gd name="connsiteY133" fmla="*/ 921850 h 1027260"/>
              <a:gd name="connsiteX134" fmla="*/ 2756121 w 10753706"/>
              <a:gd name="connsiteY134" fmla="*/ 921864 h 1027260"/>
              <a:gd name="connsiteX135" fmla="*/ 2755998 w 10753706"/>
              <a:gd name="connsiteY135" fmla="*/ 921739 h 1027260"/>
              <a:gd name="connsiteX136" fmla="*/ 2748255 w 10753706"/>
              <a:gd name="connsiteY136" fmla="*/ 921505 h 1027260"/>
              <a:gd name="connsiteX137" fmla="*/ 2694601 w 10753706"/>
              <a:gd name="connsiteY137" fmla="*/ 915575 h 1027260"/>
              <a:gd name="connsiteX138" fmla="*/ 2635357 w 10753706"/>
              <a:gd name="connsiteY138" fmla="*/ 910976 h 1027260"/>
              <a:gd name="connsiteX139" fmla="*/ 2601047 w 10753706"/>
              <a:gd name="connsiteY139" fmla="*/ 910263 h 1027260"/>
              <a:gd name="connsiteX140" fmla="*/ 2507482 w 10753706"/>
              <a:gd name="connsiteY140" fmla="*/ 906211 h 1027260"/>
              <a:gd name="connsiteX141" fmla="*/ 2413884 w 10753706"/>
              <a:gd name="connsiteY141" fmla="*/ 900545 h 1027260"/>
              <a:gd name="connsiteX142" fmla="*/ 2368912 w 10753706"/>
              <a:gd name="connsiteY142" fmla="*/ 888755 h 1027260"/>
              <a:gd name="connsiteX143" fmla="*/ 2349490 w 10753706"/>
              <a:gd name="connsiteY143" fmla="*/ 889719 h 1027260"/>
              <a:gd name="connsiteX144" fmla="*/ 2344290 w 10753706"/>
              <a:gd name="connsiteY144" fmla="*/ 890584 h 1027260"/>
              <a:gd name="connsiteX145" fmla="*/ 2336488 w 10753706"/>
              <a:gd name="connsiteY145" fmla="*/ 891058 h 1027260"/>
              <a:gd name="connsiteX146" fmla="*/ 2329015 w 10753706"/>
              <a:gd name="connsiteY146" fmla="*/ 891627 h 1027260"/>
              <a:gd name="connsiteX147" fmla="*/ 2293898 w 10753706"/>
              <a:gd name="connsiteY147" fmla="*/ 896431 h 1027260"/>
              <a:gd name="connsiteX148" fmla="*/ 2243927 w 10753706"/>
              <a:gd name="connsiteY148" fmla="*/ 888076 h 1027260"/>
              <a:gd name="connsiteX149" fmla="*/ 2223920 w 10753706"/>
              <a:gd name="connsiteY149" fmla="*/ 887331 h 1027260"/>
              <a:gd name="connsiteX150" fmla="*/ 2213081 w 10753706"/>
              <a:gd name="connsiteY150" fmla="*/ 886302 h 1027260"/>
              <a:gd name="connsiteX151" fmla="*/ 2212307 w 10753706"/>
              <a:gd name="connsiteY151" fmla="*/ 885829 h 1027260"/>
              <a:gd name="connsiteX152" fmla="*/ 2152321 w 10753706"/>
              <a:gd name="connsiteY152" fmla="*/ 894418 h 1027260"/>
              <a:gd name="connsiteX153" fmla="*/ 2140985 w 10753706"/>
              <a:gd name="connsiteY153" fmla="*/ 895968 h 1027260"/>
              <a:gd name="connsiteX154" fmla="*/ 2121210 w 10753706"/>
              <a:gd name="connsiteY154" fmla="*/ 899354 h 1027260"/>
              <a:gd name="connsiteX155" fmla="*/ 2119146 w 10753706"/>
              <a:gd name="connsiteY155" fmla="*/ 899033 h 1027260"/>
              <a:gd name="connsiteX156" fmla="*/ 2105666 w 10753706"/>
              <a:gd name="connsiteY156" fmla="*/ 902240 h 1027260"/>
              <a:gd name="connsiteX157" fmla="*/ 2094924 w 10753706"/>
              <a:gd name="connsiteY157" fmla="*/ 907203 h 1027260"/>
              <a:gd name="connsiteX158" fmla="*/ 1949478 w 10753706"/>
              <a:gd name="connsiteY158" fmla="*/ 913748 h 1027260"/>
              <a:gd name="connsiteX159" fmla="*/ 1749684 w 10753706"/>
              <a:gd name="connsiteY159" fmla="*/ 942223 h 1027260"/>
              <a:gd name="connsiteX160" fmla="*/ 1585576 w 10753706"/>
              <a:gd name="connsiteY160" fmla="*/ 954170 h 1027260"/>
              <a:gd name="connsiteX161" fmla="*/ 1476250 w 10753706"/>
              <a:gd name="connsiteY161" fmla="*/ 950653 h 1027260"/>
              <a:gd name="connsiteX162" fmla="*/ 1433927 w 10753706"/>
              <a:gd name="connsiteY162" fmla="*/ 959926 h 1027260"/>
              <a:gd name="connsiteX163" fmla="*/ 1414893 w 10753706"/>
              <a:gd name="connsiteY163" fmla="*/ 957671 h 1027260"/>
              <a:gd name="connsiteX164" fmla="*/ 1411585 w 10753706"/>
              <a:gd name="connsiteY164" fmla="*/ 957179 h 1027260"/>
              <a:gd name="connsiteX165" fmla="*/ 1398896 w 10753706"/>
              <a:gd name="connsiteY165" fmla="*/ 957460 h 1027260"/>
              <a:gd name="connsiteX166" fmla="*/ 1394632 w 10753706"/>
              <a:gd name="connsiteY166" fmla="*/ 954725 h 1027260"/>
              <a:gd name="connsiteX167" fmla="*/ 1375043 w 10753706"/>
              <a:gd name="connsiteY167" fmla="*/ 953132 h 1027260"/>
              <a:gd name="connsiteX168" fmla="*/ 1351876 w 10753706"/>
              <a:gd name="connsiteY168" fmla="*/ 954436 h 1027260"/>
              <a:gd name="connsiteX169" fmla="*/ 1242676 w 10753706"/>
              <a:gd name="connsiteY169" fmla="*/ 963767 h 1027260"/>
              <a:gd name="connsiteX170" fmla="*/ 1205993 w 10753706"/>
              <a:gd name="connsiteY170" fmla="*/ 974080 h 1027260"/>
              <a:gd name="connsiteX171" fmla="*/ 1052221 w 10753706"/>
              <a:gd name="connsiteY171" fmla="*/ 963954 h 1027260"/>
              <a:gd name="connsiteX172" fmla="*/ 968270 w 10753706"/>
              <a:gd name="connsiteY172" fmla="*/ 964761 h 1027260"/>
              <a:gd name="connsiteX173" fmla="*/ 874493 w 10753706"/>
              <a:gd name="connsiteY173" fmla="*/ 998122 h 1027260"/>
              <a:gd name="connsiteX174" fmla="*/ 814411 w 10753706"/>
              <a:gd name="connsiteY174" fmla="*/ 1007391 h 1027260"/>
              <a:gd name="connsiteX175" fmla="*/ 688604 w 10753706"/>
              <a:gd name="connsiteY175" fmla="*/ 1015631 h 1027260"/>
              <a:gd name="connsiteX176" fmla="*/ 618171 w 10753706"/>
              <a:gd name="connsiteY176" fmla="*/ 1027260 h 1027260"/>
              <a:gd name="connsiteX177" fmla="*/ 570379 w 10753706"/>
              <a:gd name="connsiteY177" fmla="*/ 1023487 h 1027260"/>
              <a:gd name="connsiteX178" fmla="*/ 482519 w 10753706"/>
              <a:gd name="connsiteY178" fmla="*/ 1002108 h 1027260"/>
              <a:gd name="connsiteX179" fmla="*/ 475319 w 10753706"/>
              <a:gd name="connsiteY179" fmla="*/ 1009922 h 1027260"/>
              <a:gd name="connsiteX180" fmla="*/ 431104 w 10753706"/>
              <a:gd name="connsiteY180" fmla="*/ 1009317 h 1027260"/>
              <a:gd name="connsiteX181" fmla="*/ 363782 w 10753706"/>
              <a:gd name="connsiteY181" fmla="*/ 1007585 h 1027260"/>
              <a:gd name="connsiteX182" fmla="*/ 325533 w 10753706"/>
              <a:gd name="connsiteY182" fmla="*/ 1008502 h 1027260"/>
              <a:gd name="connsiteX183" fmla="*/ 220429 w 10753706"/>
              <a:gd name="connsiteY183" fmla="*/ 1008927 h 1027260"/>
              <a:gd name="connsiteX184" fmla="*/ 114676 w 10753706"/>
              <a:gd name="connsiteY184" fmla="*/ 1007765 h 1027260"/>
              <a:gd name="connsiteX185" fmla="*/ 13470 w 10753706"/>
              <a:gd name="connsiteY185" fmla="*/ 998544 h 1027260"/>
              <a:gd name="connsiteX186" fmla="*/ 0 w 10753706"/>
              <a:gd name="connsiteY186" fmla="*/ 997355 h 1027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</a:cxnLst>
            <a:rect l="l" t="t" r="r" b="b"/>
            <a:pathLst>
              <a:path w="10753706" h="1027260">
                <a:moveTo>
                  <a:pt x="0" y="0"/>
                </a:moveTo>
                <a:lnTo>
                  <a:pt x="10753706" y="0"/>
                </a:lnTo>
                <a:lnTo>
                  <a:pt x="10748809" y="2522"/>
                </a:lnTo>
                <a:cubicBezTo>
                  <a:pt x="10744031" y="4644"/>
                  <a:pt x="10737551" y="7204"/>
                  <a:pt x="10725330" y="11977"/>
                </a:cubicBezTo>
                <a:cubicBezTo>
                  <a:pt x="10700888" y="21523"/>
                  <a:pt x="10652058" y="39304"/>
                  <a:pt x="10615423" y="52967"/>
                </a:cubicBezTo>
                <a:cubicBezTo>
                  <a:pt x="10598524" y="49017"/>
                  <a:pt x="10550674" y="61360"/>
                  <a:pt x="10533936" y="53095"/>
                </a:cubicBezTo>
                <a:cubicBezTo>
                  <a:pt x="10519435" y="55674"/>
                  <a:pt x="10480156" y="49393"/>
                  <a:pt x="10466876" y="45180"/>
                </a:cubicBezTo>
                <a:cubicBezTo>
                  <a:pt x="10443145" y="68059"/>
                  <a:pt x="10382269" y="71294"/>
                  <a:pt x="10355090" y="89741"/>
                </a:cubicBezTo>
                <a:cubicBezTo>
                  <a:pt x="10286222" y="95376"/>
                  <a:pt x="10146285" y="63529"/>
                  <a:pt x="10087145" y="66115"/>
                </a:cubicBezTo>
                <a:cubicBezTo>
                  <a:pt x="10067575" y="79584"/>
                  <a:pt x="10043111" y="68921"/>
                  <a:pt x="10015902" y="76178"/>
                </a:cubicBezTo>
                <a:cubicBezTo>
                  <a:pt x="9952302" y="84628"/>
                  <a:pt x="9893286" y="103337"/>
                  <a:pt x="9806005" y="102435"/>
                </a:cubicBezTo>
                <a:cubicBezTo>
                  <a:pt x="9782247" y="141133"/>
                  <a:pt x="9674787" y="151643"/>
                  <a:pt x="9602583" y="179170"/>
                </a:cubicBezTo>
                <a:cubicBezTo>
                  <a:pt x="9557658" y="187584"/>
                  <a:pt x="9478290" y="154235"/>
                  <a:pt x="9469719" y="174721"/>
                </a:cubicBezTo>
                <a:cubicBezTo>
                  <a:pt x="9443779" y="165070"/>
                  <a:pt x="9431317" y="185692"/>
                  <a:pt x="9408692" y="189513"/>
                </a:cubicBezTo>
                <a:cubicBezTo>
                  <a:pt x="9387154" y="183843"/>
                  <a:pt x="9380475" y="191089"/>
                  <a:pt x="9364151" y="194072"/>
                </a:cubicBezTo>
                <a:cubicBezTo>
                  <a:pt x="9354686" y="190222"/>
                  <a:pt x="9340485" y="191782"/>
                  <a:pt x="9337751" y="197579"/>
                </a:cubicBezTo>
                <a:cubicBezTo>
                  <a:pt x="9349566" y="209270"/>
                  <a:pt x="9297468" y="207714"/>
                  <a:pt x="9297166" y="216558"/>
                </a:cubicBezTo>
                <a:cubicBezTo>
                  <a:pt x="9269057" y="220999"/>
                  <a:pt x="9139630" y="221783"/>
                  <a:pt x="9123859" y="237356"/>
                </a:cubicBezTo>
                <a:cubicBezTo>
                  <a:pt x="9068176" y="249209"/>
                  <a:pt x="8975349" y="235349"/>
                  <a:pt x="8950741" y="238020"/>
                </a:cubicBezTo>
                <a:cubicBezTo>
                  <a:pt x="8916265" y="215428"/>
                  <a:pt x="8822808" y="292026"/>
                  <a:pt x="8718236" y="303148"/>
                </a:cubicBezTo>
                <a:cubicBezTo>
                  <a:pt x="8703111" y="302060"/>
                  <a:pt x="8695551" y="302792"/>
                  <a:pt x="8694011" y="308812"/>
                </a:cubicBezTo>
                <a:cubicBezTo>
                  <a:pt x="8661810" y="312764"/>
                  <a:pt x="8637956" y="329628"/>
                  <a:pt x="8611976" y="324819"/>
                </a:cubicBezTo>
                <a:cubicBezTo>
                  <a:pt x="8621849" y="336388"/>
                  <a:pt x="8562809" y="325917"/>
                  <a:pt x="8562074" y="337971"/>
                </a:cubicBezTo>
                <a:cubicBezTo>
                  <a:pt x="8543699" y="343978"/>
                  <a:pt x="8511321" y="356396"/>
                  <a:pt x="8501724" y="360865"/>
                </a:cubicBezTo>
                <a:lnTo>
                  <a:pt x="8504489" y="364790"/>
                </a:lnTo>
                <a:lnTo>
                  <a:pt x="8492774" y="366181"/>
                </a:lnTo>
                <a:lnTo>
                  <a:pt x="8466405" y="368724"/>
                </a:lnTo>
                <a:cubicBezTo>
                  <a:pt x="8455454" y="372229"/>
                  <a:pt x="8440175" y="385805"/>
                  <a:pt x="8427069" y="387211"/>
                </a:cubicBezTo>
                <a:cubicBezTo>
                  <a:pt x="8400442" y="392215"/>
                  <a:pt x="8397079" y="382989"/>
                  <a:pt x="8387766" y="377161"/>
                </a:cubicBezTo>
                <a:cubicBezTo>
                  <a:pt x="8369233" y="378548"/>
                  <a:pt x="8334756" y="390869"/>
                  <a:pt x="8315874" y="395527"/>
                </a:cubicBezTo>
                <a:cubicBezTo>
                  <a:pt x="8306664" y="400500"/>
                  <a:pt x="8272845" y="393679"/>
                  <a:pt x="8274474" y="405112"/>
                </a:cubicBezTo>
                <a:cubicBezTo>
                  <a:pt x="8255483" y="406194"/>
                  <a:pt x="8244963" y="408376"/>
                  <a:pt x="8234664" y="410219"/>
                </a:cubicBezTo>
                <a:lnTo>
                  <a:pt x="8211268" y="416791"/>
                </a:lnTo>
                <a:cubicBezTo>
                  <a:pt x="8204720" y="419941"/>
                  <a:pt x="8197411" y="422004"/>
                  <a:pt x="8188615" y="421755"/>
                </a:cubicBezTo>
                <a:lnTo>
                  <a:pt x="8179981" y="420402"/>
                </a:lnTo>
                <a:lnTo>
                  <a:pt x="8179307" y="422516"/>
                </a:lnTo>
                <a:cubicBezTo>
                  <a:pt x="8179027" y="425797"/>
                  <a:pt x="8175790" y="448341"/>
                  <a:pt x="8147929" y="450302"/>
                </a:cubicBezTo>
                <a:cubicBezTo>
                  <a:pt x="8130300" y="457967"/>
                  <a:pt x="8114933" y="461015"/>
                  <a:pt x="8089136" y="465283"/>
                </a:cubicBezTo>
                <a:cubicBezTo>
                  <a:pt x="8072810" y="465920"/>
                  <a:pt x="8069376" y="451569"/>
                  <a:pt x="8049973" y="454121"/>
                </a:cubicBezTo>
                <a:cubicBezTo>
                  <a:pt x="7974508" y="471465"/>
                  <a:pt x="8006050" y="447139"/>
                  <a:pt x="7965913" y="464415"/>
                </a:cubicBezTo>
                <a:cubicBezTo>
                  <a:pt x="7958234" y="466025"/>
                  <a:pt x="7951405" y="465800"/>
                  <a:pt x="7945093" y="464798"/>
                </a:cubicBezTo>
                <a:lnTo>
                  <a:pt x="7935335" y="462442"/>
                </a:lnTo>
                <a:lnTo>
                  <a:pt x="7904779" y="471429"/>
                </a:lnTo>
                <a:cubicBezTo>
                  <a:pt x="7889387" y="474999"/>
                  <a:pt x="7872867" y="477951"/>
                  <a:pt x="7855604" y="480199"/>
                </a:cubicBezTo>
                <a:cubicBezTo>
                  <a:pt x="7850005" y="476378"/>
                  <a:pt x="7838628" y="483595"/>
                  <a:pt x="7832630" y="485371"/>
                </a:cubicBezTo>
                <a:cubicBezTo>
                  <a:pt x="7831473" y="482645"/>
                  <a:pt x="7816623" y="482661"/>
                  <a:pt x="7812438" y="485391"/>
                </a:cubicBezTo>
                <a:cubicBezTo>
                  <a:pt x="7709470" y="505049"/>
                  <a:pt x="7759426" y="473956"/>
                  <a:pt x="7701399" y="495197"/>
                </a:cubicBezTo>
                <a:cubicBezTo>
                  <a:pt x="7690986" y="496989"/>
                  <a:pt x="7682397" y="496365"/>
                  <a:pt x="7674778" y="494723"/>
                </a:cubicBezTo>
                <a:lnTo>
                  <a:pt x="7660445" y="490194"/>
                </a:lnTo>
                <a:lnTo>
                  <a:pt x="7651781" y="493084"/>
                </a:lnTo>
                <a:cubicBezTo>
                  <a:pt x="7616113" y="496548"/>
                  <a:pt x="7603273" y="491735"/>
                  <a:pt x="7584807" y="499490"/>
                </a:cubicBezTo>
                <a:cubicBezTo>
                  <a:pt x="7549256" y="490212"/>
                  <a:pt x="7563949" y="500167"/>
                  <a:pt x="7541324" y="504184"/>
                </a:cubicBezTo>
                <a:cubicBezTo>
                  <a:pt x="7523851" y="508307"/>
                  <a:pt x="7559546" y="509825"/>
                  <a:pt x="7541756" y="512184"/>
                </a:cubicBezTo>
                <a:cubicBezTo>
                  <a:pt x="7520963" y="510864"/>
                  <a:pt x="7525755" y="520497"/>
                  <a:pt x="7503906" y="518551"/>
                </a:cubicBezTo>
                <a:cubicBezTo>
                  <a:pt x="7505924" y="510774"/>
                  <a:pt x="7464361" y="523683"/>
                  <a:pt x="7460411" y="517415"/>
                </a:cubicBezTo>
                <a:lnTo>
                  <a:pt x="7460116" y="517548"/>
                </a:lnTo>
                <a:cubicBezTo>
                  <a:pt x="7447785" y="530928"/>
                  <a:pt x="7310141" y="550568"/>
                  <a:pt x="7297810" y="563947"/>
                </a:cubicBezTo>
                <a:cubicBezTo>
                  <a:pt x="7221791" y="605698"/>
                  <a:pt x="7039072" y="646008"/>
                  <a:pt x="6946388" y="665244"/>
                </a:cubicBezTo>
                <a:cubicBezTo>
                  <a:pt x="6853704" y="684480"/>
                  <a:pt x="6804875" y="677485"/>
                  <a:pt x="6741704" y="679365"/>
                </a:cubicBezTo>
                <a:lnTo>
                  <a:pt x="6624680" y="677674"/>
                </a:lnTo>
                <a:lnTo>
                  <a:pt x="6605700" y="683566"/>
                </a:lnTo>
                <a:cubicBezTo>
                  <a:pt x="6603309" y="685184"/>
                  <a:pt x="6599550" y="685647"/>
                  <a:pt x="6576922" y="683030"/>
                </a:cubicBezTo>
                <a:cubicBezTo>
                  <a:pt x="6527275" y="698355"/>
                  <a:pt x="6440981" y="702347"/>
                  <a:pt x="6405123" y="721946"/>
                </a:cubicBezTo>
                <a:cubicBezTo>
                  <a:pt x="6407963" y="715467"/>
                  <a:pt x="6383450" y="712913"/>
                  <a:pt x="6368938" y="717341"/>
                </a:cubicBezTo>
                <a:cubicBezTo>
                  <a:pt x="6377914" y="692119"/>
                  <a:pt x="6315316" y="744281"/>
                  <a:pt x="6295102" y="729508"/>
                </a:cubicBezTo>
                <a:cubicBezTo>
                  <a:pt x="6300358" y="744473"/>
                  <a:pt x="6240070" y="776254"/>
                  <a:pt x="6202084" y="767091"/>
                </a:cubicBezTo>
                <a:cubicBezTo>
                  <a:pt x="6152826" y="774744"/>
                  <a:pt x="6122010" y="790367"/>
                  <a:pt x="6067157" y="790339"/>
                </a:cubicBezTo>
                <a:cubicBezTo>
                  <a:pt x="6066310" y="792484"/>
                  <a:pt x="6064283" y="794403"/>
                  <a:pt x="6061443" y="796151"/>
                </a:cubicBezTo>
                <a:lnTo>
                  <a:pt x="6051406" y="800684"/>
                </a:lnTo>
                <a:lnTo>
                  <a:pt x="6049097" y="800636"/>
                </a:lnTo>
                <a:cubicBezTo>
                  <a:pt x="6040408" y="801393"/>
                  <a:pt x="6036299" y="802645"/>
                  <a:pt x="6034222" y="804110"/>
                </a:cubicBezTo>
                <a:lnTo>
                  <a:pt x="6033121" y="806078"/>
                </a:lnTo>
                <a:lnTo>
                  <a:pt x="6023593" y="808842"/>
                </a:lnTo>
                <a:lnTo>
                  <a:pt x="6006639" y="815304"/>
                </a:lnTo>
                <a:lnTo>
                  <a:pt x="6001762" y="815557"/>
                </a:lnTo>
                <a:lnTo>
                  <a:pt x="5973534" y="823815"/>
                </a:lnTo>
                <a:lnTo>
                  <a:pt x="5972336" y="823476"/>
                </a:lnTo>
                <a:cubicBezTo>
                  <a:pt x="5969004" y="822901"/>
                  <a:pt x="5965329" y="822833"/>
                  <a:pt x="5960841" y="823819"/>
                </a:cubicBezTo>
                <a:cubicBezTo>
                  <a:pt x="5955860" y="815655"/>
                  <a:pt x="5953515" y="821882"/>
                  <a:pt x="5940719" y="825514"/>
                </a:cubicBezTo>
                <a:cubicBezTo>
                  <a:pt x="5930130" y="813644"/>
                  <a:pt x="5900943" y="827979"/>
                  <a:pt x="5884298" y="823806"/>
                </a:cubicBezTo>
                <a:cubicBezTo>
                  <a:pt x="5875133" y="826741"/>
                  <a:pt x="5865250" y="829630"/>
                  <a:pt x="5854779" y="832365"/>
                </a:cubicBezTo>
                <a:lnTo>
                  <a:pt x="5848382" y="833844"/>
                </a:lnTo>
                <a:lnTo>
                  <a:pt x="5848066" y="833772"/>
                </a:lnTo>
                <a:cubicBezTo>
                  <a:pt x="5846273" y="833879"/>
                  <a:pt x="5844018" y="834284"/>
                  <a:pt x="5840944" y="835132"/>
                </a:cubicBezTo>
                <a:lnTo>
                  <a:pt x="5836719" y="836539"/>
                </a:lnTo>
                <a:lnTo>
                  <a:pt x="5824311" y="839408"/>
                </a:lnTo>
                <a:lnTo>
                  <a:pt x="5818788" y="839727"/>
                </a:lnTo>
                <a:cubicBezTo>
                  <a:pt x="5797008" y="838594"/>
                  <a:pt x="5786883" y="822081"/>
                  <a:pt x="5763953" y="834282"/>
                </a:cubicBezTo>
                <a:cubicBezTo>
                  <a:pt x="5726813" y="837521"/>
                  <a:pt x="5699446" y="830949"/>
                  <a:pt x="5667748" y="840211"/>
                </a:cubicBezTo>
                <a:cubicBezTo>
                  <a:pt x="5632959" y="843205"/>
                  <a:pt x="5601436" y="842280"/>
                  <a:pt x="5573108" y="847611"/>
                </a:cubicBezTo>
                <a:cubicBezTo>
                  <a:pt x="5560030" y="845832"/>
                  <a:pt x="5549547" y="851598"/>
                  <a:pt x="5539137" y="851033"/>
                </a:cubicBezTo>
                <a:cubicBezTo>
                  <a:pt x="5528728" y="850467"/>
                  <a:pt x="5529256" y="837509"/>
                  <a:pt x="5510651" y="844215"/>
                </a:cubicBezTo>
                <a:cubicBezTo>
                  <a:pt x="5494241" y="833607"/>
                  <a:pt x="5466101" y="839171"/>
                  <a:pt x="5457331" y="839159"/>
                </a:cubicBezTo>
                <a:lnTo>
                  <a:pt x="5410613" y="834358"/>
                </a:lnTo>
                <a:lnTo>
                  <a:pt x="5370040" y="862127"/>
                </a:lnTo>
                <a:cubicBezTo>
                  <a:pt x="5357863" y="856469"/>
                  <a:pt x="5319115" y="868069"/>
                  <a:pt x="5318778" y="855310"/>
                </a:cubicBezTo>
                <a:cubicBezTo>
                  <a:pt x="5303920" y="857760"/>
                  <a:pt x="5296727" y="863736"/>
                  <a:pt x="5298645" y="855171"/>
                </a:cubicBezTo>
                <a:cubicBezTo>
                  <a:pt x="5287819" y="855897"/>
                  <a:pt x="5267444" y="857825"/>
                  <a:pt x="5253828" y="859670"/>
                </a:cubicBezTo>
                <a:lnTo>
                  <a:pt x="5216955" y="866245"/>
                </a:lnTo>
                <a:lnTo>
                  <a:pt x="5214344" y="868102"/>
                </a:lnTo>
                <a:cubicBezTo>
                  <a:pt x="5210778" y="868719"/>
                  <a:pt x="5200859" y="869042"/>
                  <a:pt x="5195561" y="869949"/>
                </a:cubicBezTo>
                <a:lnTo>
                  <a:pt x="5182555" y="873542"/>
                </a:lnTo>
                <a:cubicBezTo>
                  <a:pt x="5178496" y="875023"/>
                  <a:pt x="5175066" y="876746"/>
                  <a:pt x="5172552" y="878801"/>
                </a:cubicBezTo>
                <a:cubicBezTo>
                  <a:pt x="5121406" y="873797"/>
                  <a:pt x="5080096" y="886529"/>
                  <a:pt x="5027993" y="889666"/>
                </a:cubicBezTo>
                <a:cubicBezTo>
                  <a:pt x="4999924" y="877115"/>
                  <a:pt x="4946973" y="919452"/>
                  <a:pt x="4939844" y="934802"/>
                </a:cubicBezTo>
                <a:cubicBezTo>
                  <a:pt x="4895154" y="940701"/>
                  <a:pt x="4844006" y="928240"/>
                  <a:pt x="4792576" y="934820"/>
                </a:cubicBezTo>
                <a:lnTo>
                  <a:pt x="4602423" y="958063"/>
                </a:lnTo>
                <a:cubicBezTo>
                  <a:pt x="4488530" y="967131"/>
                  <a:pt x="4399004" y="969822"/>
                  <a:pt x="4290656" y="969152"/>
                </a:cubicBezTo>
                <a:cubicBezTo>
                  <a:pt x="4182308" y="968482"/>
                  <a:pt x="4046938" y="971167"/>
                  <a:pt x="3952334" y="954043"/>
                </a:cubicBezTo>
                <a:lnTo>
                  <a:pt x="3858560" y="948781"/>
                </a:lnTo>
                <a:lnTo>
                  <a:pt x="3846597" y="948382"/>
                </a:lnTo>
                <a:cubicBezTo>
                  <a:pt x="3807516" y="956616"/>
                  <a:pt x="3767475" y="941640"/>
                  <a:pt x="3736044" y="947759"/>
                </a:cubicBezTo>
                <a:cubicBezTo>
                  <a:pt x="3727323" y="948128"/>
                  <a:pt x="3719828" y="947771"/>
                  <a:pt x="3713136" y="946963"/>
                </a:cubicBezTo>
                <a:lnTo>
                  <a:pt x="3695939" y="943639"/>
                </a:lnTo>
                <a:lnTo>
                  <a:pt x="3694125" y="940567"/>
                </a:lnTo>
                <a:lnTo>
                  <a:pt x="3681925" y="939706"/>
                </a:lnTo>
                <a:lnTo>
                  <a:pt x="3679204" y="938926"/>
                </a:lnTo>
                <a:cubicBezTo>
                  <a:pt x="3668160" y="939028"/>
                  <a:pt x="3634193" y="940875"/>
                  <a:pt x="3615656" y="940320"/>
                </a:cubicBezTo>
                <a:cubicBezTo>
                  <a:pt x="3582626" y="936974"/>
                  <a:pt x="3593904" y="949140"/>
                  <a:pt x="3567983" y="935596"/>
                </a:cubicBezTo>
                <a:cubicBezTo>
                  <a:pt x="3504185" y="939048"/>
                  <a:pt x="3482818" y="922224"/>
                  <a:pt x="3422423" y="932129"/>
                </a:cubicBezTo>
                <a:cubicBezTo>
                  <a:pt x="3369166" y="933413"/>
                  <a:pt x="3329486" y="910108"/>
                  <a:pt x="3310925" y="911072"/>
                </a:cubicBezTo>
                <a:cubicBezTo>
                  <a:pt x="3261363" y="909787"/>
                  <a:pt x="3198415" y="933574"/>
                  <a:pt x="3139421" y="934151"/>
                </a:cubicBezTo>
                <a:cubicBezTo>
                  <a:pt x="3088799" y="931012"/>
                  <a:pt x="3038941" y="938464"/>
                  <a:pt x="2996922" y="927537"/>
                </a:cubicBezTo>
                <a:cubicBezTo>
                  <a:pt x="2992673" y="929234"/>
                  <a:pt x="2987900" y="930498"/>
                  <a:pt x="2982785" y="931453"/>
                </a:cubicBezTo>
                <a:lnTo>
                  <a:pt x="2967478" y="933397"/>
                </a:lnTo>
                <a:lnTo>
                  <a:pt x="2948552" y="932961"/>
                </a:lnTo>
                <a:lnTo>
                  <a:pt x="2944404" y="934452"/>
                </a:lnTo>
                <a:lnTo>
                  <a:pt x="2908608" y="937205"/>
                </a:lnTo>
                <a:lnTo>
                  <a:pt x="2904443" y="936455"/>
                </a:lnTo>
                <a:lnTo>
                  <a:pt x="2868935" y="938022"/>
                </a:lnTo>
                <a:lnTo>
                  <a:pt x="2868586" y="937487"/>
                </a:lnTo>
                <a:cubicBezTo>
                  <a:pt x="2866994" y="936327"/>
                  <a:pt x="2864292" y="935538"/>
                  <a:pt x="2859191" y="935503"/>
                </a:cubicBezTo>
                <a:cubicBezTo>
                  <a:pt x="2869075" y="927418"/>
                  <a:pt x="2856828" y="932364"/>
                  <a:pt x="2840915" y="932977"/>
                </a:cubicBezTo>
                <a:lnTo>
                  <a:pt x="2763509" y="921850"/>
                </a:lnTo>
                <a:lnTo>
                  <a:pt x="2756121" y="921864"/>
                </a:lnTo>
                <a:cubicBezTo>
                  <a:pt x="2756081" y="921822"/>
                  <a:pt x="2756039" y="921781"/>
                  <a:pt x="2755998" y="921739"/>
                </a:cubicBezTo>
                <a:cubicBezTo>
                  <a:pt x="2754445" y="921476"/>
                  <a:pt x="2752036" y="921380"/>
                  <a:pt x="2748255" y="921505"/>
                </a:cubicBezTo>
                <a:lnTo>
                  <a:pt x="2694601" y="915575"/>
                </a:lnTo>
                <a:cubicBezTo>
                  <a:pt x="2671223" y="919874"/>
                  <a:pt x="2666972" y="913376"/>
                  <a:pt x="2635357" y="910976"/>
                </a:cubicBezTo>
                <a:cubicBezTo>
                  <a:pt x="2621906" y="915051"/>
                  <a:pt x="2611315" y="913542"/>
                  <a:pt x="2601047" y="910263"/>
                </a:cubicBezTo>
                <a:cubicBezTo>
                  <a:pt x="2570084" y="912074"/>
                  <a:pt x="2542135" y="907435"/>
                  <a:pt x="2507482" y="906211"/>
                </a:cubicBezTo>
                <a:cubicBezTo>
                  <a:pt x="2469706" y="911437"/>
                  <a:pt x="2450920" y="901812"/>
                  <a:pt x="2413884" y="900545"/>
                </a:cubicBezTo>
                <a:cubicBezTo>
                  <a:pt x="2381338" y="909664"/>
                  <a:pt x="2387753" y="892438"/>
                  <a:pt x="2368912" y="888755"/>
                </a:cubicBezTo>
                <a:lnTo>
                  <a:pt x="2349490" y="889719"/>
                </a:lnTo>
                <a:lnTo>
                  <a:pt x="2344290" y="890584"/>
                </a:lnTo>
                <a:cubicBezTo>
                  <a:pt x="2340673" y="891041"/>
                  <a:pt x="2338228" y="891167"/>
                  <a:pt x="2336488" y="891058"/>
                </a:cubicBezTo>
                <a:lnTo>
                  <a:pt x="2329015" y="891627"/>
                </a:lnTo>
                <a:cubicBezTo>
                  <a:pt x="2316843" y="893039"/>
                  <a:pt x="2305064" y="894669"/>
                  <a:pt x="2293898" y="896431"/>
                </a:cubicBezTo>
                <a:cubicBezTo>
                  <a:pt x="2282637" y="890404"/>
                  <a:pt x="2242346" y="900851"/>
                  <a:pt x="2243927" y="888076"/>
                </a:cubicBezTo>
                <a:cubicBezTo>
                  <a:pt x="2228778" y="890081"/>
                  <a:pt x="2220725" y="895845"/>
                  <a:pt x="2223920" y="887331"/>
                </a:cubicBezTo>
                <a:cubicBezTo>
                  <a:pt x="2218877" y="887756"/>
                  <a:pt x="2215583" y="887254"/>
                  <a:pt x="2213081" y="886302"/>
                </a:cubicBezTo>
                <a:lnTo>
                  <a:pt x="2212307" y="885829"/>
                </a:lnTo>
                <a:lnTo>
                  <a:pt x="2152321" y="894418"/>
                </a:lnTo>
                <a:lnTo>
                  <a:pt x="2140985" y="895968"/>
                </a:lnTo>
                <a:lnTo>
                  <a:pt x="2121210" y="899354"/>
                </a:lnTo>
                <a:lnTo>
                  <a:pt x="2119146" y="899033"/>
                </a:lnTo>
                <a:lnTo>
                  <a:pt x="2105666" y="902240"/>
                </a:lnTo>
                <a:cubicBezTo>
                  <a:pt x="2101407" y="903601"/>
                  <a:pt x="2097735" y="905221"/>
                  <a:pt x="2094924" y="907203"/>
                </a:cubicBezTo>
                <a:cubicBezTo>
                  <a:pt x="2044793" y="900664"/>
                  <a:pt x="2001785" y="912168"/>
                  <a:pt x="1949478" y="913748"/>
                </a:cubicBezTo>
                <a:cubicBezTo>
                  <a:pt x="1891937" y="919585"/>
                  <a:pt x="1810334" y="935486"/>
                  <a:pt x="1749684" y="942223"/>
                </a:cubicBezTo>
                <a:lnTo>
                  <a:pt x="1585576" y="954170"/>
                </a:lnTo>
                <a:cubicBezTo>
                  <a:pt x="1549165" y="943719"/>
                  <a:pt x="1511425" y="950847"/>
                  <a:pt x="1476250" y="950653"/>
                </a:cubicBezTo>
                <a:cubicBezTo>
                  <a:pt x="1488515" y="961596"/>
                  <a:pt x="1432660" y="946795"/>
                  <a:pt x="1433927" y="959926"/>
                </a:cubicBezTo>
                <a:cubicBezTo>
                  <a:pt x="1427485" y="959475"/>
                  <a:pt x="1421205" y="958623"/>
                  <a:pt x="1414893" y="957671"/>
                </a:cubicBezTo>
                <a:lnTo>
                  <a:pt x="1411585" y="957179"/>
                </a:lnTo>
                <a:lnTo>
                  <a:pt x="1398896" y="957460"/>
                </a:lnTo>
                <a:lnTo>
                  <a:pt x="1394632" y="954725"/>
                </a:lnTo>
                <a:lnTo>
                  <a:pt x="1375043" y="953132"/>
                </a:lnTo>
                <a:cubicBezTo>
                  <a:pt x="1367813" y="952970"/>
                  <a:pt x="1360155" y="953305"/>
                  <a:pt x="1351876" y="954436"/>
                </a:cubicBezTo>
                <a:cubicBezTo>
                  <a:pt x="1325912" y="963028"/>
                  <a:pt x="1274459" y="952492"/>
                  <a:pt x="1242676" y="963767"/>
                </a:cubicBezTo>
                <a:cubicBezTo>
                  <a:pt x="1230276" y="966918"/>
                  <a:pt x="1216715" y="977098"/>
                  <a:pt x="1205993" y="974080"/>
                </a:cubicBezTo>
                <a:cubicBezTo>
                  <a:pt x="1174251" y="974112"/>
                  <a:pt x="1086982" y="964420"/>
                  <a:pt x="1052221" y="963954"/>
                </a:cubicBezTo>
                <a:cubicBezTo>
                  <a:pt x="1038515" y="970622"/>
                  <a:pt x="1009522" y="962342"/>
                  <a:pt x="968270" y="964761"/>
                </a:cubicBezTo>
                <a:cubicBezTo>
                  <a:pt x="943437" y="973698"/>
                  <a:pt x="900136" y="991017"/>
                  <a:pt x="874493" y="998122"/>
                </a:cubicBezTo>
                <a:cubicBezTo>
                  <a:pt x="848849" y="1005226"/>
                  <a:pt x="853424" y="1009427"/>
                  <a:pt x="814411" y="1007391"/>
                </a:cubicBezTo>
                <a:cubicBezTo>
                  <a:pt x="765926" y="1022821"/>
                  <a:pt x="732885" y="1009859"/>
                  <a:pt x="688604" y="1015631"/>
                </a:cubicBezTo>
                <a:cubicBezTo>
                  <a:pt x="638045" y="1020877"/>
                  <a:pt x="677999" y="1011556"/>
                  <a:pt x="618171" y="1027260"/>
                </a:cubicBezTo>
                <a:cubicBezTo>
                  <a:pt x="609680" y="1023165"/>
                  <a:pt x="583253" y="1020277"/>
                  <a:pt x="570379" y="1023487"/>
                </a:cubicBezTo>
                <a:cubicBezTo>
                  <a:pt x="543992" y="1022523"/>
                  <a:pt x="505183" y="1001686"/>
                  <a:pt x="482519" y="1002108"/>
                </a:cubicBezTo>
                <a:cubicBezTo>
                  <a:pt x="464011" y="1002285"/>
                  <a:pt x="495211" y="1007995"/>
                  <a:pt x="475319" y="1009922"/>
                </a:cubicBezTo>
                <a:cubicBezTo>
                  <a:pt x="450818" y="1011135"/>
                  <a:pt x="454804" y="1022539"/>
                  <a:pt x="431104" y="1009317"/>
                </a:cubicBezTo>
                <a:cubicBezTo>
                  <a:pt x="406857" y="1014651"/>
                  <a:pt x="399686" y="1008456"/>
                  <a:pt x="363782" y="1007585"/>
                </a:cubicBezTo>
                <a:cubicBezTo>
                  <a:pt x="350440" y="1012231"/>
                  <a:pt x="338145" y="1011245"/>
                  <a:pt x="325533" y="1008502"/>
                </a:cubicBezTo>
                <a:cubicBezTo>
                  <a:pt x="291944" y="1011745"/>
                  <a:pt x="259251" y="1008497"/>
                  <a:pt x="220429" y="1008927"/>
                </a:cubicBezTo>
                <a:cubicBezTo>
                  <a:pt x="180594" y="1015852"/>
                  <a:pt x="156150" y="1007265"/>
                  <a:pt x="114676" y="1007765"/>
                </a:cubicBezTo>
                <a:cubicBezTo>
                  <a:pt x="85718" y="1006195"/>
                  <a:pt x="43316" y="1001491"/>
                  <a:pt x="13470" y="998544"/>
                </a:cubicBezTo>
                <a:lnTo>
                  <a:pt x="0" y="997355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79195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D3AD2AF-E490-3F3C-F380-95610CC2DC83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sv-SE" dirty="0">
                <a:solidFill>
                  <a:srgbClr val="FF33CC"/>
                </a:solidFill>
              </a:rPr>
              <a:t>Beskrivning lag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A75F45F2-C19B-1103-3132-08259A1ADE7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2724021"/>
            <a:ext cx="9501319" cy="2554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sv-SE" altLang="sv-SE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🔴 </a:t>
            </a:r>
            <a:r>
              <a:rPr kumimoji="0" lang="sv-SE" altLang="sv-SE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Röd 2</a:t>
            </a:r>
            <a:r>
              <a:rPr kumimoji="0" lang="sv-SE" altLang="sv-SE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ungdomsnivå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sv-SE" altLang="sv-SE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🔴 </a:t>
            </a:r>
            <a:r>
              <a:rPr kumimoji="0" lang="sv-SE" altLang="sv-SE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DJ17</a:t>
            </a:r>
            <a:r>
              <a:rPr kumimoji="0" lang="sv-SE" altLang="sv-SE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damjunior upp till 17 år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sv-SE" altLang="sv-SE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🔴 </a:t>
            </a:r>
            <a:r>
              <a:rPr kumimoji="0" lang="sv-SE" altLang="sv-SE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JAS</a:t>
            </a:r>
            <a:r>
              <a:rPr kumimoji="0" lang="sv-SE" altLang="sv-SE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juniorallsvenskan (hög juniornivå)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sv-SE" altLang="sv-SE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🔴 </a:t>
            </a:r>
            <a:r>
              <a:rPr kumimoji="0" lang="sv-SE" altLang="sv-SE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U-lag</a:t>
            </a:r>
            <a:r>
              <a:rPr kumimoji="0" lang="sv-SE" altLang="sv-SE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utvecklingslag mellan junior och senior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sv-SE" altLang="sv-SE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🔴 </a:t>
            </a:r>
            <a:r>
              <a:rPr kumimoji="0" lang="sv-SE" altLang="sv-SE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A-lag</a:t>
            </a:r>
            <a:r>
              <a:rPr kumimoji="0" lang="sv-SE" altLang="sv-SE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klubbens högsta seniorlag</a:t>
            </a:r>
          </a:p>
        </p:txBody>
      </p:sp>
    </p:spTree>
    <p:extLst>
      <p:ext uri="{BB962C8B-B14F-4D97-AF65-F5344CB8AC3E}">
        <p14:creationId xmlns:p14="http://schemas.microsoft.com/office/powerpoint/2010/main" val="13504064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8" name="Platshållare för innehåll 17" descr="En bild som visar text, skärmbild, tecknad serie&#10;&#10;AI-genererat innehåll kan vara felaktigt.">
            <a:extLst>
              <a:ext uri="{FF2B5EF4-FFF2-40B4-BE49-F238E27FC236}">
                <a16:creationId xmlns:a16="http://schemas.microsoft.com/office/drawing/2014/main" id="{F17D98D9-E87E-EB95-F77A-87A0C16653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3093" r="1" b="1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04957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D0CA4A5-2A87-E733-9686-A71BD7799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>
                <a:solidFill>
                  <a:srgbClr val="FF33CC"/>
                </a:solidFill>
              </a:rPr>
              <a:t>Utvecklingsstege</a:t>
            </a:r>
            <a:endParaRPr lang="sv-SE" dirty="0">
              <a:solidFill>
                <a:srgbClr val="FF33CC"/>
              </a:solidFill>
            </a:endParaRPr>
          </a:p>
        </p:txBody>
      </p:sp>
      <p:graphicFrame>
        <p:nvGraphicFramePr>
          <p:cNvPr id="7" name="Platshållare för innehåll 6">
            <a:extLst>
              <a:ext uri="{FF2B5EF4-FFF2-40B4-BE49-F238E27FC236}">
                <a16:creationId xmlns:a16="http://schemas.microsoft.com/office/drawing/2014/main" id="{8F73A946-7BE7-4726-F49B-9C61FE0DB3C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13029344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807795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8BC7D24-CA79-D7A1-09FE-57DC877F65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rgbClr val="FF33CC"/>
                </a:solidFill>
              </a:rPr>
              <a:t>Utvecklingssteg i innebandy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62F6644-9514-896C-DA9D-1363A905EA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sv-SE" dirty="0"/>
          </a:p>
          <a:p>
            <a:r>
              <a:rPr lang="sv-SE" dirty="0"/>
              <a:t>Röd 2 → DJ17 → JAS → U-lag → A-lag</a:t>
            </a:r>
          </a:p>
          <a:p>
            <a:pPr marL="0" indent="0">
              <a:buNone/>
            </a:pPr>
            <a:r>
              <a:rPr lang="sv-SE" dirty="0"/>
              <a:t>Ju högre upp i trappan man kommer desto mer:</a:t>
            </a:r>
          </a:p>
          <a:p>
            <a:r>
              <a:rPr lang="sv-SE" dirty="0"/>
              <a:t>tempo</a:t>
            </a:r>
          </a:p>
          <a:p>
            <a:r>
              <a:rPr lang="sv-SE" dirty="0"/>
              <a:t>träning</a:t>
            </a:r>
          </a:p>
          <a:p>
            <a:r>
              <a:rPr lang="sv-SE" dirty="0"/>
              <a:t>konkurrens</a:t>
            </a:r>
          </a:p>
          <a:p>
            <a:r>
              <a:rPr lang="sv-SE" dirty="0"/>
              <a:t>ansvar i laget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000127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880952C-FB29-D214-74F8-113F93D68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rgbClr val="FF33CC"/>
                </a:solidFill>
              </a:rPr>
              <a:t>Lagen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59205CD-ACD3-D904-2E83-464CE9430EF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>
                <a:solidFill>
                  <a:srgbClr val="FF33CC"/>
                </a:solidFill>
              </a:rPr>
              <a:t>Div. 2</a:t>
            </a:r>
          </a:p>
          <a:p>
            <a:pPr>
              <a:buFontTx/>
              <a:buChar char="-"/>
            </a:pPr>
            <a:r>
              <a:rPr lang="sv-SE" dirty="0"/>
              <a:t>Föreningens U-lag</a:t>
            </a:r>
          </a:p>
          <a:p>
            <a:pPr>
              <a:buFontTx/>
              <a:buChar char="-"/>
            </a:pPr>
            <a:endParaRPr lang="sv-SE" dirty="0"/>
          </a:p>
          <a:p>
            <a:pPr marL="0" indent="0">
              <a:buNone/>
            </a:pPr>
            <a:r>
              <a:rPr lang="sv-SE" dirty="0">
                <a:solidFill>
                  <a:srgbClr val="FF33CC"/>
                </a:solidFill>
              </a:rPr>
              <a:t>JAS</a:t>
            </a:r>
          </a:p>
          <a:p>
            <a:pPr marL="0" indent="0">
              <a:buNone/>
            </a:pPr>
            <a:r>
              <a:rPr lang="sv-SE" dirty="0"/>
              <a:t>- Juniorallsvenskan, satsning från föreningen.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6769A8E8-4EF0-E578-983B-1459B3EBB4F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>
                <a:solidFill>
                  <a:srgbClr val="FF33CC"/>
                </a:solidFill>
              </a:rPr>
              <a:t>DJ17</a:t>
            </a:r>
          </a:p>
          <a:p>
            <a:pPr>
              <a:buFontTx/>
              <a:buChar char="-"/>
            </a:pPr>
            <a:r>
              <a:rPr lang="sv-SE" dirty="0"/>
              <a:t>Damjuniorer, satsning från föreningen.</a:t>
            </a:r>
          </a:p>
          <a:p>
            <a:pPr>
              <a:buFontTx/>
              <a:buChar char="-"/>
            </a:pPr>
            <a:endParaRPr lang="sv-SE" dirty="0"/>
          </a:p>
          <a:p>
            <a:pPr marL="0" indent="0">
              <a:buNone/>
            </a:pPr>
            <a:r>
              <a:rPr lang="sv-SE" dirty="0">
                <a:solidFill>
                  <a:srgbClr val="FF33CC"/>
                </a:solidFill>
              </a:rPr>
              <a:t>Röd 2</a:t>
            </a:r>
          </a:p>
          <a:p>
            <a:pPr marL="0" indent="0">
              <a:buNone/>
            </a:pPr>
            <a:r>
              <a:rPr lang="sv-SE" dirty="0"/>
              <a:t>- Ungdomslag</a:t>
            </a:r>
          </a:p>
        </p:txBody>
      </p:sp>
    </p:spTree>
    <p:extLst>
      <p:ext uri="{BB962C8B-B14F-4D97-AF65-F5344CB8AC3E}">
        <p14:creationId xmlns:p14="http://schemas.microsoft.com/office/powerpoint/2010/main" val="1315927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79" name="Slide Background">
            <a:extLst>
              <a:ext uri="{FF2B5EF4-FFF2-40B4-BE49-F238E27FC236}">
                <a16:creationId xmlns:a16="http://schemas.microsoft.com/office/drawing/2014/main" id="{B210AC1D-4063-4C6E-9528-FA9C4C0C18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3081" name="Rectangle 3080">
            <a:extLst>
              <a:ext uri="{FF2B5EF4-FFF2-40B4-BE49-F238E27FC236}">
                <a16:creationId xmlns:a16="http://schemas.microsoft.com/office/drawing/2014/main" id="{02F8C595-E68C-4306-AED8-DC7826A0A5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1416414" cy="6858000"/>
          </a:xfrm>
          <a:prstGeom prst="rect">
            <a:avLst/>
          </a:prstGeom>
          <a:ln>
            <a:noFill/>
          </a:ln>
          <a:effectLst>
            <a:outerShdw blurRad="889000" dist="406400" dir="21540000" sx="90000" sy="90000" algn="t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35E44E6F-26F1-9D53-C4E1-3EECB89CC3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409" y="762001"/>
            <a:ext cx="4156512" cy="170824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 err="1">
                <a:solidFill>
                  <a:srgbClr val="FF33CC"/>
                </a:solidFill>
              </a:rPr>
              <a:t>Innebandy</a:t>
            </a:r>
            <a:endParaRPr lang="en-US" sz="4000" dirty="0">
              <a:solidFill>
                <a:srgbClr val="FF33CC"/>
              </a:solidFill>
            </a:endParaRPr>
          </a:p>
        </p:txBody>
      </p:sp>
      <p:pic>
        <p:nvPicPr>
          <p:cNvPr id="3074" name="Picture 2" descr="GS86 Grossbol-Skived AIF (@GS86AIF) • Facebook">
            <a:extLst>
              <a:ext uri="{FF2B5EF4-FFF2-40B4-BE49-F238E27FC236}">
                <a16:creationId xmlns:a16="http://schemas.microsoft.com/office/drawing/2014/main" id="{6B4620D2-45B8-7C9D-833C-5430373F091D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5" r="1" b="1"/>
          <a:stretch>
            <a:fillRect/>
          </a:stretch>
        </p:blipFill>
        <p:spPr bwMode="auto">
          <a:xfrm>
            <a:off x="-1" y="-2"/>
            <a:ext cx="6096001" cy="6858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Om Innebandy – Malmbergets AIF">
            <a:extLst>
              <a:ext uri="{FF2B5EF4-FFF2-40B4-BE49-F238E27FC236}">
                <a16:creationId xmlns:a16="http://schemas.microsoft.com/office/drawing/2014/main" id="{7091A995-E986-A00A-397F-4C2A5ADC3722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3311" y="2982686"/>
            <a:ext cx="3879857" cy="2172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03012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C758A8A-7C4F-FD05-A28A-C598C351E3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rgbClr val="FF33CC"/>
                </a:solidFill>
              </a:rPr>
              <a:t>Div. 2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A384C17-F6FD-EEC3-1654-A5821DBFE19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sv-SE" dirty="0"/>
              <a:t>Vilka spelar här?</a:t>
            </a:r>
          </a:p>
          <a:p>
            <a:r>
              <a:rPr lang="sv-SE" dirty="0"/>
              <a:t>Spelare från Dam A-lag och spelare från JAS</a:t>
            </a:r>
          </a:p>
          <a:p>
            <a:r>
              <a:rPr lang="sv-SE" dirty="0"/>
              <a:t>De spelare som inte får så mycket speltid i A-laget spelar här.</a:t>
            </a:r>
          </a:p>
          <a:p>
            <a:r>
              <a:rPr lang="sv-SE" dirty="0"/>
              <a:t>Kan även vara att man vill ha mer speltid än bara A-lag.</a:t>
            </a:r>
          </a:p>
          <a:p>
            <a:r>
              <a:rPr lang="sv-SE" dirty="0"/>
              <a:t>De spelare från JAS som har nivå för att spela Div. 2.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5E849632-B4BD-7467-61AC-EAD4E65C6BF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sv-SE" dirty="0"/>
              <a:t>Vem är ansvarig här?</a:t>
            </a:r>
          </a:p>
          <a:p>
            <a:r>
              <a:rPr lang="sv-SE" dirty="0"/>
              <a:t>Martin och Jan-Åke</a:t>
            </a:r>
          </a:p>
        </p:txBody>
      </p:sp>
    </p:spTree>
    <p:extLst>
      <p:ext uri="{BB962C8B-B14F-4D97-AF65-F5344CB8AC3E}">
        <p14:creationId xmlns:p14="http://schemas.microsoft.com/office/powerpoint/2010/main" val="29639210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-tem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96B24"/>
      </a:accent1>
      <a:accent2>
        <a:srgbClr val="4EA72E"/>
      </a:accent2>
      <a:accent3>
        <a:srgbClr val="156082"/>
      </a:accent3>
      <a:accent4>
        <a:srgbClr val="0F9ED5"/>
      </a:accent4>
      <a:accent5>
        <a:srgbClr val="A02B93"/>
      </a:accent5>
      <a:accent6>
        <a:srgbClr val="E97132"/>
      </a:accent6>
      <a:hlink>
        <a:srgbClr val="538D9D"/>
      </a:hlink>
      <a:folHlink>
        <a:srgbClr val="A5738E"/>
      </a:folHlink>
    </a:clrScheme>
    <a:fontScheme name="Office-tem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C0A3E416-13B0-4CFE-8B85-8989D8AEFB5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8855</TotalTime>
  <Words>297</Words>
  <Application>Microsoft Office PowerPoint</Application>
  <PresentationFormat>Bredbild</PresentationFormat>
  <Paragraphs>69</Paragraphs>
  <Slides>14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14</vt:i4>
      </vt:variant>
    </vt:vector>
  </HeadingPairs>
  <TitlesOfParts>
    <vt:vector size="18" baseType="lpstr">
      <vt:lpstr>Aptos</vt:lpstr>
      <vt:lpstr>Aptos Display</vt:lpstr>
      <vt:lpstr>Arial</vt:lpstr>
      <vt:lpstr>Office Theme</vt:lpstr>
      <vt:lpstr>Säsongen 26/27</vt:lpstr>
      <vt:lpstr>Lag i seriespel</vt:lpstr>
      <vt:lpstr>Beskrivning lag</vt:lpstr>
      <vt:lpstr>PowerPoint-presentation</vt:lpstr>
      <vt:lpstr>Utvecklingsstege</vt:lpstr>
      <vt:lpstr>Utvecklingssteg i innebandy</vt:lpstr>
      <vt:lpstr>Lagen</vt:lpstr>
      <vt:lpstr>Innebandy</vt:lpstr>
      <vt:lpstr>Div. 2</vt:lpstr>
      <vt:lpstr>JAS</vt:lpstr>
      <vt:lpstr>DJ17</vt:lpstr>
      <vt:lpstr>Röd 2</vt:lpstr>
      <vt:lpstr>Träningsgrupper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Maria Sund</dc:creator>
  <cp:lastModifiedBy>Maria Sund</cp:lastModifiedBy>
  <cp:revision>2</cp:revision>
  <dcterms:created xsi:type="dcterms:W3CDTF">2026-03-09T08:32:28Z</dcterms:created>
  <dcterms:modified xsi:type="dcterms:W3CDTF">2026-04-02T10:15:36Z</dcterms:modified>
</cp:coreProperties>
</file>