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9" r:id="rId5"/>
    <p:sldId id="268" r:id="rId6"/>
    <p:sldId id="267" r:id="rId7"/>
    <p:sldId id="263" r:id="rId8"/>
    <p:sldId id="264" r:id="rId9"/>
    <p:sldId id="258" r:id="rId10"/>
    <p:sldId id="259" r:id="rId11"/>
    <p:sldId id="260" r:id="rId12"/>
    <p:sldId id="261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5FD09-0DA6-4549-B8A5-71D045863B90}" v="75" dt="2026-03-15T08:29:21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und" userId="d1b06faa-cb4b-4d46-bf75-975da13a47df" providerId="ADAL" clId="{7139337B-5650-45E2-8B01-62257EEAC949}"/>
    <pc:docChg chg="undo custSel addSld modSld">
      <pc:chgData name="Maria Sund" userId="d1b06faa-cb4b-4d46-bf75-975da13a47df" providerId="ADAL" clId="{7139337B-5650-45E2-8B01-62257EEAC949}" dt="2026-04-02T10:15:26.793" v="211" actId="20577"/>
      <pc:docMkLst>
        <pc:docMk/>
      </pc:docMkLst>
      <pc:sldChg chg="modSp mod">
        <pc:chgData name="Maria Sund" userId="d1b06faa-cb4b-4d46-bf75-975da13a47df" providerId="ADAL" clId="{7139337B-5650-45E2-8B01-62257EEAC949}" dt="2026-03-24T09:36:28.235" v="209" actId="20577"/>
        <pc:sldMkLst>
          <pc:docMk/>
          <pc:sldMk cId="3293042876" sldId="259"/>
        </pc:sldMkLst>
        <pc:spChg chg="mod">
          <ac:chgData name="Maria Sund" userId="d1b06faa-cb4b-4d46-bf75-975da13a47df" providerId="ADAL" clId="{7139337B-5650-45E2-8B01-62257EEAC949}" dt="2026-03-24T09:36:28.235" v="209" actId="20577"/>
          <ac:spMkLst>
            <pc:docMk/>
            <pc:sldMk cId="3293042876" sldId="259"/>
            <ac:spMk id="4" creationId="{EA4A56AC-9B29-E774-0FF9-363412B2432E}"/>
          </ac:spMkLst>
        </pc:spChg>
      </pc:sldChg>
      <pc:sldChg chg="addSp delSp modSp new mod">
        <pc:chgData name="Maria Sund" userId="d1b06faa-cb4b-4d46-bf75-975da13a47df" providerId="ADAL" clId="{7139337B-5650-45E2-8B01-62257EEAC949}" dt="2026-03-15T08:22:34.346" v="190" actId="20577"/>
        <pc:sldMkLst>
          <pc:docMk/>
          <pc:sldMk cId="1350406447" sldId="266"/>
        </pc:sldMkLst>
        <pc:spChg chg="mod">
          <ac:chgData name="Maria Sund" userId="d1b06faa-cb4b-4d46-bf75-975da13a47df" providerId="ADAL" clId="{7139337B-5650-45E2-8B01-62257EEAC949}" dt="2026-03-13T09:29:00.112" v="25" actId="207"/>
          <ac:spMkLst>
            <pc:docMk/>
            <pc:sldMk cId="1350406447" sldId="266"/>
            <ac:spMk id="2" creationId="{BD3AD2AF-E490-3F3C-F380-95610CC2DC83}"/>
          </ac:spMkLst>
        </pc:spChg>
        <pc:spChg chg="add mod">
          <ac:chgData name="Maria Sund" userId="d1b06faa-cb4b-4d46-bf75-975da13a47df" providerId="ADAL" clId="{7139337B-5650-45E2-8B01-62257EEAC949}" dt="2026-03-15T08:22:34.346" v="190" actId="20577"/>
          <ac:spMkLst>
            <pc:docMk/>
            <pc:sldMk cId="1350406447" sldId="266"/>
            <ac:spMk id="4" creationId="{A75F45F2-C19B-1103-3132-08259A1ADE7D}"/>
          </ac:spMkLst>
        </pc:spChg>
      </pc:sldChg>
      <pc:sldChg chg="modSp new mod">
        <pc:chgData name="Maria Sund" userId="d1b06faa-cb4b-4d46-bf75-975da13a47df" providerId="ADAL" clId="{7139337B-5650-45E2-8B01-62257EEAC949}" dt="2026-04-02T10:15:26.793" v="211" actId="20577"/>
        <pc:sldMkLst>
          <pc:docMk/>
          <pc:sldMk cId="2200012757" sldId="267"/>
        </pc:sldMkLst>
        <pc:spChg chg="mod">
          <ac:chgData name="Maria Sund" userId="d1b06faa-cb4b-4d46-bf75-975da13a47df" providerId="ADAL" clId="{7139337B-5650-45E2-8B01-62257EEAC949}" dt="2026-03-13T09:32:07.637" v="87" actId="207"/>
          <ac:spMkLst>
            <pc:docMk/>
            <pc:sldMk cId="2200012757" sldId="267"/>
            <ac:spMk id="2" creationId="{18BC7D24-CA79-D7A1-09FE-57DC877F65EB}"/>
          </ac:spMkLst>
        </pc:spChg>
        <pc:spChg chg="mod">
          <ac:chgData name="Maria Sund" userId="d1b06faa-cb4b-4d46-bf75-975da13a47df" providerId="ADAL" clId="{7139337B-5650-45E2-8B01-62257EEAC949}" dt="2026-04-02T10:15:26.793" v="211" actId="20577"/>
          <ac:spMkLst>
            <pc:docMk/>
            <pc:sldMk cId="2200012757" sldId="267"/>
            <ac:spMk id="3" creationId="{D62F6644-9514-896C-DA9D-1363A905EA79}"/>
          </ac:spMkLst>
        </pc:spChg>
      </pc:sldChg>
      <pc:sldChg chg="addSp delSp modSp new mod setBg">
        <pc:chgData name="Maria Sund" userId="d1b06faa-cb4b-4d46-bf75-975da13a47df" providerId="ADAL" clId="{7139337B-5650-45E2-8B01-62257EEAC949}" dt="2026-03-15T08:22:43.523" v="193" actId="20577"/>
        <pc:sldMkLst>
          <pc:docMk/>
          <pc:sldMk cId="880779577" sldId="268"/>
        </pc:sldMkLst>
        <pc:spChg chg="mod">
          <ac:chgData name="Maria Sund" userId="d1b06faa-cb4b-4d46-bf75-975da13a47df" providerId="ADAL" clId="{7139337B-5650-45E2-8B01-62257EEAC949}" dt="2026-03-13T10:18:25.802" v="187" actId="26606"/>
          <ac:spMkLst>
            <pc:docMk/>
            <pc:sldMk cId="880779577" sldId="268"/>
            <ac:spMk id="2" creationId="{FD0CA4A5-2A87-E733-9686-A71BD77994FA}"/>
          </ac:spMkLst>
        </pc:spChg>
        <pc:graphicFrameChg chg="add mod modGraphic">
          <ac:chgData name="Maria Sund" userId="d1b06faa-cb4b-4d46-bf75-975da13a47df" providerId="ADAL" clId="{7139337B-5650-45E2-8B01-62257EEAC949}" dt="2026-03-15T08:22:43.523" v="193" actId="20577"/>
          <ac:graphicFrameMkLst>
            <pc:docMk/>
            <pc:sldMk cId="880779577" sldId="268"/>
            <ac:graphicFrameMk id="7" creationId="{8F73A946-7BE7-4726-F49B-9C61FE0DB3C7}"/>
          </ac:graphicFrameMkLst>
        </pc:graphicFrameChg>
      </pc:sldChg>
      <pc:sldChg chg="addSp delSp modSp new mod setBg">
        <pc:chgData name="Maria Sund" userId="d1b06faa-cb4b-4d46-bf75-975da13a47df" providerId="ADAL" clId="{7139337B-5650-45E2-8B01-62257EEAC949}" dt="2026-03-15T08:30:09.584" v="200" actId="962"/>
        <pc:sldMkLst>
          <pc:docMk/>
          <pc:sldMk cId="830495714" sldId="269"/>
        </pc:sldMkLst>
        <pc:spChg chg="add">
          <ac:chgData name="Maria Sund" userId="d1b06faa-cb4b-4d46-bf75-975da13a47df" providerId="ADAL" clId="{7139337B-5650-45E2-8B01-62257EEAC949}" dt="2026-03-15T08:29:48.427" v="198" actId="26606"/>
          <ac:spMkLst>
            <pc:docMk/>
            <pc:sldMk cId="830495714" sldId="269"/>
            <ac:spMk id="23" creationId="{42A4FC2C-047E-45A5-965D-8E1E3BF09BC6}"/>
          </ac:spMkLst>
        </pc:spChg>
        <pc:picChg chg="add mod">
          <ac:chgData name="Maria Sund" userId="d1b06faa-cb4b-4d46-bf75-975da13a47df" providerId="ADAL" clId="{7139337B-5650-45E2-8B01-62257EEAC949}" dt="2026-03-15T08:30:09.584" v="200" actId="962"/>
          <ac:picMkLst>
            <pc:docMk/>
            <pc:sldMk cId="830495714" sldId="269"/>
            <ac:picMk id="18" creationId="{F17D98D9-E87E-EB95-F77A-87A0C166531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4C170-C557-4C37-A82F-E94DC8F1EA60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sv-SE"/>
        </a:p>
      </dgm:t>
    </dgm:pt>
    <dgm:pt modelId="{2246E016-7C7D-4CC7-B0E4-0B0374004157}">
      <dgm:prSet phldrT="[Text]"/>
      <dgm:spPr/>
      <dgm:t>
        <a:bodyPr/>
        <a:lstStyle/>
        <a:p>
          <a:r>
            <a:rPr lang="sv-SE" dirty="0"/>
            <a:t>A-lag</a:t>
          </a:r>
        </a:p>
      </dgm:t>
    </dgm:pt>
    <dgm:pt modelId="{1FDCC19D-2BD6-4785-AA14-1BD5A6903ED4}" type="parTrans" cxnId="{254D052E-BD54-4A8C-9B2E-AF1738C4E03E}">
      <dgm:prSet/>
      <dgm:spPr/>
      <dgm:t>
        <a:bodyPr/>
        <a:lstStyle/>
        <a:p>
          <a:endParaRPr lang="sv-SE"/>
        </a:p>
      </dgm:t>
    </dgm:pt>
    <dgm:pt modelId="{FD0B0493-0546-4374-8A2E-9FCAAE3A09AA}" type="sibTrans" cxnId="{254D052E-BD54-4A8C-9B2E-AF1738C4E03E}">
      <dgm:prSet/>
      <dgm:spPr/>
      <dgm:t>
        <a:bodyPr/>
        <a:lstStyle/>
        <a:p>
          <a:endParaRPr lang="sv-SE"/>
        </a:p>
      </dgm:t>
    </dgm:pt>
    <dgm:pt modelId="{7C961B08-E1CC-4ECF-91B9-32A896EB8E8F}">
      <dgm:prSet phldrT="[Text]"/>
      <dgm:spPr/>
      <dgm:t>
        <a:bodyPr/>
        <a:lstStyle/>
        <a:p>
          <a:r>
            <a:rPr lang="sv-SE" dirty="0"/>
            <a:t>U-lag</a:t>
          </a:r>
        </a:p>
      </dgm:t>
    </dgm:pt>
    <dgm:pt modelId="{63078A8B-4D76-4279-AD58-F8A09072F045}" type="parTrans" cxnId="{346EAEA0-62BD-4DF5-95D4-9E51E8D1729B}">
      <dgm:prSet/>
      <dgm:spPr/>
      <dgm:t>
        <a:bodyPr/>
        <a:lstStyle/>
        <a:p>
          <a:endParaRPr lang="sv-SE"/>
        </a:p>
      </dgm:t>
    </dgm:pt>
    <dgm:pt modelId="{22014A38-1F09-4139-ABFE-714C8DC17689}" type="sibTrans" cxnId="{346EAEA0-62BD-4DF5-95D4-9E51E8D1729B}">
      <dgm:prSet/>
      <dgm:spPr/>
      <dgm:t>
        <a:bodyPr/>
        <a:lstStyle/>
        <a:p>
          <a:endParaRPr lang="sv-SE"/>
        </a:p>
      </dgm:t>
    </dgm:pt>
    <dgm:pt modelId="{3E16707F-A9D5-4E8A-B51D-2A73142B1C02}">
      <dgm:prSet phldrT="[Text]"/>
      <dgm:spPr/>
      <dgm:t>
        <a:bodyPr/>
        <a:lstStyle/>
        <a:p>
          <a:r>
            <a:rPr lang="sv-SE" dirty="0"/>
            <a:t>JAS</a:t>
          </a:r>
        </a:p>
      </dgm:t>
    </dgm:pt>
    <dgm:pt modelId="{22E8AE27-690E-493A-B707-DAF9815DD5A7}" type="parTrans" cxnId="{1054B796-3C49-442F-BCA8-0A901B068D8E}">
      <dgm:prSet/>
      <dgm:spPr/>
      <dgm:t>
        <a:bodyPr/>
        <a:lstStyle/>
        <a:p>
          <a:endParaRPr lang="sv-SE"/>
        </a:p>
      </dgm:t>
    </dgm:pt>
    <dgm:pt modelId="{D371D0B8-E176-473C-872D-263D591D2926}" type="sibTrans" cxnId="{1054B796-3C49-442F-BCA8-0A901B068D8E}">
      <dgm:prSet/>
      <dgm:spPr/>
      <dgm:t>
        <a:bodyPr/>
        <a:lstStyle/>
        <a:p>
          <a:endParaRPr lang="sv-SE"/>
        </a:p>
      </dgm:t>
    </dgm:pt>
    <dgm:pt modelId="{379ABACD-8C0B-4B06-8367-FC400C55C50A}">
      <dgm:prSet phldrT="[Text]"/>
      <dgm:spPr/>
      <dgm:t>
        <a:bodyPr/>
        <a:lstStyle/>
        <a:p>
          <a:r>
            <a:rPr lang="sv-SE" dirty="0"/>
            <a:t>DJ17</a:t>
          </a:r>
        </a:p>
      </dgm:t>
    </dgm:pt>
    <dgm:pt modelId="{9FE3FF1D-0906-4052-BE12-57B187669854}" type="parTrans" cxnId="{9F27E5D0-5D52-4331-A38A-2069B72532C0}">
      <dgm:prSet/>
      <dgm:spPr/>
      <dgm:t>
        <a:bodyPr/>
        <a:lstStyle/>
        <a:p>
          <a:endParaRPr lang="sv-SE"/>
        </a:p>
      </dgm:t>
    </dgm:pt>
    <dgm:pt modelId="{0A66DFC3-5A74-473B-896D-F36C4AA2F572}" type="sibTrans" cxnId="{9F27E5D0-5D52-4331-A38A-2069B72532C0}">
      <dgm:prSet/>
      <dgm:spPr/>
      <dgm:t>
        <a:bodyPr/>
        <a:lstStyle/>
        <a:p>
          <a:endParaRPr lang="sv-SE"/>
        </a:p>
      </dgm:t>
    </dgm:pt>
    <dgm:pt modelId="{E2D2283B-99E1-4D7A-A1FB-BD316274CAC4}">
      <dgm:prSet phldrT="[Text]"/>
      <dgm:spPr/>
      <dgm:t>
        <a:bodyPr/>
        <a:lstStyle/>
        <a:p>
          <a:r>
            <a:rPr lang="sv-SE" dirty="0"/>
            <a:t>Röd 2</a:t>
          </a:r>
        </a:p>
      </dgm:t>
    </dgm:pt>
    <dgm:pt modelId="{510B1A1E-D134-4B82-AA9E-00E891773CD8}" type="parTrans" cxnId="{A04A40FE-16CD-47EB-8065-02AC85BE13F9}">
      <dgm:prSet/>
      <dgm:spPr/>
      <dgm:t>
        <a:bodyPr/>
        <a:lstStyle/>
        <a:p>
          <a:endParaRPr lang="sv-SE"/>
        </a:p>
      </dgm:t>
    </dgm:pt>
    <dgm:pt modelId="{781177C9-7FAC-450B-8B3F-33093A559A38}" type="sibTrans" cxnId="{A04A40FE-16CD-47EB-8065-02AC85BE13F9}">
      <dgm:prSet/>
      <dgm:spPr/>
      <dgm:t>
        <a:bodyPr/>
        <a:lstStyle/>
        <a:p>
          <a:endParaRPr lang="sv-SE"/>
        </a:p>
      </dgm:t>
    </dgm:pt>
    <dgm:pt modelId="{E09D9920-EC14-4FC4-A1E8-6254A0A6C9A6}" type="pres">
      <dgm:prSet presAssocID="{95B4C170-C557-4C37-A82F-E94DC8F1EA60}" presName="linear" presStyleCnt="0">
        <dgm:presLayoutVars>
          <dgm:animLvl val="lvl"/>
          <dgm:resizeHandles val="exact"/>
        </dgm:presLayoutVars>
      </dgm:prSet>
      <dgm:spPr/>
    </dgm:pt>
    <dgm:pt modelId="{BA9C247C-E5E3-4018-9736-A7E8AB309CA5}" type="pres">
      <dgm:prSet presAssocID="{2246E016-7C7D-4CC7-B0E4-0B037400415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740313-C239-4835-8630-2EF37D937F9B}" type="pres">
      <dgm:prSet presAssocID="{FD0B0493-0546-4374-8A2E-9FCAAE3A09AA}" presName="spacer" presStyleCnt="0"/>
      <dgm:spPr/>
    </dgm:pt>
    <dgm:pt modelId="{204655A1-ECDC-4C53-9153-2D0AF5F43AE9}" type="pres">
      <dgm:prSet presAssocID="{7C961B08-E1CC-4ECF-91B9-32A896EB8E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553781-E134-404D-91AE-C4D6998191E7}" type="pres">
      <dgm:prSet presAssocID="{22014A38-1F09-4139-ABFE-714C8DC17689}" presName="spacer" presStyleCnt="0"/>
      <dgm:spPr/>
    </dgm:pt>
    <dgm:pt modelId="{E50A4BD7-4B39-47B3-B396-94232DBDBFB6}" type="pres">
      <dgm:prSet presAssocID="{3E16707F-A9D5-4E8A-B51D-2A73142B1C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C9D405-979C-4A1F-96E5-08B0827E5DCA}" type="pres">
      <dgm:prSet presAssocID="{D371D0B8-E176-473C-872D-263D591D2926}" presName="spacer" presStyleCnt="0"/>
      <dgm:spPr/>
    </dgm:pt>
    <dgm:pt modelId="{0020D234-B4DE-47EE-B8ED-6D176B69FF2F}" type="pres">
      <dgm:prSet presAssocID="{379ABACD-8C0B-4B06-8367-FC400C55C5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B60A44-0254-4563-AEC6-2C127CD7A779}" type="pres">
      <dgm:prSet presAssocID="{0A66DFC3-5A74-473B-896D-F36C4AA2F572}" presName="spacer" presStyleCnt="0"/>
      <dgm:spPr/>
    </dgm:pt>
    <dgm:pt modelId="{F74960BD-CD7B-42B6-8020-DFE5799C5359}" type="pres">
      <dgm:prSet presAssocID="{E2D2283B-99E1-4D7A-A1FB-BD316274CAC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54D052E-BD54-4A8C-9B2E-AF1738C4E03E}" srcId="{95B4C170-C557-4C37-A82F-E94DC8F1EA60}" destId="{2246E016-7C7D-4CC7-B0E4-0B0374004157}" srcOrd="0" destOrd="0" parTransId="{1FDCC19D-2BD6-4785-AA14-1BD5A6903ED4}" sibTransId="{FD0B0493-0546-4374-8A2E-9FCAAE3A09AA}"/>
    <dgm:cxn modelId="{94611E5C-7C97-45E4-AC8E-4590563FA052}" type="presOf" srcId="{E2D2283B-99E1-4D7A-A1FB-BD316274CAC4}" destId="{F74960BD-CD7B-42B6-8020-DFE5799C5359}" srcOrd="0" destOrd="0" presId="urn:microsoft.com/office/officeart/2005/8/layout/vList2"/>
    <dgm:cxn modelId="{DE2E2368-915E-426D-8DB8-BF4B7A004414}" type="presOf" srcId="{2246E016-7C7D-4CC7-B0E4-0B0374004157}" destId="{BA9C247C-E5E3-4018-9736-A7E8AB309CA5}" srcOrd="0" destOrd="0" presId="urn:microsoft.com/office/officeart/2005/8/layout/vList2"/>
    <dgm:cxn modelId="{1A70077E-6346-4C2D-B2FF-354473C9F964}" type="presOf" srcId="{379ABACD-8C0B-4B06-8367-FC400C55C50A}" destId="{0020D234-B4DE-47EE-B8ED-6D176B69FF2F}" srcOrd="0" destOrd="0" presId="urn:microsoft.com/office/officeart/2005/8/layout/vList2"/>
    <dgm:cxn modelId="{9CE3818F-58AC-4EC1-BDBC-DDB04C770003}" type="presOf" srcId="{95B4C170-C557-4C37-A82F-E94DC8F1EA60}" destId="{E09D9920-EC14-4FC4-A1E8-6254A0A6C9A6}" srcOrd="0" destOrd="0" presId="urn:microsoft.com/office/officeart/2005/8/layout/vList2"/>
    <dgm:cxn modelId="{1054B796-3C49-442F-BCA8-0A901B068D8E}" srcId="{95B4C170-C557-4C37-A82F-E94DC8F1EA60}" destId="{3E16707F-A9D5-4E8A-B51D-2A73142B1C02}" srcOrd="2" destOrd="0" parTransId="{22E8AE27-690E-493A-B707-DAF9815DD5A7}" sibTransId="{D371D0B8-E176-473C-872D-263D591D2926}"/>
    <dgm:cxn modelId="{346EAEA0-62BD-4DF5-95D4-9E51E8D1729B}" srcId="{95B4C170-C557-4C37-A82F-E94DC8F1EA60}" destId="{7C961B08-E1CC-4ECF-91B9-32A896EB8E8F}" srcOrd="1" destOrd="0" parTransId="{63078A8B-4D76-4279-AD58-F8A09072F045}" sibTransId="{22014A38-1F09-4139-ABFE-714C8DC17689}"/>
    <dgm:cxn modelId="{4AD1E7A5-22BA-4BF8-83BF-98DC6A12FB58}" type="presOf" srcId="{3E16707F-A9D5-4E8A-B51D-2A73142B1C02}" destId="{E50A4BD7-4B39-47B3-B396-94232DBDBFB6}" srcOrd="0" destOrd="0" presId="urn:microsoft.com/office/officeart/2005/8/layout/vList2"/>
    <dgm:cxn modelId="{329860A7-53ED-4E70-9511-07ADD2E75F86}" type="presOf" srcId="{7C961B08-E1CC-4ECF-91B9-32A896EB8E8F}" destId="{204655A1-ECDC-4C53-9153-2D0AF5F43AE9}" srcOrd="0" destOrd="0" presId="urn:microsoft.com/office/officeart/2005/8/layout/vList2"/>
    <dgm:cxn modelId="{9F27E5D0-5D52-4331-A38A-2069B72532C0}" srcId="{95B4C170-C557-4C37-A82F-E94DC8F1EA60}" destId="{379ABACD-8C0B-4B06-8367-FC400C55C50A}" srcOrd="3" destOrd="0" parTransId="{9FE3FF1D-0906-4052-BE12-57B187669854}" sibTransId="{0A66DFC3-5A74-473B-896D-F36C4AA2F572}"/>
    <dgm:cxn modelId="{A04A40FE-16CD-47EB-8065-02AC85BE13F9}" srcId="{95B4C170-C557-4C37-A82F-E94DC8F1EA60}" destId="{E2D2283B-99E1-4D7A-A1FB-BD316274CAC4}" srcOrd="4" destOrd="0" parTransId="{510B1A1E-D134-4B82-AA9E-00E891773CD8}" sibTransId="{781177C9-7FAC-450B-8B3F-33093A559A38}"/>
    <dgm:cxn modelId="{465E4269-7263-49F3-A38C-EB5BA0B3BAA2}" type="presParOf" srcId="{E09D9920-EC14-4FC4-A1E8-6254A0A6C9A6}" destId="{BA9C247C-E5E3-4018-9736-A7E8AB309CA5}" srcOrd="0" destOrd="0" presId="urn:microsoft.com/office/officeart/2005/8/layout/vList2"/>
    <dgm:cxn modelId="{25295207-2260-4661-8371-35473FBF551B}" type="presParOf" srcId="{E09D9920-EC14-4FC4-A1E8-6254A0A6C9A6}" destId="{1D740313-C239-4835-8630-2EF37D937F9B}" srcOrd="1" destOrd="0" presId="urn:microsoft.com/office/officeart/2005/8/layout/vList2"/>
    <dgm:cxn modelId="{F57E348F-970B-48C3-8327-322A99968A72}" type="presParOf" srcId="{E09D9920-EC14-4FC4-A1E8-6254A0A6C9A6}" destId="{204655A1-ECDC-4C53-9153-2D0AF5F43AE9}" srcOrd="2" destOrd="0" presId="urn:microsoft.com/office/officeart/2005/8/layout/vList2"/>
    <dgm:cxn modelId="{B0F1D695-22F1-4067-B2CC-B40ED2486C33}" type="presParOf" srcId="{E09D9920-EC14-4FC4-A1E8-6254A0A6C9A6}" destId="{C9553781-E134-404D-91AE-C4D6998191E7}" srcOrd="3" destOrd="0" presId="urn:microsoft.com/office/officeart/2005/8/layout/vList2"/>
    <dgm:cxn modelId="{FD1E8DAD-6794-4D08-8D62-5E267ACA4D24}" type="presParOf" srcId="{E09D9920-EC14-4FC4-A1E8-6254A0A6C9A6}" destId="{E50A4BD7-4B39-47B3-B396-94232DBDBFB6}" srcOrd="4" destOrd="0" presId="urn:microsoft.com/office/officeart/2005/8/layout/vList2"/>
    <dgm:cxn modelId="{0CD09213-024A-44DD-8046-394178139180}" type="presParOf" srcId="{E09D9920-EC14-4FC4-A1E8-6254A0A6C9A6}" destId="{CDC9D405-979C-4A1F-96E5-08B0827E5DCA}" srcOrd="5" destOrd="0" presId="urn:microsoft.com/office/officeart/2005/8/layout/vList2"/>
    <dgm:cxn modelId="{95DCF0C9-870E-4DD2-9B55-D34FE5C25957}" type="presParOf" srcId="{E09D9920-EC14-4FC4-A1E8-6254A0A6C9A6}" destId="{0020D234-B4DE-47EE-B8ED-6D176B69FF2F}" srcOrd="6" destOrd="0" presId="urn:microsoft.com/office/officeart/2005/8/layout/vList2"/>
    <dgm:cxn modelId="{1F814434-5817-4AE3-96E6-D093EE156CD8}" type="presParOf" srcId="{E09D9920-EC14-4FC4-A1E8-6254A0A6C9A6}" destId="{7FB60A44-0254-4563-AEC6-2C127CD7A779}" srcOrd="7" destOrd="0" presId="urn:microsoft.com/office/officeart/2005/8/layout/vList2"/>
    <dgm:cxn modelId="{986DF50E-112F-4D47-8418-E85348610289}" type="presParOf" srcId="{E09D9920-EC14-4FC4-A1E8-6254A0A6C9A6}" destId="{F74960BD-CD7B-42B6-8020-DFE5799C53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C247C-E5E3-4018-9736-A7E8AB309CA5}">
      <dsp:nvSpPr>
        <dsp:cNvPr id="0" name=""/>
        <dsp:cNvSpPr/>
      </dsp:nvSpPr>
      <dsp:spPr>
        <a:xfrm>
          <a:off x="0" y="25748"/>
          <a:ext cx="10515600" cy="78624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A-lag</a:t>
          </a:r>
        </a:p>
      </dsp:txBody>
      <dsp:txXfrm>
        <a:off x="38381" y="64129"/>
        <a:ext cx="10438838" cy="709478"/>
      </dsp:txXfrm>
    </dsp:sp>
    <dsp:sp modelId="{204655A1-ECDC-4C53-9153-2D0AF5F43AE9}">
      <dsp:nvSpPr>
        <dsp:cNvPr id="0" name=""/>
        <dsp:cNvSpPr/>
      </dsp:nvSpPr>
      <dsp:spPr>
        <a:xfrm>
          <a:off x="0" y="904148"/>
          <a:ext cx="10515600" cy="786240"/>
        </a:xfrm>
        <a:prstGeom prst="roundRect">
          <a:avLst/>
        </a:prstGeom>
        <a:solidFill>
          <a:schemeClr val="accent5">
            <a:shade val="80000"/>
            <a:hueOff val="44919"/>
            <a:satOff val="-8072"/>
            <a:lumOff val="80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U-lag</a:t>
          </a:r>
        </a:p>
      </dsp:txBody>
      <dsp:txXfrm>
        <a:off x="38381" y="942529"/>
        <a:ext cx="10438838" cy="709478"/>
      </dsp:txXfrm>
    </dsp:sp>
    <dsp:sp modelId="{E50A4BD7-4B39-47B3-B396-94232DBDBFB6}">
      <dsp:nvSpPr>
        <dsp:cNvPr id="0" name=""/>
        <dsp:cNvSpPr/>
      </dsp:nvSpPr>
      <dsp:spPr>
        <a:xfrm>
          <a:off x="0" y="1782549"/>
          <a:ext cx="10515600" cy="786240"/>
        </a:xfrm>
        <a:prstGeom prst="roundRect">
          <a:avLst/>
        </a:prstGeom>
        <a:solidFill>
          <a:schemeClr val="accent5">
            <a:shade val="80000"/>
            <a:hueOff val="89837"/>
            <a:satOff val="-16143"/>
            <a:lumOff val="16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JAS</a:t>
          </a:r>
        </a:p>
      </dsp:txBody>
      <dsp:txXfrm>
        <a:off x="38381" y="1820930"/>
        <a:ext cx="10438838" cy="709478"/>
      </dsp:txXfrm>
    </dsp:sp>
    <dsp:sp modelId="{0020D234-B4DE-47EE-B8ED-6D176B69FF2F}">
      <dsp:nvSpPr>
        <dsp:cNvPr id="0" name=""/>
        <dsp:cNvSpPr/>
      </dsp:nvSpPr>
      <dsp:spPr>
        <a:xfrm>
          <a:off x="0" y="2660949"/>
          <a:ext cx="10515600" cy="786240"/>
        </a:xfrm>
        <a:prstGeom prst="roundRect">
          <a:avLst/>
        </a:prstGeom>
        <a:solidFill>
          <a:schemeClr val="accent5">
            <a:shade val="80000"/>
            <a:hueOff val="134756"/>
            <a:satOff val="-24215"/>
            <a:lumOff val="24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DJ17</a:t>
          </a:r>
        </a:p>
      </dsp:txBody>
      <dsp:txXfrm>
        <a:off x="38381" y="2699330"/>
        <a:ext cx="10438838" cy="709478"/>
      </dsp:txXfrm>
    </dsp:sp>
    <dsp:sp modelId="{F74960BD-CD7B-42B6-8020-DFE5799C5359}">
      <dsp:nvSpPr>
        <dsp:cNvPr id="0" name=""/>
        <dsp:cNvSpPr/>
      </dsp:nvSpPr>
      <dsp:spPr>
        <a:xfrm>
          <a:off x="0" y="3539349"/>
          <a:ext cx="10515600" cy="786240"/>
        </a:xfrm>
        <a:prstGeom prst="roundRect">
          <a:avLst/>
        </a:prstGeom>
        <a:solidFill>
          <a:schemeClr val="accent5">
            <a:shade val="80000"/>
            <a:hueOff val="179674"/>
            <a:satOff val="-32286"/>
            <a:lumOff val="323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/>
            <a:t>Röd 2</a:t>
          </a:r>
        </a:p>
      </dsp:txBody>
      <dsp:txXfrm>
        <a:off x="38381" y="3577730"/>
        <a:ext cx="1043883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08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41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51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7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2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8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4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91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40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44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27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37F32FD-EECE-41F4-8F9D-4B34873AD92D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05EA4D0-3815-4900-B5F4-EAC77DB82E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194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A564FF-18FF-8CC2-9299-C701AAF6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sv-SE"/>
              <a:t>Säsongen 26/27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390AB4-1E63-40E7-1513-F6CBB4C11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sv-SE"/>
          </a:p>
          <a:p>
            <a:endParaRPr lang="sv-SE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098" name="Picture 2" descr="GS86 Grossbol-Skived AIF (@GS86AIF) • Facebook">
            <a:extLst>
              <a:ext uri="{FF2B5EF4-FFF2-40B4-BE49-F238E27FC236}">
                <a16:creationId xmlns:a16="http://schemas.microsoft.com/office/drawing/2014/main" id="{CA01DDE8-7743-281B-C3EB-D36BAB05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r="22643"/>
          <a:stretch>
            <a:fillRect/>
          </a:stretch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AC6A0A-D511-25F7-9CCD-131525BD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JAS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2171F3-8201-099A-70E6-9452D0C85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r>
              <a:rPr lang="sv-SE" dirty="0"/>
              <a:t>Vilka spelar här?</a:t>
            </a:r>
          </a:p>
          <a:p>
            <a:r>
              <a:rPr lang="sv-SE" dirty="0"/>
              <a:t>Spelare födda 2008 – 2010</a:t>
            </a:r>
          </a:p>
          <a:p>
            <a:r>
              <a:rPr lang="sv-SE" dirty="0"/>
              <a:t>Spelare som spelar JAS kan även spela Div. 2 om man har nivå för det.</a:t>
            </a:r>
          </a:p>
          <a:p>
            <a:r>
              <a:rPr lang="sv-SE" dirty="0"/>
              <a:t>Har man inte nivå för Div. 2 så spelar man DJ17.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4A56AC-9B29-E774-0FF9-363412B243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Vem är ansvarig här?</a:t>
            </a:r>
          </a:p>
          <a:p>
            <a:r>
              <a:rPr lang="sv-SE" dirty="0"/>
              <a:t>Maria och Jimmy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304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2D6A9-13CC-1959-43E4-62DBA165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DJ17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E92D71-C640-B9C4-4E48-297B36306C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Vilka spelar här?</a:t>
            </a:r>
          </a:p>
          <a:p>
            <a:r>
              <a:rPr lang="sv-SE" dirty="0"/>
              <a:t>Spelare födda 2008 – 2013</a:t>
            </a:r>
          </a:p>
          <a:p>
            <a:r>
              <a:rPr lang="sv-SE" dirty="0"/>
              <a:t>Får ha med 5 spelare födda 2008 och en spelare född 2007.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542B438-58B4-034D-7CC7-0958831C09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Vem är ansvarig här?</a:t>
            </a:r>
          </a:p>
          <a:p>
            <a:r>
              <a:rPr lang="sv-SE" dirty="0"/>
              <a:t>Mathias, Malin, Linn och Anton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574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B8496D-C9DB-020A-63EF-18D64B8D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Röd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E39A5E-1944-3BB6-548B-B43307A6E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Vilka spelar här?</a:t>
            </a:r>
          </a:p>
          <a:p>
            <a:r>
              <a:rPr lang="sv-SE" dirty="0"/>
              <a:t>Spelare födda 2011 – 2013</a:t>
            </a:r>
          </a:p>
          <a:p>
            <a:r>
              <a:rPr lang="sv-SE" dirty="0"/>
              <a:t>Även spelare födda 2010 får spela här.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3FA420-EDD0-2A8B-D5D9-DC135FB2A0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Vem är ansvarig här?</a:t>
            </a:r>
          </a:p>
          <a:p>
            <a:r>
              <a:rPr lang="sv-SE" dirty="0"/>
              <a:t>Mathias, Malin, Linn och Anton</a:t>
            </a:r>
          </a:p>
        </p:txBody>
      </p:sp>
    </p:spTree>
    <p:extLst>
      <p:ext uri="{BB962C8B-B14F-4D97-AF65-F5344CB8AC3E}">
        <p14:creationId xmlns:p14="http://schemas.microsoft.com/office/powerpoint/2010/main" val="49970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79B6CC-96BF-706A-8313-3D3FDAC5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Träningsgrupper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E0B14-B20D-4D35-1912-2A2736CC73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Div. 2 och JAS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73C9A5-A4BA-E2A2-A067-B58255FC0A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DJ17 och Röd 2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496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Grossbol-Skived AIF 86 A-Lag Herr | laget.se">
            <a:extLst>
              <a:ext uri="{FF2B5EF4-FFF2-40B4-BE49-F238E27FC236}">
                <a16:creationId xmlns:a16="http://schemas.microsoft.com/office/drawing/2014/main" id="{F45684B2-70B8-D392-94FB-48343F73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063" y="1286934"/>
            <a:ext cx="8007875" cy="4105949"/>
          </a:xfrm>
          <a:prstGeom prst="rect">
            <a:avLst/>
          </a:prstGeom>
          <a:solidFill>
            <a:srgbClr val="FF33CC"/>
          </a:solidFill>
        </p:spPr>
      </p:pic>
    </p:spTree>
    <p:extLst>
      <p:ext uri="{BB962C8B-B14F-4D97-AF65-F5344CB8AC3E}">
        <p14:creationId xmlns:p14="http://schemas.microsoft.com/office/powerpoint/2010/main" val="275324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50B251-8EC1-E011-5C20-B661BF02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Lag </a:t>
            </a:r>
            <a:r>
              <a:rPr lang="en-US" sz="4400" kern="1200" dirty="0" err="1">
                <a:solidFill>
                  <a:srgbClr val="FF33CC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kern="1200" dirty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33CC"/>
                </a:solidFill>
                <a:latin typeface="+mj-lt"/>
                <a:ea typeface="+mj-ea"/>
                <a:cs typeface="+mj-cs"/>
              </a:rPr>
              <a:t>seriespel</a:t>
            </a:r>
            <a:endParaRPr lang="en-US" sz="4400" kern="1200" dirty="0">
              <a:solidFill>
                <a:srgbClr val="FF33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071A4E-C1FA-39F2-6CD4-BC4B31DC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33CC"/>
                </a:solidFill>
              </a:rPr>
              <a:t>Div 2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33CC"/>
                </a:solidFill>
              </a:rPr>
              <a:t>JAS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33CC"/>
                </a:solidFill>
              </a:rPr>
              <a:t>DJ17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33CC"/>
                </a:solidFill>
              </a:rPr>
              <a:t>Röd</a:t>
            </a:r>
            <a:r>
              <a:rPr lang="en-US" sz="4000" dirty="0">
                <a:solidFill>
                  <a:srgbClr val="FF33CC"/>
                </a:solidFill>
              </a:rPr>
              <a:t> 2</a:t>
            </a:r>
          </a:p>
        </p:txBody>
      </p:sp>
      <p:pic>
        <p:nvPicPr>
          <p:cNvPr id="1026" name="Picture 2" descr="Matcher i klubben | Grossbol-Skived AIF 86">
            <a:extLst>
              <a:ext uri="{FF2B5EF4-FFF2-40B4-BE49-F238E27FC236}">
                <a16:creationId xmlns:a16="http://schemas.microsoft.com/office/drawing/2014/main" id="{2E4A7144-D9E6-993C-3A66-4D2DFD4DD7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835245"/>
            <a:ext cx="4788505" cy="245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AD2AF-E490-3F3C-F380-95610CC2DC8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Beskrivning lag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5F45F2-C19B-1103-3132-08259A1AD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24021"/>
            <a:ext cx="950131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🔴 </a:t>
            </a:r>
            <a:r>
              <a:rPr kumimoji="0" lang="sv-SE" altLang="sv-S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Röd 2</a:t>
            </a: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ungdomsnivå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🔴 </a:t>
            </a:r>
            <a:r>
              <a:rPr kumimoji="0" lang="sv-SE" altLang="sv-S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DJ17</a:t>
            </a: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damjunior upp till 17 år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🔴 </a:t>
            </a:r>
            <a:r>
              <a:rPr kumimoji="0" lang="sv-SE" altLang="sv-S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JAS</a:t>
            </a: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juniorallsvenskan (hög juniornivå)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🔴 </a:t>
            </a:r>
            <a:r>
              <a:rPr kumimoji="0" lang="sv-SE" altLang="sv-S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U-lag</a:t>
            </a: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utvecklingslag mellan junior och senior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🔴 </a:t>
            </a:r>
            <a:r>
              <a:rPr kumimoji="0" lang="sv-SE" altLang="sv-S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A-lag</a:t>
            </a: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klubbens högsta seniorlag</a:t>
            </a:r>
          </a:p>
        </p:txBody>
      </p:sp>
    </p:spTree>
    <p:extLst>
      <p:ext uri="{BB962C8B-B14F-4D97-AF65-F5344CB8AC3E}">
        <p14:creationId xmlns:p14="http://schemas.microsoft.com/office/powerpoint/2010/main" val="135040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Platshållare för innehåll 17" descr="En bild som visar text, skärmbild, tecknad serie&#10;&#10;AI-genererat innehåll kan vara felaktigt.">
            <a:extLst>
              <a:ext uri="{FF2B5EF4-FFF2-40B4-BE49-F238E27FC236}">
                <a16:creationId xmlns:a16="http://schemas.microsoft.com/office/drawing/2014/main" id="{F17D98D9-E87E-EB95-F77A-87A0C1665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93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9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CA4A5-2A87-E733-9686-A71BD779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FF33CC"/>
                </a:solidFill>
              </a:rPr>
              <a:t>Utvecklingsstege</a:t>
            </a:r>
            <a:endParaRPr lang="sv-SE" dirty="0">
              <a:solidFill>
                <a:srgbClr val="FF33CC"/>
              </a:solidFill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8F73A946-7BE7-4726-F49B-9C61FE0DB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029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77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BC7D24-CA79-D7A1-09FE-57DC877F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Utvecklingssteg i innebandy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2F6644-9514-896C-DA9D-1363A905E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Röd 2 → DJ17 → JAS → U-lag → A-lag</a:t>
            </a:r>
          </a:p>
          <a:p>
            <a:pPr marL="0" indent="0">
              <a:buNone/>
            </a:pPr>
            <a:r>
              <a:rPr lang="sv-SE" dirty="0"/>
              <a:t>Ju högre upp i trappan man kommer desto mer:</a:t>
            </a:r>
          </a:p>
          <a:p>
            <a:r>
              <a:rPr lang="sv-SE" dirty="0"/>
              <a:t>tempo</a:t>
            </a:r>
          </a:p>
          <a:p>
            <a:r>
              <a:rPr lang="sv-SE" dirty="0"/>
              <a:t>träning</a:t>
            </a:r>
          </a:p>
          <a:p>
            <a:r>
              <a:rPr lang="sv-SE" dirty="0"/>
              <a:t>konkurrens</a:t>
            </a:r>
          </a:p>
          <a:p>
            <a:r>
              <a:rPr lang="sv-SE" dirty="0"/>
              <a:t>ansvar i laget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001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80952C-FB29-D214-74F8-113F93D6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Lagen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9205CD-ACD3-D904-2E83-464CE9430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FF33CC"/>
                </a:solidFill>
              </a:rPr>
              <a:t>Div. 2</a:t>
            </a:r>
          </a:p>
          <a:p>
            <a:pPr>
              <a:buFontTx/>
              <a:buChar char="-"/>
            </a:pPr>
            <a:r>
              <a:rPr lang="sv-SE" dirty="0"/>
              <a:t>Föreningens U-lag</a:t>
            </a: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FF33CC"/>
                </a:solidFill>
              </a:rPr>
              <a:t>JAS</a:t>
            </a:r>
          </a:p>
          <a:p>
            <a:pPr marL="0" indent="0">
              <a:buNone/>
            </a:pPr>
            <a:r>
              <a:rPr lang="sv-SE" dirty="0"/>
              <a:t>- Juniorallsvenskan, satsning från föreningen.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69A8E8-4EF0-E578-983B-1459B3EBB4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FF33CC"/>
                </a:solidFill>
              </a:rPr>
              <a:t>DJ17</a:t>
            </a:r>
          </a:p>
          <a:p>
            <a:pPr>
              <a:buFontTx/>
              <a:buChar char="-"/>
            </a:pPr>
            <a:r>
              <a:rPr lang="sv-SE" dirty="0"/>
              <a:t>Damjuniorer, satsning från föreningen.</a:t>
            </a: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FF33CC"/>
                </a:solidFill>
              </a:rPr>
              <a:t>Röd 2</a:t>
            </a:r>
          </a:p>
          <a:p>
            <a:pPr marL="0" indent="0">
              <a:buNone/>
            </a:pPr>
            <a:r>
              <a:rPr lang="sv-SE" dirty="0"/>
              <a:t>- Ungdomslag</a:t>
            </a:r>
          </a:p>
        </p:txBody>
      </p:sp>
    </p:spTree>
    <p:extLst>
      <p:ext uri="{BB962C8B-B14F-4D97-AF65-F5344CB8AC3E}">
        <p14:creationId xmlns:p14="http://schemas.microsoft.com/office/powerpoint/2010/main" val="13159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E44E6F-26F1-9D53-C4E1-3EECB89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33CC"/>
                </a:solidFill>
              </a:rPr>
              <a:t>Innebandy</a:t>
            </a:r>
            <a:endParaRPr lang="en-US" sz="4000" dirty="0">
              <a:solidFill>
                <a:srgbClr val="FF33CC"/>
              </a:solidFill>
            </a:endParaRPr>
          </a:p>
        </p:txBody>
      </p:sp>
      <p:pic>
        <p:nvPicPr>
          <p:cNvPr id="3074" name="Picture 2" descr="GS86 Grossbol-Skived AIF (@GS86AIF) • Facebook">
            <a:extLst>
              <a:ext uri="{FF2B5EF4-FFF2-40B4-BE49-F238E27FC236}">
                <a16:creationId xmlns:a16="http://schemas.microsoft.com/office/drawing/2014/main" id="{6B4620D2-45B8-7C9D-833C-5430373F09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1" b="1"/>
          <a:stretch>
            <a:fillRect/>
          </a:stretch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m Innebandy – Malmbergets AIF">
            <a:extLst>
              <a:ext uri="{FF2B5EF4-FFF2-40B4-BE49-F238E27FC236}">
                <a16:creationId xmlns:a16="http://schemas.microsoft.com/office/drawing/2014/main" id="{7091A995-E986-A00A-397F-4C2A5ADC37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1" y="2982686"/>
            <a:ext cx="3879857" cy="21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0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758A8A-7C4F-FD05-A28A-C598C351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33CC"/>
                </a:solidFill>
              </a:rPr>
              <a:t>Div.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384C17-F6FD-EEC3-1654-A5821DBFE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Vilka spelar här?</a:t>
            </a:r>
          </a:p>
          <a:p>
            <a:r>
              <a:rPr lang="sv-SE" dirty="0"/>
              <a:t>Spelare från Dam A-lag och spelare från JAS</a:t>
            </a:r>
          </a:p>
          <a:p>
            <a:r>
              <a:rPr lang="sv-SE" dirty="0"/>
              <a:t>De spelare som inte får så mycket speltid i A-laget spelar här.</a:t>
            </a:r>
          </a:p>
          <a:p>
            <a:r>
              <a:rPr lang="sv-SE" dirty="0"/>
              <a:t>Kan även vara att man vill ha mer speltid än bara A-lag.</a:t>
            </a:r>
          </a:p>
          <a:p>
            <a:r>
              <a:rPr lang="sv-SE" dirty="0"/>
              <a:t>De spelare från JAS som har nivå för att spela Div. 2.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849632-B4BD-7467-61AC-EAD4E65C6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Vem är ansvarig här?</a:t>
            </a:r>
          </a:p>
          <a:p>
            <a:r>
              <a:rPr lang="sv-SE" dirty="0"/>
              <a:t>Martin och Jan-Åke</a:t>
            </a:r>
          </a:p>
        </p:txBody>
      </p:sp>
    </p:spTree>
    <p:extLst>
      <p:ext uri="{BB962C8B-B14F-4D97-AF65-F5344CB8AC3E}">
        <p14:creationId xmlns:p14="http://schemas.microsoft.com/office/powerpoint/2010/main" val="296392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8855</TotalTime>
  <Words>297</Words>
  <Application>Microsoft Office PowerPoint</Application>
  <PresentationFormat>Bredbild</PresentationFormat>
  <Paragraphs>69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Säsongen 26/27</vt:lpstr>
      <vt:lpstr>Lag i seriespel</vt:lpstr>
      <vt:lpstr>Beskrivning lag</vt:lpstr>
      <vt:lpstr>PowerPoint-presentation</vt:lpstr>
      <vt:lpstr>Utvecklingsstege</vt:lpstr>
      <vt:lpstr>Utvecklingssteg i innebandy</vt:lpstr>
      <vt:lpstr>Lagen</vt:lpstr>
      <vt:lpstr>Innebandy</vt:lpstr>
      <vt:lpstr>Div. 2</vt:lpstr>
      <vt:lpstr>JAS</vt:lpstr>
      <vt:lpstr>DJ17</vt:lpstr>
      <vt:lpstr>Röd 2</vt:lpstr>
      <vt:lpstr>Träningsgrupper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Sund</dc:creator>
  <cp:lastModifiedBy>Maria Sund</cp:lastModifiedBy>
  <cp:revision>2</cp:revision>
  <dcterms:created xsi:type="dcterms:W3CDTF">2026-03-09T08:32:28Z</dcterms:created>
  <dcterms:modified xsi:type="dcterms:W3CDTF">2026-04-02T10:15:36Z</dcterms:modified>
</cp:coreProperties>
</file>