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1"/>
  </p:notesMasterIdLst>
  <p:sldIdLst>
    <p:sldId id="256" r:id="rId2"/>
    <p:sldId id="279" r:id="rId3"/>
    <p:sldId id="282" r:id="rId4"/>
    <p:sldId id="283" r:id="rId5"/>
    <p:sldId id="284" r:id="rId6"/>
    <p:sldId id="285" r:id="rId7"/>
    <p:sldId id="288" r:id="rId8"/>
    <p:sldId id="286" r:id="rId9"/>
    <p:sldId id="281" r:id="rId10"/>
  </p:sldIdLst>
  <p:sldSz cx="9144000" cy="5143500" type="screen16x9"/>
  <p:notesSz cx="6858000" cy="9144000"/>
  <p:embeddedFontLst>
    <p:embeddedFont>
      <p:font typeface="Economica" panose="020B0604020202020204" charset="0"/>
      <p:regular r:id="rId12"/>
      <p:bold r:id="rId13"/>
      <p:italic r:id="rId14"/>
      <p:boldItalic r:id="rId15"/>
    </p:embeddedFont>
    <p:embeddedFont>
      <p:font typeface="Open Sans" panose="020B0606030504020204" pitchFamily="34" charset="0"/>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00" d="100"/>
          <a:sy n="100" d="100"/>
        </p:scale>
        <p:origin x="1914" y="72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font" Target="fonts/font4.fntdata"/><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lin Andersson" userId="597d330f0bc7b4b6" providerId="LiveId" clId="{9E3D97CA-DF12-4D35-B2E9-0B2543EECF79}"/>
    <pc:docChg chg="custSel delSld modSld">
      <pc:chgData name="Malin Andersson" userId="597d330f0bc7b4b6" providerId="LiveId" clId="{9E3D97CA-DF12-4D35-B2E9-0B2543EECF79}" dt="2026-03-28T19:47:36.978" v="54" actId="108"/>
      <pc:docMkLst>
        <pc:docMk/>
      </pc:docMkLst>
      <pc:sldChg chg="modSp mod">
        <pc:chgData name="Malin Andersson" userId="597d330f0bc7b4b6" providerId="LiveId" clId="{9E3D97CA-DF12-4D35-B2E9-0B2543EECF79}" dt="2026-03-28T19:45:31.888" v="11" actId="20577"/>
        <pc:sldMkLst>
          <pc:docMk/>
          <pc:sldMk cId="0" sldId="256"/>
        </pc:sldMkLst>
        <pc:spChg chg="mod">
          <ac:chgData name="Malin Andersson" userId="597d330f0bc7b4b6" providerId="LiveId" clId="{9E3D97CA-DF12-4D35-B2E9-0B2543EECF79}" dt="2026-03-28T19:45:31.888" v="11" actId="20577"/>
          <ac:spMkLst>
            <pc:docMk/>
            <pc:sldMk cId="0" sldId="256"/>
            <ac:spMk id="2" creationId="{B1CB6F9F-646E-D839-9A1E-9FF409C5FB27}"/>
          </ac:spMkLst>
        </pc:spChg>
      </pc:sldChg>
      <pc:sldChg chg="del">
        <pc:chgData name="Malin Andersson" userId="597d330f0bc7b4b6" providerId="LiveId" clId="{9E3D97CA-DF12-4D35-B2E9-0B2543EECF79}" dt="2026-03-28T19:45:34.789" v="12" actId="47"/>
        <pc:sldMkLst>
          <pc:docMk/>
          <pc:sldMk cId="0" sldId="259"/>
        </pc:sldMkLst>
      </pc:sldChg>
      <pc:sldChg chg="del">
        <pc:chgData name="Malin Andersson" userId="597d330f0bc7b4b6" providerId="LiveId" clId="{9E3D97CA-DF12-4D35-B2E9-0B2543EECF79}" dt="2026-03-28T19:45:35.491" v="13" actId="47"/>
        <pc:sldMkLst>
          <pc:docMk/>
          <pc:sldMk cId="0" sldId="260"/>
        </pc:sldMkLst>
      </pc:sldChg>
      <pc:sldChg chg="del">
        <pc:chgData name="Malin Andersson" userId="597d330f0bc7b4b6" providerId="LiveId" clId="{9E3D97CA-DF12-4D35-B2E9-0B2543EECF79}" dt="2026-03-28T19:45:36.251" v="14" actId="47"/>
        <pc:sldMkLst>
          <pc:docMk/>
          <pc:sldMk cId="0" sldId="261"/>
        </pc:sldMkLst>
      </pc:sldChg>
      <pc:sldChg chg="del">
        <pc:chgData name="Malin Andersson" userId="597d330f0bc7b4b6" providerId="LiveId" clId="{9E3D97CA-DF12-4D35-B2E9-0B2543EECF79}" dt="2026-03-28T19:45:37.202" v="15" actId="47"/>
        <pc:sldMkLst>
          <pc:docMk/>
          <pc:sldMk cId="0" sldId="262"/>
        </pc:sldMkLst>
      </pc:sldChg>
      <pc:sldChg chg="del">
        <pc:chgData name="Malin Andersson" userId="597d330f0bc7b4b6" providerId="LiveId" clId="{9E3D97CA-DF12-4D35-B2E9-0B2543EECF79}" dt="2026-03-28T19:45:38.932" v="16" actId="47"/>
        <pc:sldMkLst>
          <pc:docMk/>
          <pc:sldMk cId="0" sldId="263"/>
        </pc:sldMkLst>
      </pc:sldChg>
      <pc:sldChg chg="del">
        <pc:chgData name="Malin Andersson" userId="597d330f0bc7b4b6" providerId="LiveId" clId="{9E3D97CA-DF12-4D35-B2E9-0B2543EECF79}" dt="2026-03-28T19:45:41.838" v="17" actId="47"/>
        <pc:sldMkLst>
          <pc:docMk/>
          <pc:sldMk cId="0" sldId="271"/>
        </pc:sldMkLst>
      </pc:sldChg>
      <pc:sldChg chg="del">
        <pc:chgData name="Malin Andersson" userId="597d330f0bc7b4b6" providerId="LiveId" clId="{9E3D97CA-DF12-4D35-B2E9-0B2543EECF79}" dt="2026-03-28T19:45:44.296" v="18" actId="47"/>
        <pc:sldMkLst>
          <pc:docMk/>
          <pc:sldMk cId="0" sldId="272"/>
        </pc:sldMkLst>
      </pc:sldChg>
      <pc:sldChg chg="del">
        <pc:chgData name="Malin Andersson" userId="597d330f0bc7b4b6" providerId="LiveId" clId="{9E3D97CA-DF12-4D35-B2E9-0B2543EECF79}" dt="2026-03-28T19:45:55.441" v="21" actId="47"/>
        <pc:sldMkLst>
          <pc:docMk/>
          <pc:sldMk cId="1579208130" sldId="274"/>
        </pc:sldMkLst>
      </pc:sldChg>
      <pc:sldChg chg="del">
        <pc:chgData name="Malin Andersson" userId="597d330f0bc7b4b6" providerId="LiveId" clId="{9E3D97CA-DF12-4D35-B2E9-0B2543EECF79}" dt="2026-03-28T19:45:54.316" v="20" actId="47"/>
        <pc:sldMkLst>
          <pc:docMk/>
          <pc:sldMk cId="2168935992" sldId="276"/>
        </pc:sldMkLst>
      </pc:sldChg>
      <pc:sldChg chg="del">
        <pc:chgData name="Malin Andersson" userId="597d330f0bc7b4b6" providerId="LiveId" clId="{9E3D97CA-DF12-4D35-B2E9-0B2543EECF79}" dt="2026-03-28T19:45:47.070" v="19" actId="47"/>
        <pc:sldMkLst>
          <pc:docMk/>
          <pc:sldMk cId="4214895074" sldId="277"/>
        </pc:sldMkLst>
      </pc:sldChg>
      <pc:sldChg chg="modSp mod">
        <pc:chgData name="Malin Andersson" userId="597d330f0bc7b4b6" providerId="LiveId" clId="{9E3D97CA-DF12-4D35-B2E9-0B2543EECF79}" dt="2026-03-28T19:47:36.978" v="54" actId="108"/>
        <pc:sldMkLst>
          <pc:docMk/>
          <pc:sldMk cId="3966488456" sldId="281"/>
        </pc:sldMkLst>
        <pc:spChg chg="mod">
          <ac:chgData name="Malin Andersson" userId="597d330f0bc7b4b6" providerId="LiveId" clId="{9E3D97CA-DF12-4D35-B2E9-0B2543EECF79}" dt="2026-03-28T19:47:15.574" v="51" actId="108"/>
          <ac:spMkLst>
            <pc:docMk/>
            <pc:sldMk cId="3966488456" sldId="281"/>
            <ac:spMk id="2" creationId="{52618C42-DAD8-3488-99F3-99E85FEC4F3A}"/>
          </ac:spMkLst>
        </pc:spChg>
        <pc:spChg chg="mod">
          <ac:chgData name="Malin Andersson" userId="597d330f0bc7b4b6" providerId="LiveId" clId="{9E3D97CA-DF12-4D35-B2E9-0B2543EECF79}" dt="2026-03-28T19:47:36.978" v="54" actId="108"/>
          <ac:spMkLst>
            <pc:docMk/>
            <pc:sldMk cId="3966488456" sldId="281"/>
            <ac:spMk id="3" creationId="{10645DE1-C924-46C3-0A72-4649EA9BAAD6}"/>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a:extLst>
            <a:ext uri="{FF2B5EF4-FFF2-40B4-BE49-F238E27FC236}">
              <a16:creationId xmlns:a16="http://schemas.microsoft.com/office/drawing/2014/main" id="{0961AA99-0A1A-C6F7-3CD1-946D6E90F4AF}"/>
            </a:ext>
          </a:extLst>
        </p:cNvPr>
        <p:cNvGrpSpPr/>
        <p:nvPr/>
      </p:nvGrpSpPr>
      <p:grpSpPr>
        <a:xfrm>
          <a:off x="0" y="0"/>
          <a:ext cx="0" cy="0"/>
          <a:chOff x="0" y="0"/>
          <a:chExt cx="0" cy="0"/>
        </a:xfrm>
      </p:grpSpPr>
      <p:sp>
        <p:nvSpPr>
          <p:cNvPr id="165" name="Google Shape;165;g3c82416db02_0_13:notes">
            <a:extLst>
              <a:ext uri="{FF2B5EF4-FFF2-40B4-BE49-F238E27FC236}">
                <a16:creationId xmlns:a16="http://schemas.microsoft.com/office/drawing/2014/main" id="{48B53415-5BA2-C1F9-654B-4F022C5E4AB2}"/>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3c82416db02_0_13:notes">
            <a:extLst>
              <a:ext uri="{FF2B5EF4-FFF2-40B4-BE49-F238E27FC236}">
                <a16:creationId xmlns:a16="http://schemas.microsoft.com/office/drawing/2014/main" id="{32F07B0A-ABD5-8261-64F4-B5FFBCB755D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2479685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a:extLst>
            <a:ext uri="{FF2B5EF4-FFF2-40B4-BE49-F238E27FC236}">
              <a16:creationId xmlns:a16="http://schemas.microsoft.com/office/drawing/2014/main" id="{46596FCA-06A6-5AE9-5554-8909F7422BB1}"/>
            </a:ext>
          </a:extLst>
        </p:cNvPr>
        <p:cNvGrpSpPr/>
        <p:nvPr/>
      </p:nvGrpSpPr>
      <p:grpSpPr>
        <a:xfrm>
          <a:off x="0" y="0"/>
          <a:ext cx="0" cy="0"/>
          <a:chOff x="0" y="0"/>
          <a:chExt cx="0" cy="0"/>
        </a:xfrm>
      </p:grpSpPr>
      <p:sp>
        <p:nvSpPr>
          <p:cNvPr id="165" name="Google Shape;165;g3c82416db02_0_13:notes">
            <a:extLst>
              <a:ext uri="{FF2B5EF4-FFF2-40B4-BE49-F238E27FC236}">
                <a16:creationId xmlns:a16="http://schemas.microsoft.com/office/drawing/2014/main" id="{6A3E2532-E944-E150-3236-A7827852AE9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3c82416db02_0_13:notes">
            <a:extLst>
              <a:ext uri="{FF2B5EF4-FFF2-40B4-BE49-F238E27FC236}">
                <a16:creationId xmlns:a16="http://schemas.microsoft.com/office/drawing/2014/main" id="{3DE43E8F-ACA8-67A5-1C86-93355CB2D25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9543100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a:extLst>
            <a:ext uri="{FF2B5EF4-FFF2-40B4-BE49-F238E27FC236}">
              <a16:creationId xmlns:a16="http://schemas.microsoft.com/office/drawing/2014/main" id="{6A2B497D-DE85-6DE7-16BE-9A830CC7D5C7}"/>
            </a:ext>
          </a:extLst>
        </p:cNvPr>
        <p:cNvGrpSpPr/>
        <p:nvPr/>
      </p:nvGrpSpPr>
      <p:grpSpPr>
        <a:xfrm>
          <a:off x="0" y="0"/>
          <a:ext cx="0" cy="0"/>
          <a:chOff x="0" y="0"/>
          <a:chExt cx="0" cy="0"/>
        </a:xfrm>
      </p:grpSpPr>
      <p:sp>
        <p:nvSpPr>
          <p:cNvPr id="165" name="Google Shape;165;g3c82416db02_0_13:notes">
            <a:extLst>
              <a:ext uri="{FF2B5EF4-FFF2-40B4-BE49-F238E27FC236}">
                <a16:creationId xmlns:a16="http://schemas.microsoft.com/office/drawing/2014/main" id="{C47115D4-0D85-0059-48F1-D095C9365890}"/>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3c82416db02_0_13:notes">
            <a:extLst>
              <a:ext uri="{FF2B5EF4-FFF2-40B4-BE49-F238E27FC236}">
                <a16:creationId xmlns:a16="http://schemas.microsoft.com/office/drawing/2014/main" id="{589DAF4F-5DB9-6AB0-EA9B-6FD63C96FC5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918465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a:extLst>
            <a:ext uri="{FF2B5EF4-FFF2-40B4-BE49-F238E27FC236}">
              <a16:creationId xmlns:a16="http://schemas.microsoft.com/office/drawing/2014/main" id="{90E9F108-3D90-4CB7-CBE8-5C57F3BA36F9}"/>
            </a:ext>
          </a:extLst>
        </p:cNvPr>
        <p:cNvGrpSpPr/>
        <p:nvPr/>
      </p:nvGrpSpPr>
      <p:grpSpPr>
        <a:xfrm>
          <a:off x="0" y="0"/>
          <a:ext cx="0" cy="0"/>
          <a:chOff x="0" y="0"/>
          <a:chExt cx="0" cy="0"/>
        </a:xfrm>
      </p:grpSpPr>
      <p:sp>
        <p:nvSpPr>
          <p:cNvPr id="165" name="Google Shape;165;g3c82416db02_0_13:notes">
            <a:extLst>
              <a:ext uri="{FF2B5EF4-FFF2-40B4-BE49-F238E27FC236}">
                <a16:creationId xmlns:a16="http://schemas.microsoft.com/office/drawing/2014/main" id="{6915460F-FF6D-78E7-6CED-07AE862B6F8F}"/>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3c82416db02_0_13:notes">
            <a:extLst>
              <a:ext uri="{FF2B5EF4-FFF2-40B4-BE49-F238E27FC236}">
                <a16:creationId xmlns:a16="http://schemas.microsoft.com/office/drawing/2014/main" id="{5C25C5F2-C8E9-64B9-B340-42DA480B7D7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7990328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a:extLst>
            <a:ext uri="{FF2B5EF4-FFF2-40B4-BE49-F238E27FC236}">
              <a16:creationId xmlns:a16="http://schemas.microsoft.com/office/drawing/2014/main" id="{5DDF51CE-588A-64D5-197D-8435DF25CDBD}"/>
            </a:ext>
          </a:extLst>
        </p:cNvPr>
        <p:cNvGrpSpPr/>
        <p:nvPr/>
      </p:nvGrpSpPr>
      <p:grpSpPr>
        <a:xfrm>
          <a:off x="0" y="0"/>
          <a:ext cx="0" cy="0"/>
          <a:chOff x="0" y="0"/>
          <a:chExt cx="0" cy="0"/>
        </a:xfrm>
      </p:grpSpPr>
      <p:sp>
        <p:nvSpPr>
          <p:cNvPr id="165" name="Google Shape;165;g3c82416db02_0_13:notes">
            <a:extLst>
              <a:ext uri="{FF2B5EF4-FFF2-40B4-BE49-F238E27FC236}">
                <a16:creationId xmlns:a16="http://schemas.microsoft.com/office/drawing/2014/main" id="{3B890626-8B69-B107-6990-D4E0BB7C42D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3c82416db02_0_13:notes">
            <a:extLst>
              <a:ext uri="{FF2B5EF4-FFF2-40B4-BE49-F238E27FC236}">
                <a16:creationId xmlns:a16="http://schemas.microsoft.com/office/drawing/2014/main" id="{F84E04B6-37E8-8FA2-068A-DFAD54F32AD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236563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a:extLst>
            <a:ext uri="{FF2B5EF4-FFF2-40B4-BE49-F238E27FC236}">
              <a16:creationId xmlns:a16="http://schemas.microsoft.com/office/drawing/2014/main" id="{5B4C5CCF-8B41-6161-F296-B82E68217786}"/>
            </a:ext>
          </a:extLst>
        </p:cNvPr>
        <p:cNvGrpSpPr/>
        <p:nvPr/>
      </p:nvGrpSpPr>
      <p:grpSpPr>
        <a:xfrm>
          <a:off x="0" y="0"/>
          <a:ext cx="0" cy="0"/>
          <a:chOff x="0" y="0"/>
          <a:chExt cx="0" cy="0"/>
        </a:xfrm>
      </p:grpSpPr>
      <p:sp>
        <p:nvSpPr>
          <p:cNvPr id="165" name="Google Shape;165;g3c82416db02_0_13:notes">
            <a:extLst>
              <a:ext uri="{FF2B5EF4-FFF2-40B4-BE49-F238E27FC236}">
                <a16:creationId xmlns:a16="http://schemas.microsoft.com/office/drawing/2014/main" id="{E05BB3E3-8CCD-C86D-DB63-6A3194C028C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3c82416db02_0_13:notes">
            <a:extLst>
              <a:ext uri="{FF2B5EF4-FFF2-40B4-BE49-F238E27FC236}">
                <a16:creationId xmlns:a16="http://schemas.microsoft.com/office/drawing/2014/main" id="{A13627F3-EE3E-9D5D-9C9F-8866F1E10EE7}"/>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1731179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a:extLst>
            <a:ext uri="{FF2B5EF4-FFF2-40B4-BE49-F238E27FC236}">
              <a16:creationId xmlns:a16="http://schemas.microsoft.com/office/drawing/2014/main" id="{2151EDD4-F6DE-2526-08D6-85D0366BE42F}"/>
            </a:ext>
          </a:extLst>
        </p:cNvPr>
        <p:cNvGrpSpPr/>
        <p:nvPr/>
      </p:nvGrpSpPr>
      <p:grpSpPr>
        <a:xfrm>
          <a:off x="0" y="0"/>
          <a:ext cx="0" cy="0"/>
          <a:chOff x="0" y="0"/>
          <a:chExt cx="0" cy="0"/>
        </a:xfrm>
      </p:grpSpPr>
      <p:sp>
        <p:nvSpPr>
          <p:cNvPr id="165" name="Google Shape;165;g3c82416db02_0_13:notes">
            <a:extLst>
              <a:ext uri="{FF2B5EF4-FFF2-40B4-BE49-F238E27FC236}">
                <a16:creationId xmlns:a16="http://schemas.microsoft.com/office/drawing/2014/main" id="{605C7123-EE31-116B-2EC2-2836108866A5}"/>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3c82416db02_0_13:notes">
            <a:extLst>
              <a:ext uri="{FF2B5EF4-FFF2-40B4-BE49-F238E27FC236}">
                <a16:creationId xmlns:a16="http://schemas.microsoft.com/office/drawing/2014/main" id="{60BE2FCF-0D1E-612D-38A6-F91B173FE17F}"/>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06819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sp>
        <p:nvSpPr>
          <p:cNvPr id="16" name="Google Shape;16;p3"/>
          <p:cNvSpPr/>
          <p:nvPr/>
        </p:nvSpPr>
        <p:spPr>
          <a:xfrm flipH="1">
            <a:off x="7595938" y="460225"/>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lt2"/>
            </a:solidFill>
            <a:prstDash val="solid"/>
            <a:miter lim="8000"/>
            <a:headEnd type="none" w="sm" len="sm"/>
            <a:tailEnd type="none" w="sm" len="sm"/>
          </a:ln>
        </p:spPr>
        <p:txBody>
          <a:bodyPr/>
          <a:lstStyle/>
          <a:p>
            <a:endParaRPr lang="sv-SE"/>
          </a:p>
        </p:txBody>
      </p:sp>
      <p:sp>
        <p:nvSpPr>
          <p:cNvPr id="17" name="Google Shape;17;p3"/>
          <p:cNvSpPr/>
          <p:nvPr/>
        </p:nvSpPr>
        <p:spPr>
          <a:xfrm rot="10800000" flipH="1">
            <a:off x="466425" y="3558325"/>
            <a:ext cx="1081625" cy="1124950"/>
          </a:xfrm>
          <a:custGeom>
            <a:avLst/>
            <a:gdLst/>
            <a:ahLst/>
            <a:cxnLst/>
            <a:rect l="l" t="t" r="r" b="b"/>
            <a:pathLst>
              <a:path w="43265" h="44998" extrusionOk="0">
                <a:moveTo>
                  <a:pt x="0" y="44998"/>
                </a:moveTo>
                <a:lnTo>
                  <a:pt x="0" y="0"/>
                </a:lnTo>
                <a:lnTo>
                  <a:pt x="43265" y="0"/>
                </a:lnTo>
              </a:path>
            </a:pathLst>
          </a:custGeom>
          <a:noFill/>
          <a:ln w="28575" cap="flat" cmpd="sng">
            <a:solidFill>
              <a:schemeClr val="lt2"/>
            </a:solidFill>
            <a:prstDash val="solid"/>
            <a:miter lim="8000"/>
            <a:headEnd type="none" w="sm" len="sm"/>
            <a:tailEnd type="none" w="sm" len="sm"/>
          </a:ln>
        </p:spPr>
        <p:txBody>
          <a:bodyPr/>
          <a:lstStyle/>
          <a:p>
            <a:endParaRPr lang="sv-SE"/>
          </a:p>
        </p:txBody>
      </p:sp>
      <p:sp>
        <p:nvSpPr>
          <p:cNvPr id="18" name="Google Shape;18;p3"/>
          <p:cNvSpPr txBox="1">
            <a:spLocks noGrp="1"/>
          </p:cNvSpPr>
          <p:nvPr>
            <p:ph type="title"/>
          </p:nvPr>
        </p:nvSpPr>
        <p:spPr>
          <a:xfrm>
            <a:off x="773700" y="1806450"/>
            <a:ext cx="7596600" cy="15306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a:endParaRPr/>
          </a:p>
        </p:txBody>
      </p:sp>
      <p:sp>
        <p:nvSpPr>
          <p:cNvPr id="19" name="Google Shape;19;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6"/>
        <p:cNvGrpSpPr/>
        <p:nvPr/>
      </p:nvGrpSpPr>
      <p:grpSpPr>
        <a:xfrm>
          <a:off x="0" y="0"/>
          <a:ext cx="0" cy="0"/>
          <a:chOff x="0" y="0"/>
          <a:chExt cx="0" cy="0"/>
        </a:xfrm>
      </p:grpSpPr>
      <p:sp>
        <p:nvSpPr>
          <p:cNvPr id="57" name="Google Shape;57;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0"/>
        <p:cNvGrpSpPr/>
        <p:nvPr/>
      </p:nvGrpSpPr>
      <p:grpSpPr>
        <a:xfrm>
          <a:off x="0" y="0"/>
          <a:ext cx="0" cy="0"/>
          <a:chOff x="0" y="0"/>
          <a:chExt cx="0" cy="0"/>
        </a:xfrm>
      </p:grpSpPr>
      <p:sp>
        <p:nvSpPr>
          <p:cNvPr id="21" name="Google Shape;21;p4"/>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4"/>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23" name="Google Shape;23;p4"/>
          <p:cNvSpPr txBox="1">
            <a:spLocks noGrp="1"/>
          </p:cNvSpPr>
          <p:nvPr>
            <p:ph type="body" idx="1"/>
          </p:nvPr>
        </p:nvSpPr>
        <p:spPr>
          <a:xfrm>
            <a:off x="311700" y="1225225"/>
            <a:ext cx="8520600" cy="33540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4" name="Google Shape;24;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5"/>
        <p:cNvGrpSpPr/>
        <p:nvPr/>
      </p:nvGrpSpPr>
      <p:grpSpPr>
        <a:xfrm>
          <a:off x="0" y="0"/>
          <a:ext cx="0" cy="0"/>
          <a:chOff x="0" y="0"/>
          <a:chExt cx="0" cy="0"/>
        </a:xfrm>
      </p:grpSpPr>
      <p:sp>
        <p:nvSpPr>
          <p:cNvPr id="26" name="Google Shape;26;p5"/>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27" name="Google Shape;27;p5"/>
          <p:cNvSpPr txBox="1">
            <a:spLocks noGrp="1"/>
          </p:cNvSpPr>
          <p:nvPr>
            <p:ph type="body" idx="1"/>
          </p:nvPr>
        </p:nvSpPr>
        <p:spPr>
          <a:xfrm>
            <a:off x="311700" y="1225225"/>
            <a:ext cx="3999900" cy="3354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8" name="Google Shape;28;p5"/>
          <p:cNvSpPr txBox="1">
            <a:spLocks noGrp="1"/>
          </p:cNvSpPr>
          <p:nvPr>
            <p:ph type="body" idx="2"/>
          </p:nvPr>
        </p:nvSpPr>
        <p:spPr>
          <a:xfrm>
            <a:off x="4832400" y="1225225"/>
            <a:ext cx="3999900" cy="33540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9" name="Google Shape;29;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0"/>
        <p:cNvGrpSpPr/>
        <p:nvPr/>
      </p:nvGrpSpPr>
      <p:grpSpPr>
        <a:xfrm>
          <a:off x="0" y="0"/>
          <a:ext cx="0" cy="0"/>
          <a:chOff x="0" y="0"/>
          <a:chExt cx="0" cy="0"/>
        </a:xfrm>
      </p:grpSpPr>
      <p:sp>
        <p:nvSpPr>
          <p:cNvPr id="31" name="Google Shape;31;p6"/>
          <p:cNvSpPr txBox="1">
            <a:spLocks noGrp="1"/>
          </p:cNvSpPr>
          <p:nvPr>
            <p:ph type="title"/>
          </p:nvPr>
        </p:nvSpPr>
        <p:spPr>
          <a:xfrm>
            <a:off x="311700" y="315925"/>
            <a:ext cx="8520600" cy="831300"/>
          </a:xfrm>
          <a:prstGeom prst="rect">
            <a:avLst/>
          </a:prstGeom>
        </p:spPr>
        <p:txBody>
          <a:bodyPr spcFirstLastPara="1" wrap="square" lIns="91425" tIns="91425" rIns="91425" bIns="91425" anchor="b" anchorCtr="0">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a:endParaRPr/>
          </a:p>
        </p:txBody>
      </p:sp>
      <p:sp>
        <p:nvSpPr>
          <p:cNvPr id="32" name="Google Shape;32;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3"/>
        <p:cNvGrpSpPr/>
        <p:nvPr/>
      </p:nvGrpSpPr>
      <p:grpSpPr>
        <a:xfrm>
          <a:off x="0" y="0"/>
          <a:ext cx="0" cy="0"/>
          <a:chOff x="0" y="0"/>
          <a:chExt cx="0" cy="0"/>
        </a:xfrm>
      </p:grpSpPr>
      <p:sp>
        <p:nvSpPr>
          <p:cNvPr id="34" name="Google Shape;34;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35" name="Google Shape;35;p7"/>
          <p:cNvSpPr txBox="1">
            <a:spLocks noGrp="1"/>
          </p:cNvSpPr>
          <p:nvPr>
            <p:ph type="body" idx="1"/>
          </p:nvPr>
        </p:nvSpPr>
        <p:spPr>
          <a:xfrm>
            <a:off x="311700" y="1399400"/>
            <a:ext cx="2808000" cy="27849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6" name="Google Shape;36;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7"/>
        <p:cNvGrpSpPr/>
        <p:nvPr/>
      </p:nvGrpSpPr>
      <p:grpSpPr>
        <a:xfrm>
          <a:off x="0" y="0"/>
          <a:ext cx="0" cy="0"/>
          <a:chOff x="0" y="0"/>
          <a:chExt cx="0" cy="0"/>
        </a:xfrm>
      </p:grpSpPr>
      <p:sp>
        <p:nvSpPr>
          <p:cNvPr id="38" name="Google Shape;38;p8"/>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8"/>
          <p:cNvSpPr txBox="1">
            <a:spLocks noGrp="1"/>
          </p:cNvSpPr>
          <p:nvPr>
            <p:ph type="title"/>
          </p:nvPr>
        </p:nvSpPr>
        <p:spPr>
          <a:xfrm>
            <a:off x="490250" y="450150"/>
            <a:ext cx="5878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40" name="Google Shape;40;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1"/>
        <p:cNvGrpSpPr/>
        <p:nvPr/>
      </p:nvGrpSpPr>
      <p:grpSpPr>
        <a:xfrm>
          <a:off x="0" y="0"/>
          <a:ext cx="0" cy="0"/>
          <a:chOff x="0" y="0"/>
          <a:chExt cx="0" cy="0"/>
        </a:xfrm>
      </p:grpSpPr>
      <p:sp>
        <p:nvSpPr>
          <p:cNvPr id="42" name="Google Shape;42;p9"/>
          <p:cNvSpPr/>
          <p:nvPr/>
        </p:nvSpPr>
        <p:spPr>
          <a:xfrm>
            <a:off x="4572000" y="-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3" name="Google Shape;43;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44" name="Google Shape;44;p9"/>
          <p:cNvSpPr txBox="1">
            <a:spLocks noGrp="1"/>
          </p:cNvSpPr>
          <p:nvPr>
            <p:ph type="title"/>
          </p:nvPr>
        </p:nvSpPr>
        <p:spPr>
          <a:xfrm>
            <a:off x="265500" y="929275"/>
            <a:ext cx="4045200" cy="1786200"/>
          </a:xfrm>
          <a:prstGeom prst="rect">
            <a:avLst/>
          </a:prstGeom>
        </p:spPr>
        <p:txBody>
          <a:bodyPr spcFirstLastPara="1" wrap="square" lIns="91425" tIns="91425" rIns="91425" bIns="91425" anchor="b" anchorCtr="0">
            <a:normAutofit/>
          </a:bodyPr>
          <a:lstStyle>
            <a:lvl1pPr lvl="0" algn="ctr">
              <a:spcBef>
                <a:spcPts val="0"/>
              </a:spcBef>
              <a:spcAft>
                <a:spcPts val="0"/>
              </a:spcAft>
              <a:buClr>
                <a:schemeClr val="lt2"/>
              </a:buClr>
              <a:buSzPts val="4200"/>
              <a:buNone/>
              <a:defRPr>
                <a:solidFill>
                  <a:schemeClr val="lt2"/>
                </a:solidFill>
              </a:defRPr>
            </a:lvl1pPr>
            <a:lvl2pPr lvl="1" algn="ctr">
              <a:spcBef>
                <a:spcPts val="0"/>
              </a:spcBef>
              <a:spcAft>
                <a:spcPts val="0"/>
              </a:spcAft>
              <a:buClr>
                <a:schemeClr val="lt2"/>
              </a:buClr>
              <a:buSzPts val="4200"/>
              <a:buNone/>
              <a:defRPr>
                <a:solidFill>
                  <a:schemeClr val="lt2"/>
                </a:solidFill>
              </a:defRPr>
            </a:lvl2pPr>
            <a:lvl3pPr lvl="2" algn="ctr">
              <a:spcBef>
                <a:spcPts val="0"/>
              </a:spcBef>
              <a:spcAft>
                <a:spcPts val="0"/>
              </a:spcAft>
              <a:buClr>
                <a:schemeClr val="lt2"/>
              </a:buClr>
              <a:buSzPts val="4200"/>
              <a:buNone/>
              <a:defRPr>
                <a:solidFill>
                  <a:schemeClr val="lt2"/>
                </a:solidFill>
              </a:defRPr>
            </a:lvl3pPr>
            <a:lvl4pPr lvl="3" algn="ctr">
              <a:spcBef>
                <a:spcPts val="0"/>
              </a:spcBef>
              <a:spcAft>
                <a:spcPts val="0"/>
              </a:spcAft>
              <a:buClr>
                <a:schemeClr val="lt2"/>
              </a:buClr>
              <a:buSzPts val="4200"/>
              <a:buNone/>
              <a:defRPr>
                <a:solidFill>
                  <a:schemeClr val="lt2"/>
                </a:solidFill>
              </a:defRPr>
            </a:lvl4pPr>
            <a:lvl5pPr lvl="4" algn="ctr">
              <a:spcBef>
                <a:spcPts val="0"/>
              </a:spcBef>
              <a:spcAft>
                <a:spcPts val="0"/>
              </a:spcAft>
              <a:buClr>
                <a:schemeClr val="lt2"/>
              </a:buClr>
              <a:buSzPts val="4200"/>
              <a:buNone/>
              <a:defRPr>
                <a:solidFill>
                  <a:schemeClr val="lt2"/>
                </a:solidFill>
              </a:defRPr>
            </a:lvl5pPr>
            <a:lvl6pPr lvl="5" algn="ctr">
              <a:spcBef>
                <a:spcPts val="0"/>
              </a:spcBef>
              <a:spcAft>
                <a:spcPts val="0"/>
              </a:spcAft>
              <a:buClr>
                <a:schemeClr val="lt2"/>
              </a:buClr>
              <a:buSzPts val="4200"/>
              <a:buNone/>
              <a:defRPr>
                <a:solidFill>
                  <a:schemeClr val="lt2"/>
                </a:solidFill>
              </a:defRPr>
            </a:lvl6pPr>
            <a:lvl7pPr lvl="6" algn="ctr">
              <a:spcBef>
                <a:spcPts val="0"/>
              </a:spcBef>
              <a:spcAft>
                <a:spcPts val="0"/>
              </a:spcAft>
              <a:buClr>
                <a:schemeClr val="lt2"/>
              </a:buClr>
              <a:buSzPts val="4200"/>
              <a:buNone/>
              <a:defRPr>
                <a:solidFill>
                  <a:schemeClr val="lt2"/>
                </a:solidFill>
              </a:defRPr>
            </a:lvl7pPr>
            <a:lvl8pPr lvl="7" algn="ctr">
              <a:spcBef>
                <a:spcPts val="0"/>
              </a:spcBef>
              <a:spcAft>
                <a:spcPts val="0"/>
              </a:spcAft>
              <a:buClr>
                <a:schemeClr val="lt2"/>
              </a:buClr>
              <a:buSzPts val="4200"/>
              <a:buNone/>
              <a:defRPr>
                <a:solidFill>
                  <a:schemeClr val="lt2"/>
                </a:solidFill>
              </a:defRPr>
            </a:lvl8pPr>
            <a:lvl9pPr lvl="8" algn="ctr">
              <a:spcBef>
                <a:spcPts val="0"/>
              </a:spcBef>
              <a:spcAft>
                <a:spcPts val="0"/>
              </a:spcAft>
              <a:buClr>
                <a:schemeClr val="lt2"/>
              </a:buClr>
              <a:buSzPts val="4200"/>
              <a:buNone/>
              <a:defRPr>
                <a:solidFill>
                  <a:schemeClr val="lt2"/>
                </a:solidFill>
              </a:defRPr>
            </a:lvl9pPr>
          </a:lstStyle>
          <a:p>
            <a:endParaRPr/>
          </a:p>
        </p:txBody>
      </p:sp>
      <p:sp>
        <p:nvSpPr>
          <p:cNvPr id="45" name="Google Shape;45;p9"/>
          <p:cNvSpPr txBox="1">
            <a:spLocks noGrp="1"/>
          </p:cNvSpPr>
          <p:nvPr>
            <p:ph type="subTitle" idx="1"/>
          </p:nvPr>
        </p:nvSpPr>
        <p:spPr>
          <a:xfrm>
            <a:off x="265500" y="2769001"/>
            <a:ext cx="4045200" cy="1574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400"/>
              <a:buFont typeface="Economica"/>
              <a:buNone/>
              <a:defRPr sz="2400">
                <a:latin typeface="Economica"/>
                <a:ea typeface="Economica"/>
                <a:cs typeface="Economica"/>
                <a:sym typeface="Economica"/>
              </a:defRPr>
            </a:lvl1pPr>
            <a:lvl2pPr lvl="1" algn="ctr">
              <a:lnSpc>
                <a:spcPct val="100000"/>
              </a:lnSpc>
              <a:spcBef>
                <a:spcPts val="0"/>
              </a:spcBef>
              <a:spcAft>
                <a:spcPts val="0"/>
              </a:spcAft>
              <a:buSzPts val="2400"/>
              <a:buFont typeface="Economica"/>
              <a:buNone/>
              <a:defRPr sz="2400">
                <a:latin typeface="Economica"/>
                <a:ea typeface="Economica"/>
                <a:cs typeface="Economica"/>
                <a:sym typeface="Economica"/>
              </a:defRPr>
            </a:lvl2pPr>
            <a:lvl3pPr lvl="2" algn="ctr">
              <a:lnSpc>
                <a:spcPct val="100000"/>
              </a:lnSpc>
              <a:spcBef>
                <a:spcPts val="0"/>
              </a:spcBef>
              <a:spcAft>
                <a:spcPts val="0"/>
              </a:spcAft>
              <a:buSzPts val="2400"/>
              <a:buFont typeface="Economica"/>
              <a:buNone/>
              <a:defRPr sz="2400">
                <a:latin typeface="Economica"/>
                <a:ea typeface="Economica"/>
                <a:cs typeface="Economica"/>
                <a:sym typeface="Economica"/>
              </a:defRPr>
            </a:lvl3pPr>
            <a:lvl4pPr lvl="3" algn="ctr">
              <a:lnSpc>
                <a:spcPct val="100000"/>
              </a:lnSpc>
              <a:spcBef>
                <a:spcPts val="0"/>
              </a:spcBef>
              <a:spcAft>
                <a:spcPts val="0"/>
              </a:spcAft>
              <a:buSzPts val="2400"/>
              <a:buFont typeface="Economica"/>
              <a:buNone/>
              <a:defRPr sz="2400">
                <a:latin typeface="Economica"/>
                <a:ea typeface="Economica"/>
                <a:cs typeface="Economica"/>
                <a:sym typeface="Economica"/>
              </a:defRPr>
            </a:lvl4pPr>
            <a:lvl5pPr lvl="4" algn="ctr">
              <a:lnSpc>
                <a:spcPct val="100000"/>
              </a:lnSpc>
              <a:spcBef>
                <a:spcPts val="0"/>
              </a:spcBef>
              <a:spcAft>
                <a:spcPts val="0"/>
              </a:spcAft>
              <a:buSzPts val="2400"/>
              <a:buFont typeface="Economica"/>
              <a:buNone/>
              <a:defRPr sz="2400">
                <a:latin typeface="Economica"/>
                <a:ea typeface="Economica"/>
                <a:cs typeface="Economica"/>
                <a:sym typeface="Economica"/>
              </a:defRPr>
            </a:lvl5pPr>
            <a:lvl6pPr lvl="5" algn="ctr">
              <a:lnSpc>
                <a:spcPct val="100000"/>
              </a:lnSpc>
              <a:spcBef>
                <a:spcPts val="0"/>
              </a:spcBef>
              <a:spcAft>
                <a:spcPts val="0"/>
              </a:spcAft>
              <a:buSzPts val="2400"/>
              <a:buFont typeface="Economica"/>
              <a:buNone/>
              <a:defRPr sz="2400">
                <a:latin typeface="Economica"/>
                <a:ea typeface="Economica"/>
                <a:cs typeface="Economica"/>
                <a:sym typeface="Economica"/>
              </a:defRPr>
            </a:lvl6pPr>
            <a:lvl7pPr lvl="6" algn="ctr">
              <a:lnSpc>
                <a:spcPct val="100000"/>
              </a:lnSpc>
              <a:spcBef>
                <a:spcPts val="0"/>
              </a:spcBef>
              <a:spcAft>
                <a:spcPts val="0"/>
              </a:spcAft>
              <a:buSzPts val="2400"/>
              <a:buFont typeface="Economica"/>
              <a:buNone/>
              <a:defRPr sz="2400">
                <a:latin typeface="Economica"/>
                <a:ea typeface="Economica"/>
                <a:cs typeface="Economica"/>
                <a:sym typeface="Economica"/>
              </a:defRPr>
            </a:lvl7pPr>
            <a:lvl8pPr lvl="7" algn="ctr">
              <a:lnSpc>
                <a:spcPct val="100000"/>
              </a:lnSpc>
              <a:spcBef>
                <a:spcPts val="0"/>
              </a:spcBef>
              <a:spcAft>
                <a:spcPts val="0"/>
              </a:spcAft>
              <a:buSzPts val="2400"/>
              <a:buFont typeface="Economica"/>
              <a:buNone/>
              <a:defRPr sz="2400">
                <a:latin typeface="Economica"/>
                <a:ea typeface="Economica"/>
                <a:cs typeface="Economica"/>
                <a:sym typeface="Economica"/>
              </a:defRPr>
            </a:lvl8pPr>
            <a:lvl9pPr lvl="8" algn="ctr">
              <a:lnSpc>
                <a:spcPct val="100000"/>
              </a:lnSpc>
              <a:spcBef>
                <a:spcPts val="0"/>
              </a:spcBef>
              <a:spcAft>
                <a:spcPts val="0"/>
              </a:spcAft>
              <a:buSzPts val="2400"/>
              <a:buFont typeface="Economica"/>
              <a:buNone/>
              <a:defRPr sz="2400">
                <a:latin typeface="Economica"/>
                <a:ea typeface="Economica"/>
                <a:cs typeface="Economica"/>
                <a:sym typeface="Economica"/>
              </a:defRPr>
            </a:lvl9pPr>
          </a:lstStyle>
          <a:p>
            <a:endParaRPr/>
          </a:p>
        </p:txBody>
      </p:sp>
      <p:sp>
        <p:nvSpPr>
          <p:cNvPr id="46" name="Google Shape;46;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47" name="Google Shape;47;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8"/>
        <p:cNvGrpSpPr/>
        <p:nvPr/>
      </p:nvGrpSpPr>
      <p:grpSpPr>
        <a:xfrm>
          <a:off x="0" y="0"/>
          <a:ext cx="0" cy="0"/>
          <a:chOff x="0" y="0"/>
          <a:chExt cx="0" cy="0"/>
        </a:xfrm>
      </p:grpSpPr>
      <p:sp>
        <p:nvSpPr>
          <p:cNvPr id="49" name="Google Shape;49;p10"/>
          <p:cNvSpPr txBox="1">
            <a:spLocks noGrp="1"/>
          </p:cNvSpPr>
          <p:nvPr>
            <p:ph type="body" idx="1"/>
          </p:nvPr>
        </p:nvSpPr>
        <p:spPr>
          <a:xfrm>
            <a:off x="319500" y="4218925"/>
            <a:ext cx="5998800" cy="598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2400"/>
              <a:buFont typeface="Economica"/>
              <a:buNone/>
              <a:defRPr sz="2400">
                <a:latin typeface="Economica"/>
                <a:ea typeface="Economica"/>
                <a:cs typeface="Economica"/>
                <a:sym typeface="Economica"/>
              </a:defRPr>
            </a:lvl1pPr>
          </a:lstStyle>
          <a:p>
            <a:endParaRPr/>
          </a:p>
        </p:txBody>
      </p:sp>
      <p:sp>
        <p:nvSpPr>
          <p:cNvPr id="50" name="Google Shape;50;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1"/>
        <p:cNvGrpSpPr/>
        <p:nvPr/>
      </p:nvGrpSpPr>
      <p:grpSpPr>
        <a:xfrm>
          <a:off x="0" y="0"/>
          <a:ext cx="0" cy="0"/>
          <a:chOff x="0" y="0"/>
          <a:chExt cx="0" cy="0"/>
        </a:xfrm>
      </p:grpSpPr>
      <p:sp>
        <p:nvSpPr>
          <p:cNvPr id="52" name="Google Shape;52;p11"/>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11"/>
          <p:cNvSpPr txBox="1">
            <a:spLocks noGrp="1"/>
          </p:cNvSpPr>
          <p:nvPr>
            <p:ph type="title" hasCustomPrompt="1"/>
          </p:nvPr>
        </p:nvSpPr>
        <p:spPr>
          <a:xfrm>
            <a:off x="311700" y="957125"/>
            <a:ext cx="8520600" cy="21288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lt2"/>
              </a:buClr>
              <a:buSzPts val="16000"/>
              <a:buNone/>
              <a:defRPr sz="16000">
                <a:solidFill>
                  <a:schemeClr val="lt2"/>
                </a:solidFill>
              </a:defRPr>
            </a:lvl1pPr>
            <a:lvl2pPr lvl="1" algn="ctr">
              <a:spcBef>
                <a:spcPts val="0"/>
              </a:spcBef>
              <a:spcAft>
                <a:spcPts val="0"/>
              </a:spcAft>
              <a:buClr>
                <a:schemeClr val="lt2"/>
              </a:buClr>
              <a:buSzPts val="16000"/>
              <a:buNone/>
              <a:defRPr sz="16000">
                <a:solidFill>
                  <a:schemeClr val="lt2"/>
                </a:solidFill>
              </a:defRPr>
            </a:lvl2pPr>
            <a:lvl3pPr lvl="2" algn="ctr">
              <a:spcBef>
                <a:spcPts val="0"/>
              </a:spcBef>
              <a:spcAft>
                <a:spcPts val="0"/>
              </a:spcAft>
              <a:buClr>
                <a:schemeClr val="lt2"/>
              </a:buClr>
              <a:buSzPts val="16000"/>
              <a:buNone/>
              <a:defRPr sz="16000">
                <a:solidFill>
                  <a:schemeClr val="lt2"/>
                </a:solidFill>
              </a:defRPr>
            </a:lvl3pPr>
            <a:lvl4pPr lvl="3" algn="ctr">
              <a:spcBef>
                <a:spcPts val="0"/>
              </a:spcBef>
              <a:spcAft>
                <a:spcPts val="0"/>
              </a:spcAft>
              <a:buClr>
                <a:schemeClr val="lt2"/>
              </a:buClr>
              <a:buSzPts val="16000"/>
              <a:buNone/>
              <a:defRPr sz="16000">
                <a:solidFill>
                  <a:schemeClr val="lt2"/>
                </a:solidFill>
              </a:defRPr>
            </a:lvl4pPr>
            <a:lvl5pPr lvl="4" algn="ctr">
              <a:spcBef>
                <a:spcPts val="0"/>
              </a:spcBef>
              <a:spcAft>
                <a:spcPts val="0"/>
              </a:spcAft>
              <a:buClr>
                <a:schemeClr val="lt2"/>
              </a:buClr>
              <a:buSzPts val="16000"/>
              <a:buNone/>
              <a:defRPr sz="16000">
                <a:solidFill>
                  <a:schemeClr val="lt2"/>
                </a:solidFill>
              </a:defRPr>
            </a:lvl5pPr>
            <a:lvl6pPr lvl="5" algn="ctr">
              <a:spcBef>
                <a:spcPts val="0"/>
              </a:spcBef>
              <a:spcAft>
                <a:spcPts val="0"/>
              </a:spcAft>
              <a:buClr>
                <a:schemeClr val="lt2"/>
              </a:buClr>
              <a:buSzPts val="16000"/>
              <a:buNone/>
              <a:defRPr sz="16000">
                <a:solidFill>
                  <a:schemeClr val="lt2"/>
                </a:solidFill>
              </a:defRPr>
            </a:lvl6pPr>
            <a:lvl7pPr lvl="6" algn="ctr">
              <a:spcBef>
                <a:spcPts val="0"/>
              </a:spcBef>
              <a:spcAft>
                <a:spcPts val="0"/>
              </a:spcAft>
              <a:buClr>
                <a:schemeClr val="lt2"/>
              </a:buClr>
              <a:buSzPts val="16000"/>
              <a:buNone/>
              <a:defRPr sz="16000">
                <a:solidFill>
                  <a:schemeClr val="lt2"/>
                </a:solidFill>
              </a:defRPr>
            </a:lvl7pPr>
            <a:lvl8pPr lvl="7" algn="ctr">
              <a:spcBef>
                <a:spcPts val="0"/>
              </a:spcBef>
              <a:spcAft>
                <a:spcPts val="0"/>
              </a:spcAft>
              <a:buClr>
                <a:schemeClr val="lt2"/>
              </a:buClr>
              <a:buSzPts val="16000"/>
              <a:buNone/>
              <a:defRPr sz="16000">
                <a:solidFill>
                  <a:schemeClr val="lt2"/>
                </a:solidFill>
              </a:defRPr>
            </a:lvl8pPr>
            <a:lvl9pPr lvl="8" algn="ctr">
              <a:spcBef>
                <a:spcPts val="0"/>
              </a:spcBef>
              <a:spcAft>
                <a:spcPts val="0"/>
              </a:spcAft>
              <a:buClr>
                <a:schemeClr val="lt2"/>
              </a:buClr>
              <a:buSzPts val="16000"/>
              <a:buNone/>
              <a:defRPr sz="16000">
                <a:solidFill>
                  <a:schemeClr val="lt2"/>
                </a:solidFill>
              </a:defRPr>
            </a:lvl9pPr>
          </a:lstStyle>
          <a:p>
            <a:r>
              <a:t>xx%</a:t>
            </a:r>
          </a:p>
        </p:txBody>
      </p:sp>
      <p:sp>
        <p:nvSpPr>
          <p:cNvPr id="54" name="Google Shape;54;p11"/>
          <p:cNvSpPr txBox="1">
            <a:spLocks noGrp="1"/>
          </p:cNvSpPr>
          <p:nvPr>
            <p:ph type="body" idx="1"/>
          </p:nvPr>
        </p:nvSpPr>
        <p:spPr>
          <a:xfrm>
            <a:off x="311700" y="3162000"/>
            <a:ext cx="8520600" cy="10716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55" name="Google Shape;55;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luxe">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15925"/>
            <a:ext cx="8520600" cy="831300"/>
          </a:xfrm>
          <a:prstGeom prst="rect">
            <a:avLst/>
          </a:prstGeom>
          <a:noFill/>
          <a:ln>
            <a:noFill/>
          </a:ln>
        </p:spPr>
        <p:txBody>
          <a:bodyPr spcFirstLastPara="1" wrap="square" lIns="91425" tIns="91425" rIns="91425" bIns="91425" anchor="b" anchorCtr="0">
            <a:normAutofit/>
          </a:bodyPr>
          <a:lstStyle>
            <a:lvl1pPr lvl="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1pPr>
            <a:lvl2pPr lvl="1">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2pPr>
            <a:lvl3pPr lvl="2">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3pPr>
            <a:lvl4pPr lvl="3">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4pPr>
            <a:lvl5pPr lvl="4">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5pPr>
            <a:lvl6pPr lvl="5">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6pPr>
            <a:lvl7pPr lvl="6">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7pPr>
            <a:lvl8pPr lvl="7">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8pPr>
            <a:lvl9pPr lvl="8">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9pPr>
          </a:lstStyle>
          <a:p>
            <a:endParaRPr/>
          </a:p>
        </p:txBody>
      </p:sp>
      <p:sp>
        <p:nvSpPr>
          <p:cNvPr id="7" name="Google Shape;7;p1"/>
          <p:cNvSpPr txBox="1">
            <a:spLocks noGrp="1"/>
          </p:cNvSpPr>
          <p:nvPr>
            <p:ph type="body" idx="1"/>
          </p:nvPr>
        </p:nvSpPr>
        <p:spPr>
          <a:xfrm>
            <a:off x="311700" y="1225225"/>
            <a:ext cx="8520600" cy="33540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1"/>
              </a:buClr>
              <a:buSzPts val="1800"/>
              <a:buFont typeface="Open Sans"/>
              <a:buChar char="●"/>
              <a:defRPr sz="1800">
                <a:solidFill>
                  <a:schemeClr val="dk1"/>
                </a:solidFill>
                <a:latin typeface="Open Sans"/>
                <a:ea typeface="Open Sans"/>
                <a:cs typeface="Open Sans"/>
                <a:sym typeface="Open Sans"/>
              </a:defRPr>
            </a:lvl1pPr>
            <a:lvl2pPr marL="914400" lvl="1" indent="-3175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2pPr>
            <a:lvl3pPr marL="1371600" lvl="2" indent="-3175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3pPr>
            <a:lvl4pPr marL="1828800" lvl="3" indent="-3175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4pPr>
            <a:lvl5pPr marL="2286000" lvl="4" indent="-3175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5pPr>
            <a:lvl6pPr marL="2743200" lvl="5" indent="-3175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6pPr>
            <a:lvl7pPr marL="3200400" lvl="6" indent="-3175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7pPr>
            <a:lvl8pPr marL="3657600" lvl="7" indent="-3175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8pPr>
            <a:lvl9pPr marL="4114800" lvl="8" indent="-3175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1"/>
                </a:solidFill>
                <a:latin typeface="Economica"/>
                <a:ea typeface="Economica"/>
                <a:cs typeface="Economica"/>
                <a:sym typeface="Economica"/>
              </a:defRPr>
            </a:lvl1pPr>
            <a:lvl2pPr lvl="1" algn="r">
              <a:buNone/>
              <a:defRPr sz="1000">
                <a:solidFill>
                  <a:schemeClr val="dk1"/>
                </a:solidFill>
                <a:latin typeface="Economica"/>
                <a:ea typeface="Economica"/>
                <a:cs typeface="Economica"/>
                <a:sym typeface="Economica"/>
              </a:defRPr>
            </a:lvl2pPr>
            <a:lvl3pPr lvl="2" algn="r">
              <a:buNone/>
              <a:defRPr sz="1000">
                <a:solidFill>
                  <a:schemeClr val="dk1"/>
                </a:solidFill>
                <a:latin typeface="Economica"/>
                <a:ea typeface="Economica"/>
                <a:cs typeface="Economica"/>
                <a:sym typeface="Economica"/>
              </a:defRPr>
            </a:lvl3pPr>
            <a:lvl4pPr lvl="3" algn="r">
              <a:buNone/>
              <a:defRPr sz="1000">
                <a:solidFill>
                  <a:schemeClr val="dk1"/>
                </a:solidFill>
                <a:latin typeface="Economica"/>
                <a:ea typeface="Economica"/>
                <a:cs typeface="Economica"/>
                <a:sym typeface="Economica"/>
              </a:defRPr>
            </a:lvl4pPr>
            <a:lvl5pPr lvl="4" algn="r">
              <a:buNone/>
              <a:defRPr sz="1000">
                <a:solidFill>
                  <a:schemeClr val="dk1"/>
                </a:solidFill>
                <a:latin typeface="Economica"/>
                <a:ea typeface="Economica"/>
                <a:cs typeface="Economica"/>
                <a:sym typeface="Economica"/>
              </a:defRPr>
            </a:lvl5pPr>
            <a:lvl6pPr lvl="5" algn="r">
              <a:buNone/>
              <a:defRPr sz="1000">
                <a:solidFill>
                  <a:schemeClr val="dk1"/>
                </a:solidFill>
                <a:latin typeface="Economica"/>
                <a:ea typeface="Economica"/>
                <a:cs typeface="Economica"/>
                <a:sym typeface="Economica"/>
              </a:defRPr>
            </a:lvl6pPr>
            <a:lvl7pPr lvl="6" algn="r">
              <a:buNone/>
              <a:defRPr sz="1000">
                <a:solidFill>
                  <a:schemeClr val="dk1"/>
                </a:solidFill>
                <a:latin typeface="Economica"/>
                <a:ea typeface="Economica"/>
                <a:cs typeface="Economica"/>
                <a:sym typeface="Economica"/>
              </a:defRPr>
            </a:lvl7pPr>
            <a:lvl8pPr lvl="7" algn="r">
              <a:buNone/>
              <a:defRPr sz="1000">
                <a:solidFill>
                  <a:schemeClr val="dk1"/>
                </a:solidFill>
                <a:latin typeface="Economica"/>
                <a:ea typeface="Economica"/>
                <a:cs typeface="Economica"/>
                <a:sym typeface="Economica"/>
              </a:defRPr>
            </a:lvl8pPr>
            <a:lvl9pPr lvl="8" algn="r">
              <a:buNone/>
              <a:defRPr sz="1000">
                <a:solidFill>
                  <a:schemeClr val="dk1"/>
                </a:solidFill>
                <a:latin typeface="Economica"/>
                <a:ea typeface="Economica"/>
                <a:cs typeface="Economica"/>
                <a:sym typeface="Economica"/>
              </a:defRPr>
            </a:lvl9pPr>
          </a:lstStyle>
          <a:p>
            <a:pPr marL="0" lvl="0" indent="0" algn="r" rtl="0">
              <a:spcBef>
                <a:spcPts val="0"/>
              </a:spcBef>
              <a:spcAft>
                <a:spcPts val="0"/>
              </a:spcAft>
              <a:buNone/>
            </a:pPr>
            <a:fld id="{00000000-1234-1234-1234-123412341234}" type="slidenum">
              <a:rPr lang="sv"/>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1"/>
        <p:cNvGrpSpPr/>
        <p:nvPr/>
      </p:nvGrpSpPr>
      <p:grpSpPr>
        <a:xfrm>
          <a:off x="0" y="0"/>
          <a:ext cx="0" cy="0"/>
          <a:chOff x="0" y="0"/>
          <a:chExt cx="0" cy="0"/>
        </a:xfrm>
      </p:grpSpPr>
      <p:pic>
        <p:nvPicPr>
          <p:cNvPr id="63" name="Google Shape;63;p13"/>
          <p:cNvPicPr preferRelativeResize="0"/>
          <p:nvPr/>
        </p:nvPicPr>
        <p:blipFill>
          <a:blip r:embed="rId3">
            <a:alphaModFix/>
          </a:blip>
          <a:stretch>
            <a:fillRect/>
          </a:stretch>
        </p:blipFill>
        <p:spPr>
          <a:xfrm>
            <a:off x="8314775" y="4156975"/>
            <a:ext cx="703825" cy="895075"/>
          </a:xfrm>
          <a:prstGeom prst="rect">
            <a:avLst/>
          </a:prstGeom>
          <a:noFill/>
          <a:ln>
            <a:noFill/>
          </a:ln>
        </p:spPr>
      </p:pic>
      <p:sp>
        <p:nvSpPr>
          <p:cNvPr id="2" name="textruta 1">
            <a:extLst>
              <a:ext uri="{FF2B5EF4-FFF2-40B4-BE49-F238E27FC236}">
                <a16:creationId xmlns:a16="http://schemas.microsoft.com/office/drawing/2014/main" id="{B1CB6F9F-646E-D839-9A1E-9FF409C5FB27}"/>
              </a:ext>
            </a:extLst>
          </p:cNvPr>
          <p:cNvSpPr txBox="1"/>
          <p:nvPr/>
        </p:nvSpPr>
        <p:spPr>
          <a:xfrm>
            <a:off x="1244184" y="1881265"/>
            <a:ext cx="6768059" cy="1938992"/>
          </a:xfrm>
          <a:prstGeom prst="rect">
            <a:avLst/>
          </a:prstGeom>
          <a:noFill/>
        </p:spPr>
        <p:txBody>
          <a:bodyPr wrap="square" rtlCol="0">
            <a:spAutoFit/>
          </a:bodyPr>
          <a:lstStyle/>
          <a:p>
            <a:r>
              <a:rPr lang="sv-SE" sz="6000" dirty="0">
                <a:solidFill>
                  <a:srgbClr val="38761D"/>
                </a:solidFill>
                <a:latin typeface="Economica"/>
                <a:sym typeface="Economica"/>
              </a:rPr>
              <a:t>Riktlinjer </a:t>
            </a:r>
          </a:p>
          <a:p>
            <a:r>
              <a:rPr lang="sv-SE" sz="6000" dirty="0">
                <a:solidFill>
                  <a:srgbClr val="38761D"/>
                </a:solidFill>
                <a:latin typeface="Economica"/>
                <a:sym typeface="Economica"/>
              </a:rPr>
              <a:t>Irsta F15 U, säsongen 2026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7">
          <a:extLst>
            <a:ext uri="{FF2B5EF4-FFF2-40B4-BE49-F238E27FC236}">
              <a16:creationId xmlns:a16="http://schemas.microsoft.com/office/drawing/2014/main" id="{0BE2D508-2BAC-91E0-16C8-CB0017F08356}"/>
            </a:ext>
          </a:extLst>
        </p:cNvPr>
        <p:cNvGrpSpPr/>
        <p:nvPr/>
      </p:nvGrpSpPr>
      <p:grpSpPr>
        <a:xfrm>
          <a:off x="0" y="0"/>
          <a:ext cx="0" cy="0"/>
          <a:chOff x="0" y="0"/>
          <a:chExt cx="0" cy="0"/>
        </a:xfrm>
      </p:grpSpPr>
      <p:sp>
        <p:nvSpPr>
          <p:cNvPr id="169" name="Google Shape;169;p28">
            <a:extLst>
              <a:ext uri="{FF2B5EF4-FFF2-40B4-BE49-F238E27FC236}">
                <a16:creationId xmlns:a16="http://schemas.microsoft.com/office/drawing/2014/main" id="{850F18D9-9D2C-764E-5890-922F4EBE6E1A}"/>
              </a:ext>
            </a:extLst>
          </p:cNvPr>
          <p:cNvSpPr txBox="1">
            <a:spLocks noGrp="1"/>
          </p:cNvSpPr>
          <p:nvPr>
            <p:ph type="title"/>
          </p:nvPr>
        </p:nvSpPr>
        <p:spPr>
          <a:xfrm>
            <a:off x="795725" y="2830375"/>
            <a:ext cx="8348275" cy="831300"/>
          </a:xfrm>
          <a:prstGeom prst="rect">
            <a:avLst/>
          </a:prstGeom>
        </p:spPr>
        <p:txBody>
          <a:bodyPr spcFirstLastPara="1" wrap="square" lIns="91425" tIns="91425" rIns="91425" bIns="91425" anchor="ctr" anchorCtr="0">
            <a:normAutofit fontScale="90000"/>
          </a:bodyPr>
          <a:lstStyle/>
          <a:p>
            <a:pPr marL="0" lvl="0" indent="0" algn="l" rtl="0">
              <a:spcBef>
                <a:spcPts val="0"/>
              </a:spcBef>
              <a:spcAft>
                <a:spcPts val="0"/>
              </a:spcAft>
              <a:buNone/>
            </a:pPr>
            <a:r>
              <a:rPr lang="sv" sz="3600" b="1" dirty="0">
                <a:solidFill>
                  <a:srgbClr val="38761D"/>
                </a:solidFill>
              </a:rPr>
              <a:t>Fokus för säsongen 2026 är KUL och UTVECKLING</a:t>
            </a:r>
            <a:br>
              <a:rPr lang="sv" sz="2700" dirty="0">
                <a:solidFill>
                  <a:srgbClr val="38761D"/>
                </a:solidFill>
              </a:rPr>
            </a:br>
            <a:br>
              <a:rPr lang="sv" sz="2700" dirty="0">
                <a:solidFill>
                  <a:srgbClr val="38761D"/>
                </a:solidFill>
              </a:rPr>
            </a:br>
            <a:r>
              <a:rPr lang="sv" sz="2700" dirty="0">
                <a:solidFill>
                  <a:srgbClr val="38761D"/>
                </a:solidFill>
              </a:rPr>
              <a:t>Det som är viktigast för vårt lag är att:</a:t>
            </a:r>
            <a:br>
              <a:rPr lang="sv" sz="2700" dirty="0">
                <a:solidFill>
                  <a:srgbClr val="38761D"/>
                </a:solidFill>
              </a:rPr>
            </a:br>
            <a:br>
              <a:rPr lang="sv" sz="2700" dirty="0">
                <a:solidFill>
                  <a:srgbClr val="38761D"/>
                </a:solidFill>
              </a:rPr>
            </a:br>
            <a:r>
              <a:rPr lang="sv" sz="2700" dirty="0">
                <a:solidFill>
                  <a:srgbClr val="38761D"/>
                </a:solidFill>
              </a:rPr>
              <a:t>- </a:t>
            </a:r>
            <a:r>
              <a:rPr lang="sv" sz="2700" b="1" dirty="0">
                <a:solidFill>
                  <a:srgbClr val="38761D"/>
                </a:solidFill>
              </a:rPr>
              <a:t>Vara positiva</a:t>
            </a:r>
            <a:br>
              <a:rPr lang="sv" sz="2700" dirty="0">
                <a:solidFill>
                  <a:srgbClr val="38761D"/>
                </a:solidFill>
              </a:rPr>
            </a:br>
            <a:r>
              <a:rPr lang="sv" sz="2700" dirty="0">
                <a:solidFill>
                  <a:srgbClr val="38761D"/>
                </a:solidFill>
              </a:rPr>
              <a:t>- Visa </a:t>
            </a:r>
            <a:r>
              <a:rPr lang="sv" sz="2700" b="1" dirty="0">
                <a:solidFill>
                  <a:srgbClr val="38761D"/>
                </a:solidFill>
              </a:rPr>
              <a:t>Kamratskap</a:t>
            </a:r>
            <a:br>
              <a:rPr lang="sv" sz="2700" dirty="0">
                <a:solidFill>
                  <a:srgbClr val="38761D"/>
                </a:solidFill>
              </a:rPr>
            </a:br>
            <a:r>
              <a:rPr lang="sv" sz="2700" dirty="0">
                <a:solidFill>
                  <a:srgbClr val="38761D"/>
                </a:solidFill>
              </a:rPr>
              <a:t>- Skapa </a:t>
            </a:r>
            <a:r>
              <a:rPr lang="sv" sz="2700" b="1" dirty="0">
                <a:solidFill>
                  <a:srgbClr val="38761D"/>
                </a:solidFill>
              </a:rPr>
              <a:t>Sammanhållning</a:t>
            </a:r>
            <a:br>
              <a:rPr lang="sv" sz="2700" dirty="0">
                <a:solidFill>
                  <a:srgbClr val="38761D"/>
                </a:solidFill>
              </a:rPr>
            </a:br>
            <a:r>
              <a:rPr lang="sv" sz="2700" dirty="0">
                <a:solidFill>
                  <a:srgbClr val="38761D"/>
                </a:solidFill>
              </a:rPr>
              <a:t>- </a:t>
            </a:r>
            <a:r>
              <a:rPr lang="sv" sz="2700" b="1" dirty="0">
                <a:solidFill>
                  <a:srgbClr val="38761D"/>
                </a:solidFill>
              </a:rPr>
              <a:t>Vara fokuserade</a:t>
            </a:r>
            <a:r>
              <a:rPr lang="sv" sz="2700" dirty="0">
                <a:solidFill>
                  <a:srgbClr val="38761D"/>
                </a:solidFill>
              </a:rPr>
              <a:t> </a:t>
            </a:r>
            <a:br>
              <a:rPr lang="sv" sz="2700" dirty="0">
                <a:solidFill>
                  <a:srgbClr val="38761D"/>
                </a:solidFill>
              </a:rPr>
            </a:br>
            <a:r>
              <a:rPr lang="sv" sz="2700" dirty="0">
                <a:solidFill>
                  <a:srgbClr val="38761D"/>
                </a:solidFill>
              </a:rPr>
              <a:t>- </a:t>
            </a:r>
            <a:r>
              <a:rPr lang="sv" sz="2700" b="1" dirty="0">
                <a:solidFill>
                  <a:srgbClr val="38761D"/>
                </a:solidFill>
              </a:rPr>
              <a:t>Alltid göra sitt bästa</a:t>
            </a:r>
            <a:br>
              <a:rPr lang="sv" dirty="0">
                <a:solidFill>
                  <a:srgbClr val="38761D"/>
                </a:solidFill>
              </a:rPr>
            </a:br>
            <a:br>
              <a:rPr lang="sv" dirty="0">
                <a:solidFill>
                  <a:srgbClr val="38761D"/>
                </a:solidFill>
              </a:rPr>
            </a:br>
            <a:br>
              <a:rPr lang="sv" dirty="0">
                <a:solidFill>
                  <a:srgbClr val="38761D"/>
                </a:solidFill>
              </a:rPr>
            </a:br>
            <a:endParaRPr dirty="0">
              <a:solidFill>
                <a:srgbClr val="38761D"/>
              </a:solidFill>
            </a:endParaRPr>
          </a:p>
        </p:txBody>
      </p:sp>
      <p:pic>
        <p:nvPicPr>
          <p:cNvPr id="170" name="Google Shape;170;p28">
            <a:extLst>
              <a:ext uri="{FF2B5EF4-FFF2-40B4-BE49-F238E27FC236}">
                <a16:creationId xmlns:a16="http://schemas.microsoft.com/office/drawing/2014/main" id="{8E30E374-67E2-BA99-2151-41FA2C9C6DD7}"/>
              </a:ext>
            </a:extLst>
          </p:cNvPr>
          <p:cNvPicPr preferRelativeResize="0"/>
          <p:nvPr/>
        </p:nvPicPr>
        <p:blipFill>
          <a:blip r:embed="rId3">
            <a:alphaModFix/>
          </a:blip>
          <a:stretch>
            <a:fillRect/>
          </a:stretch>
        </p:blipFill>
        <p:spPr>
          <a:xfrm>
            <a:off x="8314775" y="4156975"/>
            <a:ext cx="703825" cy="895075"/>
          </a:xfrm>
          <a:prstGeom prst="rect">
            <a:avLst/>
          </a:prstGeom>
          <a:noFill/>
          <a:ln>
            <a:noFill/>
          </a:ln>
        </p:spPr>
      </p:pic>
    </p:spTree>
    <p:extLst>
      <p:ext uri="{BB962C8B-B14F-4D97-AF65-F5344CB8AC3E}">
        <p14:creationId xmlns:p14="http://schemas.microsoft.com/office/powerpoint/2010/main" val="25148783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67">
          <a:extLst>
            <a:ext uri="{FF2B5EF4-FFF2-40B4-BE49-F238E27FC236}">
              <a16:creationId xmlns:a16="http://schemas.microsoft.com/office/drawing/2014/main" id="{973F2197-6FB1-07F9-0749-67B5CDB7E347}"/>
            </a:ext>
          </a:extLst>
        </p:cNvPr>
        <p:cNvGrpSpPr/>
        <p:nvPr/>
      </p:nvGrpSpPr>
      <p:grpSpPr>
        <a:xfrm>
          <a:off x="0" y="0"/>
          <a:ext cx="0" cy="0"/>
          <a:chOff x="0" y="0"/>
          <a:chExt cx="0" cy="0"/>
        </a:xfrm>
      </p:grpSpPr>
      <p:sp>
        <p:nvSpPr>
          <p:cNvPr id="169" name="Google Shape;169;p28">
            <a:extLst>
              <a:ext uri="{FF2B5EF4-FFF2-40B4-BE49-F238E27FC236}">
                <a16:creationId xmlns:a16="http://schemas.microsoft.com/office/drawing/2014/main" id="{179BA668-2992-ED36-94F1-FB38A6F445A2}"/>
              </a:ext>
            </a:extLst>
          </p:cNvPr>
          <p:cNvSpPr txBox="1">
            <a:spLocks noGrp="1"/>
          </p:cNvSpPr>
          <p:nvPr>
            <p:ph type="title"/>
          </p:nvPr>
        </p:nvSpPr>
        <p:spPr>
          <a:xfrm>
            <a:off x="795725" y="3459025"/>
            <a:ext cx="8348275" cy="831300"/>
          </a:xfrm>
          <a:prstGeom prst="rect">
            <a:avLst/>
          </a:prstGeom>
        </p:spPr>
        <p:txBody>
          <a:bodyPr spcFirstLastPara="1" wrap="square" lIns="91425" tIns="91425" rIns="91425" bIns="91425" anchor="ctr" anchorCtr="0">
            <a:normAutofit fontScale="90000"/>
          </a:bodyPr>
          <a:lstStyle/>
          <a:p>
            <a:pPr lvl="0" algn="l" rtl="0">
              <a:spcBef>
                <a:spcPts val="0"/>
              </a:spcBef>
              <a:spcAft>
                <a:spcPts val="0"/>
              </a:spcAft>
            </a:pPr>
            <a:r>
              <a:rPr lang="sv" sz="3600" b="1" dirty="0">
                <a:solidFill>
                  <a:srgbClr val="38761D"/>
                </a:solidFill>
              </a:rPr>
              <a:t>V</a:t>
            </a:r>
            <a:r>
              <a:rPr lang="sv-SE" sz="3600" b="1" dirty="0">
                <a:solidFill>
                  <a:srgbClr val="38761D"/>
                </a:solidFill>
              </a:rPr>
              <a:t>a</a:t>
            </a:r>
            <a:r>
              <a:rPr lang="sv" sz="3600" b="1" dirty="0">
                <a:solidFill>
                  <a:srgbClr val="38761D"/>
                </a:solidFill>
              </a:rPr>
              <a:t>d gör vi på träning och match för att vara POSITIVA?</a:t>
            </a:r>
            <a:br>
              <a:rPr lang="sv" sz="2700" dirty="0">
                <a:solidFill>
                  <a:srgbClr val="38761D"/>
                </a:solidFill>
              </a:rPr>
            </a:br>
            <a:br>
              <a:rPr lang="sv" sz="2700" dirty="0">
                <a:solidFill>
                  <a:srgbClr val="38761D"/>
                </a:solidFill>
              </a:rPr>
            </a:br>
            <a:r>
              <a:rPr lang="sv" sz="2700" dirty="0">
                <a:solidFill>
                  <a:srgbClr val="38761D"/>
                </a:solidFill>
              </a:rPr>
              <a:t>Fokuserar och lyfter det som gör oss bättre</a:t>
            </a:r>
            <a:br>
              <a:rPr lang="sv" sz="2700" dirty="0">
                <a:solidFill>
                  <a:srgbClr val="38761D"/>
                </a:solidFill>
              </a:rPr>
            </a:br>
            <a:r>
              <a:rPr lang="sv" sz="2700" dirty="0">
                <a:solidFill>
                  <a:srgbClr val="38761D"/>
                </a:solidFill>
              </a:rPr>
              <a:t>Gör uppmuntrande gester ex high five</a:t>
            </a:r>
            <a:br>
              <a:rPr lang="sv" sz="2700" dirty="0">
                <a:solidFill>
                  <a:srgbClr val="38761D"/>
                </a:solidFill>
              </a:rPr>
            </a:br>
            <a:r>
              <a:rPr lang="sv" sz="2700" dirty="0">
                <a:solidFill>
                  <a:srgbClr val="38761D"/>
                </a:solidFill>
              </a:rPr>
              <a:t>Ger uppmuntrande ord till lagkamrater</a:t>
            </a:r>
            <a:br>
              <a:rPr lang="sv" sz="2700" dirty="0">
                <a:solidFill>
                  <a:srgbClr val="38761D"/>
                </a:solidFill>
              </a:rPr>
            </a:br>
            <a:r>
              <a:rPr lang="sv" sz="2700" dirty="0">
                <a:solidFill>
                  <a:srgbClr val="38761D"/>
                </a:solidFill>
              </a:rPr>
              <a:t>Firar med den som gör något bra</a:t>
            </a:r>
            <a:br>
              <a:rPr lang="sv" sz="2700" dirty="0">
                <a:solidFill>
                  <a:srgbClr val="38761D"/>
                </a:solidFill>
              </a:rPr>
            </a:br>
            <a:r>
              <a:rPr lang="sv" sz="2700" dirty="0">
                <a:solidFill>
                  <a:srgbClr val="38761D"/>
                </a:solidFill>
              </a:rPr>
              <a:t>Visar glädje med hela kroppen</a:t>
            </a:r>
            <a:br>
              <a:rPr lang="sv" sz="2700" dirty="0">
                <a:solidFill>
                  <a:srgbClr val="38761D"/>
                </a:solidFill>
              </a:rPr>
            </a:br>
            <a:r>
              <a:rPr lang="sv" sz="2700" dirty="0">
                <a:solidFill>
                  <a:srgbClr val="38761D"/>
                </a:solidFill>
              </a:rPr>
              <a:t>Hjälper till att vända någon annans negativa inställning</a:t>
            </a:r>
            <a:br>
              <a:rPr lang="sv" sz="2700" dirty="0">
                <a:solidFill>
                  <a:srgbClr val="38761D"/>
                </a:solidFill>
              </a:rPr>
            </a:br>
            <a:r>
              <a:rPr lang="sv" sz="2700" dirty="0">
                <a:solidFill>
                  <a:srgbClr val="38761D"/>
                </a:solidFill>
              </a:rPr>
              <a:t>Uppmärksamma och berömma random saker och strössla med komplimanger</a:t>
            </a:r>
            <a:br>
              <a:rPr lang="sv" sz="2700" dirty="0">
                <a:solidFill>
                  <a:srgbClr val="38761D"/>
                </a:solidFill>
              </a:rPr>
            </a:br>
            <a:br>
              <a:rPr lang="sv" sz="2700" dirty="0">
                <a:solidFill>
                  <a:srgbClr val="38761D"/>
                </a:solidFill>
              </a:rPr>
            </a:br>
            <a:br>
              <a:rPr lang="sv" sz="2700" dirty="0">
                <a:solidFill>
                  <a:srgbClr val="38761D"/>
                </a:solidFill>
              </a:rPr>
            </a:br>
            <a:br>
              <a:rPr lang="sv" dirty="0">
                <a:solidFill>
                  <a:srgbClr val="38761D"/>
                </a:solidFill>
              </a:rPr>
            </a:br>
            <a:br>
              <a:rPr lang="sv" dirty="0">
                <a:solidFill>
                  <a:srgbClr val="38761D"/>
                </a:solidFill>
              </a:rPr>
            </a:br>
            <a:br>
              <a:rPr lang="sv" dirty="0">
                <a:solidFill>
                  <a:srgbClr val="38761D"/>
                </a:solidFill>
              </a:rPr>
            </a:br>
            <a:endParaRPr dirty="0">
              <a:solidFill>
                <a:srgbClr val="38761D"/>
              </a:solidFill>
            </a:endParaRPr>
          </a:p>
        </p:txBody>
      </p:sp>
      <p:pic>
        <p:nvPicPr>
          <p:cNvPr id="170" name="Google Shape;170;p28">
            <a:extLst>
              <a:ext uri="{FF2B5EF4-FFF2-40B4-BE49-F238E27FC236}">
                <a16:creationId xmlns:a16="http://schemas.microsoft.com/office/drawing/2014/main" id="{A8BF4BF8-43C9-28E8-AE6A-E59CC63D1B19}"/>
              </a:ext>
            </a:extLst>
          </p:cNvPr>
          <p:cNvPicPr preferRelativeResize="0"/>
          <p:nvPr/>
        </p:nvPicPr>
        <p:blipFill>
          <a:blip r:embed="rId3">
            <a:alphaModFix/>
          </a:blip>
          <a:stretch>
            <a:fillRect/>
          </a:stretch>
        </p:blipFill>
        <p:spPr>
          <a:xfrm>
            <a:off x="8314775" y="4156975"/>
            <a:ext cx="703825" cy="895075"/>
          </a:xfrm>
          <a:prstGeom prst="rect">
            <a:avLst/>
          </a:prstGeom>
          <a:noFill/>
          <a:ln>
            <a:noFill/>
          </a:ln>
        </p:spPr>
      </p:pic>
    </p:spTree>
    <p:extLst>
      <p:ext uri="{BB962C8B-B14F-4D97-AF65-F5344CB8AC3E}">
        <p14:creationId xmlns:p14="http://schemas.microsoft.com/office/powerpoint/2010/main" val="2649489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7">
          <a:extLst>
            <a:ext uri="{FF2B5EF4-FFF2-40B4-BE49-F238E27FC236}">
              <a16:creationId xmlns:a16="http://schemas.microsoft.com/office/drawing/2014/main" id="{9C07F48B-A22A-77CC-2DD9-7910B2F69727}"/>
            </a:ext>
          </a:extLst>
        </p:cNvPr>
        <p:cNvGrpSpPr/>
        <p:nvPr/>
      </p:nvGrpSpPr>
      <p:grpSpPr>
        <a:xfrm>
          <a:off x="0" y="0"/>
          <a:ext cx="0" cy="0"/>
          <a:chOff x="0" y="0"/>
          <a:chExt cx="0" cy="0"/>
        </a:xfrm>
      </p:grpSpPr>
      <p:sp>
        <p:nvSpPr>
          <p:cNvPr id="169" name="Google Shape;169;p28">
            <a:extLst>
              <a:ext uri="{FF2B5EF4-FFF2-40B4-BE49-F238E27FC236}">
                <a16:creationId xmlns:a16="http://schemas.microsoft.com/office/drawing/2014/main" id="{EB989804-5FAD-7A35-1817-BF4DEC9FF32B}"/>
              </a:ext>
            </a:extLst>
          </p:cNvPr>
          <p:cNvSpPr txBox="1">
            <a:spLocks noGrp="1"/>
          </p:cNvSpPr>
          <p:nvPr>
            <p:ph type="title"/>
          </p:nvPr>
        </p:nvSpPr>
        <p:spPr>
          <a:xfrm>
            <a:off x="548075" y="3611425"/>
            <a:ext cx="8348275" cy="831300"/>
          </a:xfrm>
          <a:prstGeom prst="rect">
            <a:avLst/>
          </a:prstGeom>
        </p:spPr>
        <p:txBody>
          <a:bodyPr spcFirstLastPara="1" wrap="square" lIns="91425" tIns="91425" rIns="91425" bIns="91425" anchor="ctr" anchorCtr="0">
            <a:normAutofit fontScale="90000"/>
          </a:bodyPr>
          <a:lstStyle/>
          <a:p>
            <a:pPr lvl="0" algn="l"/>
            <a:br>
              <a:rPr lang="sv" sz="2700" dirty="0">
                <a:solidFill>
                  <a:srgbClr val="38761D"/>
                </a:solidFill>
              </a:rPr>
            </a:br>
            <a:r>
              <a:rPr lang="sv" sz="3600" b="1" dirty="0">
                <a:solidFill>
                  <a:srgbClr val="38761D"/>
                </a:solidFill>
              </a:rPr>
              <a:t>Vad gör vi för att visa KAMRATSKAP på träning och match?  </a:t>
            </a:r>
            <a:br>
              <a:rPr lang="sv" sz="2700" dirty="0">
                <a:solidFill>
                  <a:srgbClr val="38761D"/>
                </a:solidFill>
              </a:rPr>
            </a:br>
            <a:br>
              <a:rPr lang="sv" sz="2700" dirty="0">
                <a:solidFill>
                  <a:srgbClr val="38761D"/>
                </a:solidFill>
              </a:rPr>
            </a:br>
            <a:r>
              <a:rPr lang="sv" sz="2700" dirty="0">
                <a:solidFill>
                  <a:srgbClr val="38761D"/>
                </a:solidFill>
              </a:rPr>
              <a:t>Vi hälsar på alla vid träning och match</a:t>
            </a:r>
            <a:br>
              <a:rPr lang="sv" sz="2700" dirty="0">
                <a:solidFill>
                  <a:srgbClr val="38761D"/>
                </a:solidFill>
              </a:rPr>
            </a:br>
            <a:r>
              <a:rPr lang="sv" sz="2700" dirty="0">
                <a:solidFill>
                  <a:srgbClr val="38761D"/>
                </a:solidFill>
              </a:rPr>
              <a:t>Vi ger varandra beröm</a:t>
            </a:r>
            <a:br>
              <a:rPr lang="sv" sz="2700" dirty="0">
                <a:solidFill>
                  <a:srgbClr val="38761D"/>
                </a:solidFill>
              </a:rPr>
            </a:br>
            <a:r>
              <a:rPr lang="sv" sz="2700" dirty="0">
                <a:solidFill>
                  <a:srgbClr val="38761D"/>
                </a:solidFill>
              </a:rPr>
              <a:t>Vi bjuder in alla i gruppen och lämnar ingen utanför, gäller vid övningar men även när vi hänger utanför fotbollsplanen</a:t>
            </a:r>
            <a:br>
              <a:rPr lang="sv" sz="2700" dirty="0">
                <a:solidFill>
                  <a:srgbClr val="38761D"/>
                </a:solidFill>
              </a:rPr>
            </a:br>
            <a:r>
              <a:rPr lang="sv" sz="2700" dirty="0">
                <a:solidFill>
                  <a:srgbClr val="38761D"/>
                </a:solidFill>
              </a:rPr>
              <a:t>Vi är lagkompisar oavsett vad som händer utanför fotbollen</a:t>
            </a:r>
            <a:br>
              <a:rPr lang="sv" sz="2700" dirty="0">
                <a:solidFill>
                  <a:srgbClr val="38761D"/>
                </a:solidFill>
              </a:rPr>
            </a:br>
            <a:r>
              <a:rPr lang="sv" sz="2700" dirty="0">
                <a:solidFill>
                  <a:srgbClr val="38761D"/>
                </a:solidFill>
              </a:rPr>
              <a:t>Vi peppar och stöttar varandra</a:t>
            </a:r>
            <a:br>
              <a:rPr lang="sv" sz="2700" dirty="0">
                <a:solidFill>
                  <a:srgbClr val="38761D"/>
                </a:solidFill>
              </a:rPr>
            </a:br>
            <a:r>
              <a:rPr lang="sv" sz="2700" dirty="0">
                <a:solidFill>
                  <a:srgbClr val="38761D"/>
                </a:solidFill>
              </a:rPr>
              <a:t>Vi gör high five ex vid byten</a:t>
            </a:r>
            <a:br>
              <a:rPr lang="sv" sz="2700" dirty="0">
                <a:solidFill>
                  <a:srgbClr val="38761D"/>
                </a:solidFill>
              </a:rPr>
            </a:br>
            <a:br>
              <a:rPr lang="sv" sz="2700" dirty="0">
                <a:solidFill>
                  <a:srgbClr val="38761D"/>
                </a:solidFill>
              </a:rPr>
            </a:br>
            <a:br>
              <a:rPr lang="sv" sz="2700" dirty="0">
                <a:solidFill>
                  <a:srgbClr val="38761D"/>
                </a:solidFill>
              </a:rPr>
            </a:br>
            <a:br>
              <a:rPr lang="sv" sz="2700" dirty="0">
                <a:solidFill>
                  <a:srgbClr val="38761D"/>
                </a:solidFill>
              </a:rPr>
            </a:br>
            <a:br>
              <a:rPr lang="sv" dirty="0">
                <a:solidFill>
                  <a:srgbClr val="38761D"/>
                </a:solidFill>
              </a:rPr>
            </a:br>
            <a:br>
              <a:rPr lang="sv" dirty="0">
                <a:solidFill>
                  <a:srgbClr val="38761D"/>
                </a:solidFill>
              </a:rPr>
            </a:br>
            <a:br>
              <a:rPr lang="sv" dirty="0">
                <a:solidFill>
                  <a:srgbClr val="38761D"/>
                </a:solidFill>
              </a:rPr>
            </a:br>
            <a:endParaRPr dirty="0">
              <a:solidFill>
                <a:srgbClr val="38761D"/>
              </a:solidFill>
            </a:endParaRPr>
          </a:p>
        </p:txBody>
      </p:sp>
      <p:pic>
        <p:nvPicPr>
          <p:cNvPr id="170" name="Google Shape;170;p28">
            <a:extLst>
              <a:ext uri="{FF2B5EF4-FFF2-40B4-BE49-F238E27FC236}">
                <a16:creationId xmlns:a16="http://schemas.microsoft.com/office/drawing/2014/main" id="{70172438-84BB-F88E-5E3F-3749F1889535}"/>
              </a:ext>
            </a:extLst>
          </p:cNvPr>
          <p:cNvPicPr preferRelativeResize="0"/>
          <p:nvPr/>
        </p:nvPicPr>
        <p:blipFill>
          <a:blip r:embed="rId3">
            <a:alphaModFix/>
          </a:blip>
          <a:stretch>
            <a:fillRect/>
          </a:stretch>
        </p:blipFill>
        <p:spPr>
          <a:xfrm>
            <a:off x="8314775" y="4156975"/>
            <a:ext cx="703825" cy="895075"/>
          </a:xfrm>
          <a:prstGeom prst="rect">
            <a:avLst/>
          </a:prstGeom>
          <a:noFill/>
          <a:ln>
            <a:noFill/>
          </a:ln>
        </p:spPr>
      </p:pic>
    </p:spTree>
    <p:extLst>
      <p:ext uri="{BB962C8B-B14F-4D97-AF65-F5344CB8AC3E}">
        <p14:creationId xmlns:p14="http://schemas.microsoft.com/office/powerpoint/2010/main" val="3930977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7">
          <a:extLst>
            <a:ext uri="{FF2B5EF4-FFF2-40B4-BE49-F238E27FC236}">
              <a16:creationId xmlns:a16="http://schemas.microsoft.com/office/drawing/2014/main" id="{F6456DD0-191C-1DE2-A3C1-2BDEDA3EB709}"/>
            </a:ext>
          </a:extLst>
        </p:cNvPr>
        <p:cNvGrpSpPr/>
        <p:nvPr/>
      </p:nvGrpSpPr>
      <p:grpSpPr>
        <a:xfrm>
          <a:off x="0" y="0"/>
          <a:ext cx="0" cy="0"/>
          <a:chOff x="0" y="0"/>
          <a:chExt cx="0" cy="0"/>
        </a:xfrm>
      </p:grpSpPr>
      <p:sp>
        <p:nvSpPr>
          <p:cNvPr id="169" name="Google Shape;169;p28">
            <a:extLst>
              <a:ext uri="{FF2B5EF4-FFF2-40B4-BE49-F238E27FC236}">
                <a16:creationId xmlns:a16="http://schemas.microsoft.com/office/drawing/2014/main" id="{003B6E25-79BD-1001-C153-80CA370E70CC}"/>
              </a:ext>
            </a:extLst>
          </p:cNvPr>
          <p:cNvSpPr txBox="1">
            <a:spLocks noGrp="1"/>
          </p:cNvSpPr>
          <p:nvPr>
            <p:ph type="title"/>
          </p:nvPr>
        </p:nvSpPr>
        <p:spPr>
          <a:xfrm>
            <a:off x="795725" y="3506650"/>
            <a:ext cx="8348275" cy="831300"/>
          </a:xfrm>
          <a:prstGeom prst="rect">
            <a:avLst/>
          </a:prstGeom>
        </p:spPr>
        <p:txBody>
          <a:bodyPr spcFirstLastPara="1" wrap="square" lIns="91425" tIns="91425" rIns="91425" bIns="91425" anchor="ctr" anchorCtr="0">
            <a:normAutofit fontScale="90000"/>
          </a:bodyPr>
          <a:lstStyle/>
          <a:p>
            <a:pPr lvl="1" algn="l"/>
            <a:br>
              <a:rPr lang="sv" sz="3600" b="1" dirty="0">
                <a:solidFill>
                  <a:srgbClr val="38761D"/>
                </a:solidFill>
              </a:rPr>
            </a:br>
            <a:r>
              <a:rPr lang="sv" sz="3600" b="1" dirty="0">
                <a:solidFill>
                  <a:srgbClr val="38761D"/>
                </a:solidFill>
              </a:rPr>
              <a:t>Vad gör vi för att skapa SAMMANHÅLLNING i laget?</a:t>
            </a:r>
            <a:r>
              <a:rPr lang="sv" sz="3600" dirty="0">
                <a:solidFill>
                  <a:srgbClr val="38761D"/>
                </a:solidFill>
              </a:rPr>
              <a:t> </a:t>
            </a:r>
            <a:br>
              <a:rPr lang="sv" sz="2700" dirty="0">
                <a:solidFill>
                  <a:srgbClr val="38761D"/>
                </a:solidFill>
              </a:rPr>
            </a:br>
            <a:br>
              <a:rPr lang="sv" sz="2700" dirty="0">
                <a:solidFill>
                  <a:srgbClr val="38761D"/>
                </a:solidFill>
              </a:rPr>
            </a:br>
            <a:r>
              <a:rPr lang="sv" sz="2700" dirty="0">
                <a:solidFill>
                  <a:srgbClr val="38761D"/>
                </a:solidFill>
              </a:rPr>
              <a:t>Vi kommer på träningen</a:t>
            </a:r>
            <a:br>
              <a:rPr lang="sv" sz="2700" dirty="0">
                <a:solidFill>
                  <a:srgbClr val="38761D"/>
                </a:solidFill>
              </a:rPr>
            </a:br>
            <a:r>
              <a:rPr lang="sv" sz="2700" dirty="0">
                <a:solidFill>
                  <a:srgbClr val="38761D"/>
                </a:solidFill>
              </a:rPr>
              <a:t>Vi pratar med alla</a:t>
            </a:r>
            <a:br>
              <a:rPr lang="sv" sz="2700" dirty="0">
                <a:solidFill>
                  <a:srgbClr val="38761D"/>
                </a:solidFill>
              </a:rPr>
            </a:br>
            <a:r>
              <a:rPr lang="sv" sz="2700" dirty="0">
                <a:solidFill>
                  <a:srgbClr val="38761D"/>
                </a:solidFill>
              </a:rPr>
              <a:t>Vi hittar på saker även utanför fotbollen, våra förslag under vårsäsongen:</a:t>
            </a:r>
            <a:br>
              <a:rPr lang="sv" sz="2700" dirty="0">
                <a:solidFill>
                  <a:srgbClr val="38761D"/>
                </a:solidFill>
              </a:rPr>
            </a:br>
            <a:r>
              <a:rPr lang="sv" sz="2700" dirty="0">
                <a:solidFill>
                  <a:srgbClr val="38761D"/>
                </a:solidFill>
              </a:rPr>
              <a:t>	</a:t>
            </a:r>
            <a:r>
              <a:rPr lang="sv-SE" sz="2700" dirty="0">
                <a:solidFill>
                  <a:srgbClr val="38761D"/>
                </a:solidFill>
              </a:rPr>
              <a:t>Träffas laga mat, förslagsvis en </a:t>
            </a:r>
            <a:r>
              <a:rPr lang="sv-SE" sz="2700" dirty="0" err="1">
                <a:solidFill>
                  <a:srgbClr val="38761D"/>
                </a:solidFill>
              </a:rPr>
              <a:t>Lördagkväll</a:t>
            </a:r>
            <a:br>
              <a:rPr lang="sv-SE" sz="2700" dirty="0">
                <a:solidFill>
                  <a:srgbClr val="38761D"/>
                </a:solidFill>
              </a:rPr>
            </a:br>
            <a:r>
              <a:rPr lang="sv-SE" sz="2700" dirty="0">
                <a:solidFill>
                  <a:srgbClr val="38761D"/>
                </a:solidFill>
              </a:rPr>
              <a:t>	Camping på Lilys tomt (+bad om det är fint väder)</a:t>
            </a:r>
            <a:br>
              <a:rPr lang="sv-SE" sz="2700" dirty="0">
                <a:solidFill>
                  <a:srgbClr val="38761D"/>
                </a:solidFill>
              </a:rPr>
            </a:br>
            <a:r>
              <a:rPr lang="sv-SE" sz="2700" dirty="0">
                <a:solidFill>
                  <a:srgbClr val="38761D"/>
                </a:solidFill>
              </a:rPr>
              <a:t>	Paintball</a:t>
            </a:r>
            <a:br>
              <a:rPr lang="sv-SE" sz="2700" dirty="0">
                <a:solidFill>
                  <a:srgbClr val="38761D"/>
                </a:solidFill>
              </a:rPr>
            </a:br>
            <a:r>
              <a:rPr lang="sv-SE" sz="2700" dirty="0">
                <a:solidFill>
                  <a:srgbClr val="38761D"/>
                </a:solidFill>
              </a:rPr>
              <a:t>	Sommarfest för föräldrarna på </a:t>
            </a:r>
            <a:r>
              <a:rPr lang="sv-SE" sz="2700" dirty="0" err="1">
                <a:solidFill>
                  <a:srgbClr val="38761D"/>
                </a:solidFill>
              </a:rPr>
              <a:t>Klinta</a:t>
            </a:r>
            <a:r>
              <a:rPr lang="sv-SE" sz="2700" dirty="0">
                <a:solidFill>
                  <a:srgbClr val="38761D"/>
                </a:solidFill>
              </a:rPr>
              <a:t> med långbord (och ex. femkamp)</a:t>
            </a:r>
            <a:br>
              <a:rPr lang="sv-SE" dirty="0"/>
            </a:br>
            <a:br>
              <a:rPr lang="sv" sz="2700" dirty="0">
                <a:solidFill>
                  <a:srgbClr val="38761D"/>
                </a:solidFill>
              </a:rPr>
            </a:br>
            <a:br>
              <a:rPr lang="sv" sz="2700" dirty="0">
                <a:solidFill>
                  <a:srgbClr val="38761D"/>
                </a:solidFill>
              </a:rPr>
            </a:br>
            <a:br>
              <a:rPr lang="sv" sz="2700" dirty="0">
                <a:solidFill>
                  <a:srgbClr val="38761D"/>
                </a:solidFill>
              </a:rPr>
            </a:br>
            <a:br>
              <a:rPr lang="sv" dirty="0">
                <a:solidFill>
                  <a:srgbClr val="38761D"/>
                </a:solidFill>
              </a:rPr>
            </a:br>
            <a:br>
              <a:rPr lang="sv" dirty="0">
                <a:solidFill>
                  <a:srgbClr val="38761D"/>
                </a:solidFill>
              </a:rPr>
            </a:br>
            <a:br>
              <a:rPr lang="sv" dirty="0">
                <a:solidFill>
                  <a:srgbClr val="38761D"/>
                </a:solidFill>
              </a:rPr>
            </a:br>
            <a:endParaRPr dirty="0">
              <a:solidFill>
                <a:srgbClr val="38761D"/>
              </a:solidFill>
            </a:endParaRPr>
          </a:p>
        </p:txBody>
      </p:sp>
      <p:pic>
        <p:nvPicPr>
          <p:cNvPr id="170" name="Google Shape;170;p28">
            <a:extLst>
              <a:ext uri="{FF2B5EF4-FFF2-40B4-BE49-F238E27FC236}">
                <a16:creationId xmlns:a16="http://schemas.microsoft.com/office/drawing/2014/main" id="{BAD18641-CD53-32D9-F343-7624AD25EE26}"/>
              </a:ext>
            </a:extLst>
          </p:cNvPr>
          <p:cNvPicPr preferRelativeResize="0"/>
          <p:nvPr/>
        </p:nvPicPr>
        <p:blipFill>
          <a:blip r:embed="rId3">
            <a:alphaModFix/>
          </a:blip>
          <a:stretch>
            <a:fillRect/>
          </a:stretch>
        </p:blipFill>
        <p:spPr>
          <a:xfrm>
            <a:off x="8314775" y="4156975"/>
            <a:ext cx="703825" cy="895075"/>
          </a:xfrm>
          <a:prstGeom prst="rect">
            <a:avLst/>
          </a:prstGeom>
          <a:noFill/>
          <a:ln>
            <a:noFill/>
          </a:ln>
        </p:spPr>
      </p:pic>
    </p:spTree>
    <p:extLst>
      <p:ext uri="{BB962C8B-B14F-4D97-AF65-F5344CB8AC3E}">
        <p14:creationId xmlns:p14="http://schemas.microsoft.com/office/powerpoint/2010/main" val="20980286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7">
          <a:extLst>
            <a:ext uri="{FF2B5EF4-FFF2-40B4-BE49-F238E27FC236}">
              <a16:creationId xmlns:a16="http://schemas.microsoft.com/office/drawing/2014/main" id="{0CEDEC35-ED2E-70F3-C574-020656D8DE10}"/>
            </a:ext>
          </a:extLst>
        </p:cNvPr>
        <p:cNvGrpSpPr/>
        <p:nvPr/>
      </p:nvGrpSpPr>
      <p:grpSpPr>
        <a:xfrm>
          <a:off x="0" y="0"/>
          <a:ext cx="0" cy="0"/>
          <a:chOff x="0" y="0"/>
          <a:chExt cx="0" cy="0"/>
        </a:xfrm>
      </p:grpSpPr>
      <p:sp>
        <p:nvSpPr>
          <p:cNvPr id="169" name="Google Shape;169;p28">
            <a:extLst>
              <a:ext uri="{FF2B5EF4-FFF2-40B4-BE49-F238E27FC236}">
                <a16:creationId xmlns:a16="http://schemas.microsoft.com/office/drawing/2014/main" id="{F4D53106-14A4-27FA-68FA-B871FCA986C2}"/>
              </a:ext>
            </a:extLst>
          </p:cNvPr>
          <p:cNvSpPr txBox="1">
            <a:spLocks noGrp="1"/>
          </p:cNvSpPr>
          <p:nvPr>
            <p:ph type="title"/>
          </p:nvPr>
        </p:nvSpPr>
        <p:spPr>
          <a:xfrm>
            <a:off x="795725" y="3325675"/>
            <a:ext cx="8348275" cy="831300"/>
          </a:xfrm>
          <a:prstGeom prst="rect">
            <a:avLst/>
          </a:prstGeom>
        </p:spPr>
        <p:txBody>
          <a:bodyPr spcFirstLastPara="1" wrap="square" lIns="91425" tIns="91425" rIns="91425" bIns="91425" anchor="ctr" anchorCtr="0">
            <a:normAutofit fontScale="90000"/>
          </a:bodyPr>
          <a:lstStyle/>
          <a:p>
            <a:pPr lvl="0" algn="l"/>
            <a:r>
              <a:rPr lang="sv" sz="3600" b="1" dirty="0">
                <a:solidFill>
                  <a:srgbClr val="38761D"/>
                </a:solidFill>
              </a:rPr>
              <a:t>Vad gör vi när vi är FOKUSERADE på träning och match?</a:t>
            </a:r>
            <a:br>
              <a:rPr lang="sv" sz="2700" b="1" dirty="0">
                <a:solidFill>
                  <a:srgbClr val="38761D"/>
                </a:solidFill>
              </a:rPr>
            </a:br>
            <a:br>
              <a:rPr lang="sv" sz="2700" dirty="0">
                <a:solidFill>
                  <a:srgbClr val="38761D"/>
                </a:solidFill>
              </a:rPr>
            </a:br>
            <a:r>
              <a:rPr lang="sv" sz="2700" dirty="0">
                <a:solidFill>
                  <a:srgbClr val="38761D"/>
                </a:solidFill>
              </a:rPr>
              <a:t>Lyssnar på tränarna</a:t>
            </a:r>
            <a:br>
              <a:rPr lang="sv" sz="2700" dirty="0">
                <a:solidFill>
                  <a:srgbClr val="38761D"/>
                </a:solidFill>
              </a:rPr>
            </a:br>
            <a:r>
              <a:rPr lang="sv" sz="2700" dirty="0">
                <a:solidFill>
                  <a:srgbClr val="38761D"/>
                </a:solidFill>
              </a:rPr>
              <a:t>Vi tar övningarna seriöst och gör alltid vårt bästa </a:t>
            </a:r>
            <a:br>
              <a:rPr lang="sv" sz="2700" dirty="0">
                <a:solidFill>
                  <a:srgbClr val="38761D"/>
                </a:solidFill>
              </a:rPr>
            </a:br>
            <a:r>
              <a:rPr lang="sv" sz="2700" dirty="0">
                <a:solidFill>
                  <a:srgbClr val="38761D"/>
                </a:solidFill>
              </a:rPr>
              <a:t>Vi är snabba att ställa om mellan övningar, ex vid vattenpaus och hjälps åt med utrustningen.</a:t>
            </a:r>
            <a:br>
              <a:rPr lang="sv" sz="2700" dirty="0">
                <a:solidFill>
                  <a:srgbClr val="38761D"/>
                </a:solidFill>
              </a:rPr>
            </a:br>
            <a:r>
              <a:rPr lang="sv" sz="2700" dirty="0">
                <a:solidFill>
                  <a:srgbClr val="38761D"/>
                </a:solidFill>
              </a:rPr>
              <a:t>Vi har kul (på en bra nivå)</a:t>
            </a:r>
            <a:br>
              <a:rPr lang="sv" sz="2700" dirty="0">
                <a:solidFill>
                  <a:srgbClr val="38761D"/>
                </a:solidFill>
              </a:rPr>
            </a:br>
            <a:r>
              <a:rPr lang="sv" sz="2700" dirty="0">
                <a:solidFill>
                  <a:srgbClr val="38761D"/>
                </a:solidFill>
              </a:rPr>
              <a:t>Vi är ”locked in” och på tå</a:t>
            </a:r>
            <a:br>
              <a:rPr lang="sv" sz="2700" dirty="0">
                <a:solidFill>
                  <a:srgbClr val="38761D"/>
                </a:solidFill>
              </a:rPr>
            </a:br>
            <a:br>
              <a:rPr lang="sv" dirty="0">
                <a:solidFill>
                  <a:srgbClr val="38761D"/>
                </a:solidFill>
              </a:rPr>
            </a:br>
            <a:br>
              <a:rPr lang="sv" dirty="0">
                <a:solidFill>
                  <a:srgbClr val="38761D"/>
                </a:solidFill>
              </a:rPr>
            </a:br>
            <a:br>
              <a:rPr lang="sv" dirty="0">
                <a:solidFill>
                  <a:srgbClr val="38761D"/>
                </a:solidFill>
              </a:rPr>
            </a:br>
            <a:br>
              <a:rPr lang="sv" dirty="0">
                <a:solidFill>
                  <a:srgbClr val="38761D"/>
                </a:solidFill>
              </a:rPr>
            </a:br>
            <a:endParaRPr dirty="0">
              <a:solidFill>
                <a:srgbClr val="38761D"/>
              </a:solidFill>
            </a:endParaRPr>
          </a:p>
        </p:txBody>
      </p:sp>
      <p:pic>
        <p:nvPicPr>
          <p:cNvPr id="170" name="Google Shape;170;p28">
            <a:extLst>
              <a:ext uri="{FF2B5EF4-FFF2-40B4-BE49-F238E27FC236}">
                <a16:creationId xmlns:a16="http://schemas.microsoft.com/office/drawing/2014/main" id="{84FD8C0A-B4A5-6F7C-CA6A-98FBEC5AA0D4}"/>
              </a:ext>
            </a:extLst>
          </p:cNvPr>
          <p:cNvPicPr preferRelativeResize="0"/>
          <p:nvPr/>
        </p:nvPicPr>
        <p:blipFill>
          <a:blip r:embed="rId3">
            <a:alphaModFix/>
          </a:blip>
          <a:stretch>
            <a:fillRect/>
          </a:stretch>
        </p:blipFill>
        <p:spPr>
          <a:xfrm>
            <a:off x="8314775" y="4156975"/>
            <a:ext cx="703825" cy="895075"/>
          </a:xfrm>
          <a:prstGeom prst="rect">
            <a:avLst/>
          </a:prstGeom>
          <a:noFill/>
          <a:ln>
            <a:noFill/>
          </a:ln>
        </p:spPr>
      </p:pic>
    </p:spTree>
    <p:extLst>
      <p:ext uri="{BB962C8B-B14F-4D97-AF65-F5344CB8AC3E}">
        <p14:creationId xmlns:p14="http://schemas.microsoft.com/office/powerpoint/2010/main" val="700152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7">
          <a:extLst>
            <a:ext uri="{FF2B5EF4-FFF2-40B4-BE49-F238E27FC236}">
              <a16:creationId xmlns:a16="http://schemas.microsoft.com/office/drawing/2014/main" id="{E21DE0D9-17F0-46BB-DECD-35B49F8E8456}"/>
            </a:ext>
          </a:extLst>
        </p:cNvPr>
        <p:cNvGrpSpPr/>
        <p:nvPr/>
      </p:nvGrpSpPr>
      <p:grpSpPr>
        <a:xfrm>
          <a:off x="0" y="0"/>
          <a:ext cx="0" cy="0"/>
          <a:chOff x="0" y="0"/>
          <a:chExt cx="0" cy="0"/>
        </a:xfrm>
      </p:grpSpPr>
      <p:sp>
        <p:nvSpPr>
          <p:cNvPr id="169" name="Google Shape;169;p28">
            <a:extLst>
              <a:ext uri="{FF2B5EF4-FFF2-40B4-BE49-F238E27FC236}">
                <a16:creationId xmlns:a16="http://schemas.microsoft.com/office/drawing/2014/main" id="{23FE5880-553B-B1DB-40CC-933BBA1524FF}"/>
              </a:ext>
            </a:extLst>
          </p:cNvPr>
          <p:cNvSpPr txBox="1">
            <a:spLocks noGrp="1"/>
          </p:cNvSpPr>
          <p:nvPr>
            <p:ph type="title"/>
          </p:nvPr>
        </p:nvSpPr>
        <p:spPr>
          <a:xfrm>
            <a:off x="795725" y="3325675"/>
            <a:ext cx="8348275" cy="831300"/>
          </a:xfrm>
          <a:prstGeom prst="rect">
            <a:avLst/>
          </a:prstGeom>
        </p:spPr>
        <p:txBody>
          <a:bodyPr spcFirstLastPara="1" wrap="square" lIns="91425" tIns="91425" rIns="91425" bIns="91425" anchor="ctr" anchorCtr="0">
            <a:normAutofit fontScale="90000"/>
          </a:bodyPr>
          <a:lstStyle/>
          <a:p>
            <a:pPr marL="0" lvl="0" indent="0" algn="l" rtl="0">
              <a:spcBef>
                <a:spcPts val="0"/>
              </a:spcBef>
              <a:spcAft>
                <a:spcPts val="0"/>
              </a:spcAft>
              <a:buNone/>
            </a:pPr>
            <a:br>
              <a:rPr lang="sv" sz="2700" dirty="0">
                <a:solidFill>
                  <a:srgbClr val="38761D"/>
                </a:solidFill>
              </a:rPr>
            </a:br>
            <a:r>
              <a:rPr lang="sv" sz="3600" b="1" dirty="0">
                <a:solidFill>
                  <a:srgbClr val="38761D"/>
                </a:solidFill>
              </a:rPr>
              <a:t>Vad gör vi när vi GÖR VÅRT BÄSTA?</a:t>
            </a:r>
            <a:br>
              <a:rPr lang="sv" sz="2700" b="1" dirty="0">
                <a:solidFill>
                  <a:srgbClr val="38761D"/>
                </a:solidFill>
              </a:rPr>
            </a:br>
            <a:br>
              <a:rPr lang="sv" sz="2700" b="1" dirty="0">
                <a:solidFill>
                  <a:srgbClr val="38761D"/>
                </a:solidFill>
              </a:rPr>
            </a:br>
            <a:r>
              <a:rPr lang="sv" sz="2700" dirty="0">
                <a:solidFill>
                  <a:srgbClr val="38761D"/>
                </a:solidFill>
              </a:rPr>
              <a:t>Vi har bra inställning och vi är påkopplade</a:t>
            </a:r>
            <a:br>
              <a:rPr lang="sv" sz="2700" dirty="0">
                <a:solidFill>
                  <a:srgbClr val="38761D"/>
                </a:solidFill>
              </a:rPr>
            </a:br>
            <a:r>
              <a:rPr lang="sv" sz="2700" dirty="0">
                <a:solidFill>
                  <a:srgbClr val="38761D"/>
                </a:solidFill>
              </a:rPr>
              <a:t>Vi kämpar tills vi vinner boll</a:t>
            </a:r>
            <a:br>
              <a:rPr lang="sv" sz="2700" dirty="0">
                <a:solidFill>
                  <a:srgbClr val="38761D"/>
                </a:solidFill>
              </a:rPr>
            </a:br>
            <a:r>
              <a:rPr lang="sv" sz="2700" dirty="0">
                <a:solidFill>
                  <a:srgbClr val="38761D"/>
                </a:solidFill>
              </a:rPr>
              <a:t>Vi visar att vi vill ha bollen</a:t>
            </a:r>
            <a:br>
              <a:rPr lang="sv" sz="2700" dirty="0">
                <a:solidFill>
                  <a:srgbClr val="38761D"/>
                </a:solidFill>
              </a:rPr>
            </a:br>
            <a:r>
              <a:rPr lang="sv" sz="2700" dirty="0">
                <a:solidFill>
                  <a:srgbClr val="38761D"/>
                </a:solidFill>
              </a:rPr>
              <a:t>Vi ger 100% </a:t>
            </a:r>
            <a:br>
              <a:rPr lang="sv" sz="2700" dirty="0">
                <a:solidFill>
                  <a:srgbClr val="38761D"/>
                </a:solidFill>
              </a:rPr>
            </a:br>
            <a:r>
              <a:rPr lang="sv" sz="2700" dirty="0">
                <a:solidFill>
                  <a:srgbClr val="38761D"/>
                </a:solidFill>
              </a:rPr>
              <a:t>Vi kämpar som ett lag</a:t>
            </a:r>
            <a:br>
              <a:rPr lang="sv" sz="2700" dirty="0">
                <a:solidFill>
                  <a:srgbClr val="38761D"/>
                </a:solidFill>
              </a:rPr>
            </a:br>
            <a:r>
              <a:rPr lang="sv" sz="2700" dirty="0">
                <a:solidFill>
                  <a:srgbClr val="38761D"/>
                </a:solidFill>
              </a:rPr>
              <a:t>Vi kommunicerar med varandra</a:t>
            </a:r>
            <a:br>
              <a:rPr lang="sv" sz="2700" dirty="0">
                <a:solidFill>
                  <a:srgbClr val="38761D"/>
                </a:solidFill>
              </a:rPr>
            </a:br>
            <a:r>
              <a:rPr lang="sv" sz="2700" dirty="0">
                <a:solidFill>
                  <a:srgbClr val="38761D"/>
                </a:solidFill>
              </a:rPr>
              <a:t>Vi tar byten när vi är trötta</a:t>
            </a:r>
            <a:br>
              <a:rPr lang="sv" sz="2700" dirty="0">
                <a:solidFill>
                  <a:srgbClr val="38761D"/>
                </a:solidFill>
              </a:rPr>
            </a:br>
            <a:br>
              <a:rPr lang="sv" dirty="0">
                <a:solidFill>
                  <a:srgbClr val="38761D"/>
                </a:solidFill>
              </a:rPr>
            </a:br>
            <a:br>
              <a:rPr lang="sv" dirty="0">
                <a:solidFill>
                  <a:srgbClr val="38761D"/>
                </a:solidFill>
              </a:rPr>
            </a:br>
            <a:br>
              <a:rPr lang="sv" dirty="0">
                <a:solidFill>
                  <a:srgbClr val="38761D"/>
                </a:solidFill>
              </a:rPr>
            </a:br>
            <a:br>
              <a:rPr lang="sv" dirty="0">
                <a:solidFill>
                  <a:srgbClr val="38761D"/>
                </a:solidFill>
              </a:rPr>
            </a:br>
            <a:endParaRPr dirty="0">
              <a:solidFill>
                <a:srgbClr val="38761D"/>
              </a:solidFill>
            </a:endParaRPr>
          </a:p>
        </p:txBody>
      </p:sp>
      <p:pic>
        <p:nvPicPr>
          <p:cNvPr id="170" name="Google Shape;170;p28">
            <a:extLst>
              <a:ext uri="{FF2B5EF4-FFF2-40B4-BE49-F238E27FC236}">
                <a16:creationId xmlns:a16="http://schemas.microsoft.com/office/drawing/2014/main" id="{246CDB9F-54DB-2F66-6B91-069D2A27F065}"/>
              </a:ext>
            </a:extLst>
          </p:cNvPr>
          <p:cNvPicPr preferRelativeResize="0"/>
          <p:nvPr/>
        </p:nvPicPr>
        <p:blipFill>
          <a:blip r:embed="rId3">
            <a:alphaModFix/>
          </a:blip>
          <a:stretch>
            <a:fillRect/>
          </a:stretch>
        </p:blipFill>
        <p:spPr>
          <a:xfrm>
            <a:off x="8314775" y="4156975"/>
            <a:ext cx="703825" cy="895075"/>
          </a:xfrm>
          <a:prstGeom prst="rect">
            <a:avLst/>
          </a:prstGeom>
          <a:noFill/>
          <a:ln>
            <a:noFill/>
          </a:ln>
        </p:spPr>
      </p:pic>
    </p:spTree>
    <p:extLst>
      <p:ext uri="{BB962C8B-B14F-4D97-AF65-F5344CB8AC3E}">
        <p14:creationId xmlns:p14="http://schemas.microsoft.com/office/powerpoint/2010/main" val="382107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7">
          <a:extLst>
            <a:ext uri="{FF2B5EF4-FFF2-40B4-BE49-F238E27FC236}">
              <a16:creationId xmlns:a16="http://schemas.microsoft.com/office/drawing/2014/main" id="{5198655A-5A2E-E814-57D9-93FA11DA5196}"/>
            </a:ext>
          </a:extLst>
        </p:cNvPr>
        <p:cNvGrpSpPr/>
        <p:nvPr/>
      </p:nvGrpSpPr>
      <p:grpSpPr>
        <a:xfrm>
          <a:off x="0" y="0"/>
          <a:ext cx="0" cy="0"/>
          <a:chOff x="0" y="0"/>
          <a:chExt cx="0" cy="0"/>
        </a:xfrm>
      </p:grpSpPr>
      <p:sp>
        <p:nvSpPr>
          <p:cNvPr id="169" name="Google Shape;169;p28">
            <a:extLst>
              <a:ext uri="{FF2B5EF4-FFF2-40B4-BE49-F238E27FC236}">
                <a16:creationId xmlns:a16="http://schemas.microsoft.com/office/drawing/2014/main" id="{86938E76-78F7-845D-69CD-8E8F3A880670}"/>
              </a:ext>
            </a:extLst>
          </p:cNvPr>
          <p:cNvSpPr txBox="1">
            <a:spLocks noGrp="1"/>
          </p:cNvSpPr>
          <p:nvPr>
            <p:ph type="title"/>
          </p:nvPr>
        </p:nvSpPr>
        <p:spPr>
          <a:xfrm>
            <a:off x="795725" y="3325675"/>
            <a:ext cx="8348275" cy="831300"/>
          </a:xfrm>
          <a:prstGeom prst="rect">
            <a:avLst/>
          </a:prstGeom>
        </p:spPr>
        <p:txBody>
          <a:bodyPr spcFirstLastPara="1" wrap="square" lIns="91425" tIns="91425" rIns="91425" bIns="91425" anchor="ctr" anchorCtr="0">
            <a:normAutofit fontScale="90000"/>
          </a:bodyPr>
          <a:lstStyle/>
          <a:p>
            <a:pPr lvl="0" algn="l"/>
            <a:r>
              <a:rPr lang="sv" sz="3600" b="1" dirty="0">
                <a:solidFill>
                  <a:srgbClr val="38761D"/>
                </a:solidFill>
              </a:rPr>
              <a:t>Det här är extra viktigt för TRÄNARNA:</a:t>
            </a:r>
            <a:br>
              <a:rPr lang="sv" sz="2700" dirty="0">
                <a:solidFill>
                  <a:srgbClr val="38761D"/>
                </a:solidFill>
              </a:rPr>
            </a:br>
            <a:br>
              <a:rPr lang="sv" sz="2700" dirty="0">
                <a:solidFill>
                  <a:srgbClr val="38761D"/>
                </a:solidFill>
              </a:rPr>
            </a:br>
            <a:r>
              <a:rPr lang="sv" sz="2700" dirty="0">
                <a:solidFill>
                  <a:srgbClr val="38761D"/>
                </a:solidFill>
              </a:rPr>
              <a:t>-</a:t>
            </a:r>
            <a:r>
              <a:rPr lang="sv" sz="2700" b="1" dirty="0">
                <a:solidFill>
                  <a:srgbClr val="38761D"/>
                </a:solidFill>
              </a:rPr>
              <a:t> Att se alla spelare som lika mycket värda </a:t>
            </a:r>
            <a:r>
              <a:rPr lang="sv" sz="2700" dirty="0">
                <a:solidFill>
                  <a:srgbClr val="38761D"/>
                </a:solidFill>
              </a:rPr>
              <a:t>(ingen favorisering)</a:t>
            </a:r>
            <a:br>
              <a:rPr lang="sv" sz="2700" dirty="0">
                <a:solidFill>
                  <a:srgbClr val="38761D"/>
                </a:solidFill>
              </a:rPr>
            </a:br>
            <a:r>
              <a:rPr lang="sv" sz="2700" dirty="0">
                <a:solidFill>
                  <a:srgbClr val="38761D"/>
                </a:solidFill>
              </a:rPr>
              <a:t>- </a:t>
            </a:r>
            <a:r>
              <a:rPr lang="sv" sz="2700" b="1" dirty="0">
                <a:solidFill>
                  <a:srgbClr val="38761D"/>
                </a:solidFill>
              </a:rPr>
              <a:t>Hålla</a:t>
            </a:r>
            <a:r>
              <a:rPr lang="sv" sz="2700" dirty="0">
                <a:solidFill>
                  <a:srgbClr val="38761D"/>
                </a:solidFill>
              </a:rPr>
              <a:t> </a:t>
            </a:r>
            <a:r>
              <a:rPr lang="sv" sz="2700" b="1" dirty="0">
                <a:solidFill>
                  <a:srgbClr val="38761D"/>
                </a:solidFill>
              </a:rPr>
              <a:t>bra kvalitet på träningar </a:t>
            </a:r>
            <a:r>
              <a:rPr lang="sv" sz="2700" dirty="0">
                <a:solidFill>
                  <a:srgbClr val="38761D"/>
                </a:solidFill>
              </a:rPr>
              <a:t>(tydliga, bra planering, seriösa, bestämda)</a:t>
            </a:r>
            <a:br>
              <a:rPr lang="sv" sz="2700" dirty="0">
                <a:solidFill>
                  <a:srgbClr val="38761D"/>
                </a:solidFill>
              </a:rPr>
            </a:br>
            <a:r>
              <a:rPr lang="sv" sz="2700" dirty="0">
                <a:solidFill>
                  <a:srgbClr val="38761D"/>
                </a:solidFill>
              </a:rPr>
              <a:t>- </a:t>
            </a:r>
            <a:r>
              <a:rPr lang="sv" sz="2700" b="1" dirty="0">
                <a:solidFill>
                  <a:srgbClr val="38761D"/>
                </a:solidFill>
              </a:rPr>
              <a:t>Vara instruerande </a:t>
            </a:r>
            <a:r>
              <a:rPr lang="sv" sz="2700" dirty="0">
                <a:solidFill>
                  <a:srgbClr val="38761D"/>
                </a:solidFill>
              </a:rPr>
              <a:t>(ge individuella tips, lagom utmaning, vara bra på att förklara)</a:t>
            </a:r>
            <a:br>
              <a:rPr lang="sv" sz="2700" dirty="0">
                <a:solidFill>
                  <a:srgbClr val="38761D"/>
                </a:solidFill>
              </a:rPr>
            </a:br>
            <a:br>
              <a:rPr lang="sv" dirty="0">
                <a:solidFill>
                  <a:srgbClr val="38761D"/>
                </a:solidFill>
              </a:rPr>
            </a:br>
            <a:br>
              <a:rPr lang="sv" dirty="0">
                <a:solidFill>
                  <a:srgbClr val="38761D"/>
                </a:solidFill>
              </a:rPr>
            </a:br>
            <a:br>
              <a:rPr lang="sv" dirty="0">
                <a:solidFill>
                  <a:srgbClr val="38761D"/>
                </a:solidFill>
              </a:rPr>
            </a:br>
            <a:br>
              <a:rPr lang="sv" dirty="0">
                <a:solidFill>
                  <a:srgbClr val="38761D"/>
                </a:solidFill>
              </a:rPr>
            </a:br>
            <a:endParaRPr dirty="0">
              <a:solidFill>
                <a:srgbClr val="38761D"/>
              </a:solidFill>
            </a:endParaRPr>
          </a:p>
        </p:txBody>
      </p:sp>
      <p:pic>
        <p:nvPicPr>
          <p:cNvPr id="170" name="Google Shape;170;p28">
            <a:extLst>
              <a:ext uri="{FF2B5EF4-FFF2-40B4-BE49-F238E27FC236}">
                <a16:creationId xmlns:a16="http://schemas.microsoft.com/office/drawing/2014/main" id="{5D34552B-A230-8CBB-1B14-334A0D39C614}"/>
              </a:ext>
            </a:extLst>
          </p:cNvPr>
          <p:cNvPicPr preferRelativeResize="0"/>
          <p:nvPr/>
        </p:nvPicPr>
        <p:blipFill>
          <a:blip r:embed="rId3">
            <a:alphaModFix/>
          </a:blip>
          <a:stretch>
            <a:fillRect/>
          </a:stretch>
        </p:blipFill>
        <p:spPr>
          <a:xfrm>
            <a:off x="8314775" y="4156975"/>
            <a:ext cx="703825" cy="895075"/>
          </a:xfrm>
          <a:prstGeom prst="rect">
            <a:avLst/>
          </a:prstGeom>
          <a:noFill/>
          <a:ln>
            <a:noFill/>
          </a:ln>
        </p:spPr>
      </p:pic>
    </p:spTree>
    <p:extLst>
      <p:ext uri="{BB962C8B-B14F-4D97-AF65-F5344CB8AC3E}">
        <p14:creationId xmlns:p14="http://schemas.microsoft.com/office/powerpoint/2010/main" val="2784758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2618C42-DAD8-3488-99F3-99E85FEC4F3A}"/>
              </a:ext>
            </a:extLst>
          </p:cNvPr>
          <p:cNvSpPr>
            <a:spLocks noGrp="1"/>
          </p:cNvSpPr>
          <p:nvPr>
            <p:ph type="title"/>
          </p:nvPr>
        </p:nvSpPr>
        <p:spPr/>
        <p:txBody>
          <a:bodyPr/>
          <a:lstStyle/>
          <a:p>
            <a:r>
              <a:rPr lang="sv-SE" sz="3200" b="1" dirty="0">
                <a:solidFill>
                  <a:srgbClr val="38761D"/>
                </a:solidFill>
              </a:rPr>
              <a:t>Övrigt:</a:t>
            </a:r>
          </a:p>
        </p:txBody>
      </p:sp>
      <p:sp>
        <p:nvSpPr>
          <p:cNvPr id="3" name="Platshållare för text 2">
            <a:extLst>
              <a:ext uri="{FF2B5EF4-FFF2-40B4-BE49-F238E27FC236}">
                <a16:creationId xmlns:a16="http://schemas.microsoft.com/office/drawing/2014/main" id="{10645DE1-C924-46C3-0A72-4649EA9BAAD6}"/>
              </a:ext>
            </a:extLst>
          </p:cNvPr>
          <p:cNvSpPr>
            <a:spLocks noGrp="1"/>
          </p:cNvSpPr>
          <p:nvPr>
            <p:ph type="body" idx="1"/>
          </p:nvPr>
        </p:nvSpPr>
        <p:spPr/>
        <p:txBody>
          <a:bodyPr>
            <a:normAutofit fontScale="77500" lnSpcReduction="20000"/>
          </a:bodyPr>
          <a:lstStyle/>
          <a:p>
            <a:r>
              <a:rPr lang="sv-SE" sz="2600" dirty="0">
                <a:solidFill>
                  <a:srgbClr val="38761D"/>
                </a:solidFill>
                <a:latin typeface="Economica"/>
              </a:rPr>
              <a:t>”</a:t>
            </a:r>
            <a:r>
              <a:rPr lang="sv-SE" sz="2600" dirty="0">
                <a:solidFill>
                  <a:srgbClr val="38761D"/>
                </a:solidFill>
                <a:latin typeface="Economica"/>
                <a:sym typeface="Economica"/>
              </a:rPr>
              <a:t>KUL” och ”UTVECKLING” kan vara olika viktigt för olika spelare. Spelare uppmanas att ta en dialog med tränarna kring hur mycket de vill utmanas ex spela matcher.</a:t>
            </a:r>
          </a:p>
          <a:p>
            <a:endParaRPr lang="sv-SE" sz="2600" dirty="0">
              <a:solidFill>
                <a:srgbClr val="38761D"/>
              </a:solidFill>
              <a:latin typeface="Economica"/>
              <a:sym typeface="Economica"/>
            </a:endParaRPr>
          </a:p>
          <a:p>
            <a:r>
              <a:rPr lang="sv-SE" sz="2600" dirty="0">
                <a:solidFill>
                  <a:srgbClr val="38761D"/>
                </a:solidFill>
                <a:latin typeface="Economica"/>
                <a:sym typeface="Economica"/>
              </a:rPr>
              <a:t>Vi röstade fram lagkaptener för säsongen och Astrid A blev förste kapten och My blev andre kapten.</a:t>
            </a:r>
          </a:p>
          <a:p>
            <a:endParaRPr lang="sv-SE" sz="2600" dirty="0">
              <a:solidFill>
                <a:srgbClr val="38761D"/>
              </a:solidFill>
              <a:latin typeface="Economica"/>
              <a:sym typeface="Economica"/>
            </a:endParaRPr>
          </a:p>
          <a:p>
            <a:r>
              <a:rPr lang="sv-SE" sz="2600" dirty="0">
                <a:solidFill>
                  <a:srgbClr val="38761D"/>
                </a:solidFill>
                <a:latin typeface="Economica"/>
                <a:sym typeface="Economica"/>
              </a:rPr>
              <a:t>Vi ska ta fram ett spelarråd med 5 spelare med en bredd av olika spelare. Med syfte att kontinuerligt känna av stämningen i vårt lag så att vi kan agera om något skaver. Vi tränare återkommer med förslag på tjejer.</a:t>
            </a:r>
          </a:p>
          <a:p>
            <a:pPr marL="114300" indent="0">
              <a:buNone/>
            </a:pPr>
            <a:endParaRPr lang="sv-SE" sz="2600" dirty="0">
              <a:solidFill>
                <a:srgbClr val="38761D"/>
              </a:solidFill>
              <a:latin typeface="Economica"/>
              <a:sym typeface="Economica"/>
            </a:endParaRPr>
          </a:p>
          <a:p>
            <a:r>
              <a:rPr lang="sv-SE" sz="2600" dirty="0" err="1">
                <a:solidFill>
                  <a:srgbClr val="38761D"/>
                </a:solidFill>
                <a:latin typeface="Economica"/>
                <a:sym typeface="Economica"/>
              </a:rPr>
              <a:t>Fystest</a:t>
            </a:r>
            <a:r>
              <a:rPr lang="sv-SE" sz="2600" dirty="0">
                <a:solidFill>
                  <a:srgbClr val="38761D"/>
                </a:solidFill>
                <a:latin typeface="Economica"/>
                <a:sym typeface="Economica"/>
              </a:rPr>
              <a:t> (kondition) kommer att erbjudas med är det valfritt</a:t>
            </a:r>
          </a:p>
        </p:txBody>
      </p:sp>
    </p:spTree>
    <p:extLst>
      <p:ext uri="{BB962C8B-B14F-4D97-AF65-F5344CB8AC3E}">
        <p14:creationId xmlns:p14="http://schemas.microsoft.com/office/powerpoint/2010/main" val="3966488456"/>
      </p:ext>
    </p:extLst>
  </p:cSld>
  <p:clrMapOvr>
    <a:masterClrMapping/>
  </p:clrMapOvr>
</p:sld>
</file>

<file path=ppt/theme/theme1.xml><?xml version="1.0" encoding="utf-8"?>
<a:theme xmlns:a="http://schemas.openxmlformats.org/drawingml/2006/main" name="Luxe">
  <a:themeElements>
    <a:clrScheme name="Luxe">
      <a:dk1>
        <a:srgbClr val="000000"/>
      </a:dk1>
      <a:lt1>
        <a:srgbClr val="FFFFFF"/>
      </a:lt1>
      <a:dk2>
        <a:srgbClr val="B7B7B7"/>
      </a:dk2>
      <a:lt2>
        <a:srgbClr val="CCA677"/>
      </a:lt2>
      <a:accent1>
        <a:srgbClr val="5D4037"/>
      </a:accent1>
      <a:accent2>
        <a:srgbClr val="455A64"/>
      </a:accent2>
      <a:accent3>
        <a:srgbClr val="57BB8A"/>
      </a:accent3>
      <a:accent4>
        <a:srgbClr val="78909C"/>
      </a:accent4>
      <a:accent5>
        <a:srgbClr val="607D8B"/>
      </a:accent5>
      <a:accent6>
        <a:srgbClr val="DCE755"/>
      </a:accent6>
      <a:hlink>
        <a:srgbClr val="607D8B"/>
      </a:hlink>
      <a:folHlink>
        <a:srgbClr val="607D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76</TotalTime>
  <Words>599</Words>
  <Application>Microsoft Office PowerPoint</Application>
  <PresentationFormat>Bildspel på skärmen (16:9)</PresentationFormat>
  <Paragraphs>17</Paragraphs>
  <Slides>9</Slides>
  <Notes>8</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9</vt:i4>
      </vt:variant>
    </vt:vector>
  </HeadingPairs>
  <TitlesOfParts>
    <vt:vector size="13" baseType="lpstr">
      <vt:lpstr>Economica</vt:lpstr>
      <vt:lpstr>Open Sans</vt:lpstr>
      <vt:lpstr>Arial</vt:lpstr>
      <vt:lpstr>Luxe</vt:lpstr>
      <vt:lpstr>PowerPoint-presentation</vt:lpstr>
      <vt:lpstr>Fokus för säsongen 2026 är KUL och UTVECKLING  Det som är viktigast för vårt lag är att:  - Vara positiva - Visa Kamratskap - Skapa Sammanhållning - Vara fokuserade  - Alltid göra sitt bästa   </vt:lpstr>
      <vt:lpstr>Vad gör vi på träning och match för att vara POSITIVA?  Fokuserar och lyfter det som gör oss bättre Gör uppmuntrande gester ex high five Ger uppmuntrande ord till lagkamrater Firar med den som gör något bra Visar glädje med hela kroppen Hjälper till att vända någon annans negativa inställning Uppmärksamma och berömma random saker och strössla med komplimanger      </vt:lpstr>
      <vt:lpstr> Vad gör vi för att visa KAMRATSKAP på träning och match?    Vi hälsar på alla vid träning och match Vi ger varandra beröm Vi bjuder in alla i gruppen och lämnar ingen utanför, gäller vid övningar men även när vi hänger utanför fotbollsplanen Vi är lagkompisar oavsett vad som händer utanför fotbollen Vi peppar och stöttar varandra Vi gör high five ex vid byten       </vt:lpstr>
      <vt:lpstr> Vad gör vi för att skapa SAMMANHÅLLNING i laget?   Vi kommer på träningen Vi pratar med alla Vi hittar på saker även utanför fotbollen, våra förslag under vårsäsongen:  Träffas laga mat, förslagsvis en Lördagkväll  Camping på Lilys tomt (+bad om det är fint väder)  Paintball  Sommarfest för föräldrarna på Klinta med långbord (och ex. femkamp)       </vt:lpstr>
      <vt:lpstr>Vad gör vi när vi är FOKUSERADE på träning och match?  Lyssnar på tränarna Vi tar övningarna seriöst och gör alltid vårt bästa  Vi är snabba att ställa om mellan övningar, ex vid vattenpaus och hjälps åt med utrustningen. Vi har kul (på en bra nivå) Vi är ”locked in” och på tå     </vt:lpstr>
      <vt:lpstr> Vad gör vi när vi GÖR VÅRT BÄSTA?  Vi har bra inställning och vi är påkopplade Vi kämpar tills vi vinner boll Vi visar att vi vill ha bollen Vi ger 100%  Vi kämpar som ett lag Vi kommunicerar med varandra Vi tar byten när vi är trötta     </vt:lpstr>
      <vt:lpstr>Det här är extra viktigt för TRÄNARNA:  - Att se alla spelare som lika mycket värda (ingen favorisering) - Hålla bra kvalitet på träningar (tydliga, bra planering, seriösa, bestämda) - Vara instruerande (ge individuella tips, lagom utmaning, vara bra på att förklara)     </vt:lpstr>
      <vt:lpstr>Övrigt: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Malin</dc:creator>
  <cp:lastModifiedBy>Malin Andersson</cp:lastModifiedBy>
  <cp:revision>2</cp:revision>
  <dcterms:modified xsi:type="dcterms:W3CDTF">2026-03-28T19:47:43Z</dcterms:modified>
</cp:coreProperties>
</file>