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6" r:id="rId3"/>
    <p:sldId id="257" r:id="rId4"/>
    <p:sldId id="281" r:id="rId5"/>
    <p:sldId id="763" r:id="rId6"/>
    <p:sldId id="757" r:id="rId7"/>
    <p:sldId id="764" r:id="rId8"/>
    <p:sldId id="259" r:id="rId9"/>
    <p:sldId id="283" r:id="rId10"/>
    <p:sldId id="755" r:id="rId11"/>
    <p:sldId id="765" r:id="rId12"/>
    <p:sldId id="759" r:id="rId13"/>
    <p:sldId id="272" r:id="rId14"/>
    <p:sldId id="762" r:id="rId15"/>
    <p:sldId id="761" r:id="rId16"/>
    <p:sldId id="766" r:id="rId17"/>
    <p:sldId id="274" r:id="rId18"/>
    <p:sldId id="275" r:id="rId19"/>
    <p:sldId id="777" r:id="rId20"/>
    <p:sldId id="776" r:id="rId21"/>
    <p:sldId id="767" r:id="rId22"/>
    <p:sldId id="285" r:id="rId23"/>
    <p:sldId id="265" r:id="rId24"/>
    <p:sldId id="768" r:id="rId25"/>
    <p:sldId id="756" r:id="rId26"/>
    <p:sldId id="769" r:id="rId27"/>
    <p:sldId id="772" r:id="rId28"/>
    <p:sldId id="271" r:id="rId29"/>
    <p:sldId id="773" r:id="rId30"/>
    <p:sldId id="774" r:id="rId31"/>
    <p:sldId id="778" r:id="rId32"/>
    <p:sldId id="770" r:id="rId33"/>
    <p:sldId id="289" r:id="rId34"/>
    <p:sldId id="771" r:id="rId35"/>
    <p:sldId id="288" r:id="rId36"/>
    <p:sldId id="291" r:id="rId37"/>
    <p:sldId id="292" r:id="rId38"/>
  </p:sldIdLst>
  <p:sldSz cx="9144000" cy="6858000" type="screen4x3"/>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58547-29EA-4D80-8FD7-1C5828D848C5}" v="125" dt="2022-03-17T20:55:45.973"/>
    <p1510:client id="{4D2CAF94-3ABA-4E8F-A55D-E6B7DB5C1AB6}" v="115" dt="2022-01-11T16:41:41.169"/>
    <p1510:client id="{70C4F83A-1167-4E3F-B702-035A7F29CFA1}" v="314" dt="2022-01-18T09:44:51.774"/>
    <p1510:client id="{79463B3F-101A-48AA-857B-DE25EA2359FE}" v="90" dt="2022-03-18T07:10:59.750"/>
    <p1510:client id="{99D96994-8301-4FCC-A674-E9E1EE9F4966}" v="110" dt="2022-03-18T07:26:36.625"/>
    <p1510:client id="{DFD01257-6248-4ABC-A459-171BE2BD9704}" v="8" dt="2022-03-19T07:11:35.244"/>
    <p1510:client id="{F637160D-9995-430B-8182-4FCA48088A06}" v="94" dt="2022-03-19T07:10:23.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909" autoAdjust="0"/>
  </p:normalViewPr>
  <p:slideViewPr>
    <p:cSldViewPr>
      <p:cViewPr>
        <p:scale>
          <a:sx n="100" d="100"/>
          <a:sy n="100" d="100"/>
        </p:scale>
        <p:origin x="4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Johan Larsson" userId="iMwFgFTjSoybKAxAgqEFPU/ZqYX4wQGmXgFPxM14hFc=" providerId="None" clId="Web-{1DA58547-29EA-4D80-8FD7-1C5828D848C5}"/>
    <pc:docChg chg="modSld">
      <pc:chgData name="Karl Johan Larsson" userId="iMwFgFTjSoybKAxAgqEFPU/ZqYX4wQGmXgFPxM14hFc=" providerId="None" clId="Web-{1DA58547-29EA-4D80-8FD7-1C5828D848C5}" dt="2022-03-17T20:55:45.973" v="122" actId="20577"/>
      <pc:docMkLst>
        <pc:docMk/>
      </pc:docMkLst>
      <pc:sldChg chg="modSp">
        <pc:chgData name="Karl Johan Larsson" userId="iMwFgFTjSoybKAxAgqEFPU/ZqYX4wQGmXgFPxM14hFc=" providerId="None" clId="Web-{1DA58547-29EA-4D80-8FD7-1C5828D848C5}" dt="2022-03-17T20:55:45.973" v="122" actId="20577"/>
        <pc:sldMkLst>
          <pc:docMk/>
          <pc:sldMk cId="2769123103" sldId="759"/>
        </pc:sldMkLst>
        <pc:spChg chg="mod">
          <ac:chgData name="Karl Johan Larsson" userId="iMwFgFTjSoybKAxAgqEFPU/ZqYX4wQGmXgFPxM14hFc=" providerId="None" clId="Web-{1DA58547-29EA-4D80-8FD7-1C5828D848C5}" dt="2022-03-17T20:55:45.973" v="122" actId="20577"/>
          <ac:spMkLst>
            <pc:docMk/>
            <pc:sldMk cId="2769123103" sldId="759"/>
            <ac:spMk id="3" creationId="{00000000-0000-0000-0000-000000000000}"/>
          </ac:spMkLst>
        </pc:spChg>
      </pc:sldChg>
    </pc:docChg>
  </pc:docChgLst>
  <pc:docChgLst>
    <pc:chgData name="Karl Johan Larsson" userId="iMwFgFTjSoybKAxAgqEFPU/ZqYX4wQGmXgFPxM14hFc=" providerId="None" clId="Web-{79463B3F-101A-48AA-857B-DE25EA2359FE}"/>
    <pc:docChg chg="addSld modSld sldOrd">
      <pc:chgData name="Karl Johan Larsson" userId="iMwFgFTjSoybKAxAgqEFPU/ZqYX4wQGmXgFPxM14hFc=" providerId="None" clId="Web-{79463B3F-101A-48AA-857B-DE25EA2359FE}" dt="2022-03-18T07:10:59.750" v="96" actId="20577"/>
      <pc:docMkLst>
        <pc:docMk/>
      </pc:docMkLst>
      <pc:sldChg chg="modSp new ord">
        <pc:chgData name="Karl Johan Larsson" userId="iMwFgFTjSoybKAxAgqEFPU/ZqYX4wQGmXgFPxM14hFc=" providerId="None" clId="Web-{79463B3F-101A-48AA-857B-DE25EA2359FE}" dt="2022-03-18T07:02:26.279" v="8" actId="20577"/>
        <pc:sldMkLst>
          <pc:docMk/>
          <pc:sldMk cId="4256925243" sldId="760"/>
        </pc:sldMkLst>
        <pc:spChg chg="mod">
          <ac:chgData name="Karl Johan Larsson" userId="iMwFgFTjSoybKAxAgqEFPU/ZqYX4wQGmXgFPxM14hFc=" providerId="None" clId="Web-{79463B3F-101A-48AA-857B-DE25EA2359FE}" dt="2022-03-18T07:02:26.279" v="8" actId="20577"/>
          <ac:spMkLst>
            <pc:docMk/>
            <pc:sldMk cId="4256925243" sldId="760"/>
            <ac:spMk id="2" creationId="{2DEDA61E-2A4F-4848-8307-A3909DD52381}"/>
          </ac:spMkLst>
        </pc:spChg>
      </pc:sldChg>
      <pc:sldChg chg="modSp add">
        <pc:chgData name="Karl Johan Larsson" userId="iMwFgFTjSoybKAxAgqEFPU/ZqYX4wQGmXgFPxM14hFc=" providerId="None" clId="Web-{79463B3F-101A-48AA-857B-DE25EA2359FE}" dt="2022-03-18T07:10:59.750" v="96" actId="20577"/>
        <pc:sldMkLst>
          <pc:docMk/>
          <pc:sldMk cId="1313765138" sldId="761"/>
        </pc:sldMkLst>
        <pc:spChg chg="mod">
          <ac:chgData name="Karl Johan Larsson" userId="iMwFgFTjSoybKAxAgqEFPU/ZqYX4wQGmXgFPxM14hFc=" providerId="None" clId="Web-{79463B3F-101A-48AA-857B-DE25EA2359FE}" dt="2022-03-18T07:10:59.750" v="96" actId="20577"/>
          <ac:spMkLst>
            <pc:docMk/>
            <pc:sldMk cId="1313765138" sldId="761"/>
            <ac:spMk id="3" creationId="{C1BE26F7-9F1A-4763-9927-78C83B73A573}"/>
          </ac:spMkLst>
        </pc:spChg>
      </pc:sldChg>
      <pc:sldChg chg="add">
        <pc:chgData name="Karl Johan Larsson" userId="iMwFgFTjSoybKAxAgqEFPU/ZqYX4wQGmXgFPxM14hFc=" providerId="None" clId="Web-{79463B3F-101A-48AA-857B-DE25EA2359FE}" dt="2022-03-18T07:02:42.640" v="10"/>
        <pc:sldMkLst>
          <pc:docMk/>
          <pc:sldMk cId="1598670931" sldId="762"/>
        </pc:sldMkLst>
      </pc:sldChg>
    </pc:docChg>
  </pc:docChgLst>
  <pc:docChgLst>
    <pc:chgData name="hans stolpe" userId="K0qV+lqpANYL7uexDAt8iSCWxqKHVo27qu6zFGXwxAc=" providerId="None" clId="Web-{4D2CAF94-3ABA-4E8F-A55D-E6B7DB5C1AB6}"/>
    <pc:docChg chg="modSld">
      <pc:chgData name="hans stolpe" userId="K0qV+lqpANYL7uexDAt8iSCWxqKHVo27qu6zFGXwxAc=" providerId="None" clId="Web-{4D2CAF94-3ABA-4E8F-A55D-E6B7DB5C1AB6}" dt="2022-01-11T16:41:41.169" v="106" actId="20577"/>
      <pc:docMkLst>
        <pc:docMk/>
      </pc:docMkLst>
      <pc:sldChg chg="modSp">
        <pc:chgData name="hans stolpe" userId="K0qV+lqpANYL7uexDAt8iSCWxqKHVo27qu6zFGXwxAc=" providerId="None" clId="Web-{4D2CAF94-3ABA-4E8F-A55D-E6B7DB5C1AB6}" dt="2022-01-11T16:40:02.104" v="104" actId="20577"/>
        <pc:sldMkLst>
          <pc:docMk/>
          <pc:sldMk cId="1326621052" sldId="281"/>
        </pc:sldMkLst>
        <pc:spChg chg="mod">
          <ac:chgData name="hans stolpe" userId="K0qV+lqpANYL7uexDAt8iSCWxqKHVo27qu6zFGXwxAc=" providerId="None" clId="Web-{4D2CAF94-3ABA-4E8F-A55D-E6B7DB5C1AB6}" dt="2022-01-11T16:31:06.277" v="2" actId="20577"/>
          <ac:spMkLst>
            <pc:docMk/>
            <pc:sldMk cId="1326621052" sldId="281"/>
            <ac:spMk id="2" creationId="{00000000-0000-0000-0000-000000000000}"/>
          </ac:spMkLst>
        </pc:spChg>
        <pc:spChg chg="mod">
          <ac:chgData name="hans stolpe" userId="K0qV+lqpANYL7uexDAt8iSCWxqKHVo27qu6zFGXwxAc=" providerId="None" clId="Web-{4D2CAF94-3ABA-4E8F-A55D-E6B7DB5C1AB6}" dt="2022-01-11T16:40:02.104" v="104" actId="20577"/>
          <ac:spMkLst>
            <pc:docMk/>
            <pc:sldMk cId="1326621052" sldId="281"/>
            <ac:spMk id="3" creationId="{3ECBFEA0-D0EF-4F6E-B927-D8B1B06FF3C8}"/>
          </ac:spMkLst>
        </pc:spChg>
      </pc:sldChg>
      <pc:sldChg chg="modSp">
        <pc:chgData name="hans stolpe" userId="K0qV+lqpANYL7uexDAt8iSCWxqKHVo27qu6zFGXwxAc=" providerId="None" clId="Web-{4D2CAF94-3ABA-4E8F-A55D-E6B7DB5C1AB6}" dt="2022-01-11T16:41:41.169" v="106" actId="20577"/>
        <pc:sldMkLst>
          <pc:docMk/>
          <pc:sldMk cId="167613558" sldId="283"/>
        </pc:sldMkLst>
        <pc:spChg chg="mod">
          <ac:chgData name="hans stolpe" userId="K0qV+lqpANYL7uexDAt8iSCWxqKHVo27qu6zFGXwxAc=" providerId="None" clId="Web-{4D2CAF94-3ABA-4E8F-A55D-E6B7DB5C1AB6}" dt="2022-01-11T16:41:41.169" v="106" actId="20577"/>
          <ac:spMkLst>
            <pc:docMk/>
            <pc:sldMk cId="167613558" sldId="283"/>
            <ac:spMk id="3" creationId="{708B0CED-E29E-48F5-A3A8-A8B8F1E44D98}"/>
          </ac:spMkLst>
        </pc:spChg>
      </pc:sldChg>
    </pc:docChg>
  </pc:docChgLst>
  <pc:docChgLst>
    <pc:chgData name="Karl Johan Larsson" userId="iMwFgFTjSoybKAxAgqEFPU/ZqYX4wQGmXgFPxM14hFc=" providerId="None" clId="Web-{99D96994-8301-4FCC-A674-E9E1EE9F4966}"/>
    <pc:docChg chg="delSld modSld sldOrd">
      <pc:chgData name="Karl Johan Larsson" userId="iMwFgFTjSoybKAxAgqEFPU/ZqYX4wQGmXgFPxM14hFc=" providerId="None" clId="Web-{99D96994-8301-4FCC-A674-E9E1EE9F4966}" dt="2022-03-18T07:26:36.625" v="121"/>
      <pc:docMkLst>
        <pc:docMk/>
      </pc:docMkLst>
      <pc:sldChg chg="addSp delSp modSp del mod ord modClrScheme chgLayout">
        <pc:chgData name="Karl Johan Larsson" userId="iMwFgFTjSoybKAxAgqEFPU/ZqYX4wQGmXgFPxM14hFc=" providerId="None" clId="Web-{99D96994-8301-4FCC-A674-E9E1EE9F4966}" dt="2022-03-18T07:26:36.625" v="121"/>
        <pc:sldMkLst>
          <pc:docMk/>
          <pc:sldMk cId="4256925243" sldId="760"/>
        </pc:sldMkLst>
        <pc:spChg chg="mod ord">
          <ac:chgData name="Karl Johan Larsson" userId="iMwFgFTjSoybKAxAgqEFPU/ZqYX4wQGmXgFPxM14hFc=" providerId="None" clId="Web-{99D96994-8301-4FCC-A674-E9E1EE9F4966}" dt="2022-03-18T07:26:00.905" v="95"/>
          <ac:spMkLst>
            <pc:docMk/>
            <pc:sldMk cId="4256925243" sldId="760"/>
            <ac:spMk id="2" creationId="{2DEDA61E-2A4F-4848-8307-A3909DD52381}"/>
          </ac:spMkLst>
        </pc:spChg>
        <pc:spChg chg="mod ord">
          <ac:chgData name="Karl Johan Larsson" userId="iMwFgFTjSoybKAxAgqEFPU/ZqYX4wQGmXgFPxM14hFc=" providerId="None" clId="Web-{99D96994-8301-4FCC-A674-E9E1EE9F4966}" dt="2022-03-18T07:26:00.905" v="95"/>
          <ac:spMkLst>
            <pc:docMk/>
            <pc:sldMk cId="4256925243" sldId="760"/>
            <ac:spMk id="3" creationId="{C1BE26F7-9F1A-4763-9927-78C83B73A573}"/>
          </ac:spMkLst>
        </pc:spChg>
        <pc:spChg chg="add mod ord">
          <ac:chgData name="Karl Johan Larsson" userId="iMwFgFTjSoybKAxAgqEFPU/ZqYX4wQGmXgFPxM14hFc=" providerId="None" clId="Web-{99D96994-8301-4FCC-A674-E9E1EE9F4966}" dt="2022-03-18T07:26:00.905" v="95"/>
          <ac:spMkLst>
            <pc:docMk/>
            <pc:sldMk cId="4256925243" sldId="760"/>
            <ac:spMk id="4" creationId="{F17387BC-B118-4362-9C29-675697720E6A}"/>
          </ac:spMkLst>
        </pc:spChg>
        <pc:spChg chg="add del mod ord">
          <ac:chgData name="Karl Johan Larsson" userId="iMwFgFTjSoybKAxAgqEFPU/ZqYX4wQGmXgFPxM14hFc=" providerId="None" clId="Web-{99D96994-8301-4FCC-A674-E9E1EE9F4966}" dt="2022-03-18T07:26:00.905" v="95"/>
          <ac:spMkLst>
            <pc:docMk/>
            <pc:sldMk cId="4256925243" sldId="760"/>
            <ac:spMk id="5" creationId="{0B3BE385-5DBC-46AA-9972-FC0C52B24B17}"/>
          </ac:spMkLst>
        </pc:spChg>
        <pc:spChg chg="add del mod ord">
          <ac:chgData name="Karl Johan Larsson" userId="iMwFgFTjSoybKAxAgqEFPU/ZqYX4wQGmXgFPxM14hFc=" providerId="None" clId="Web-{99D96994-8301-4FCC-A674-E9E1EE9F4966}" dt="2022-03-18T07:26:00.905" v="95"/>
          <ac:spMkLst>
            <pc:docMk/>
            <pc:sldMk cId="4256925243" sldId="760"/>
            <ac:spMk id="6" creationId="{79C9CB90-50BC-446F-BEC0-D0D690263E45}"/>
          </ac:spMkLst>
        </pc:spChg>
      </pc:sldChg>
      <pc:sldChg chg="modSp">
        <pc:chgData name="Karl Johan Larsson" userId="iMwFgFTjSoybKAxAgqEFPU/ZqYX4wQGmXgFPxM14hFc=" providerId="None" clId="Web-{99D96994-8301-4FCC-A674-E9E1EE9F4966}" dt="2022-03-18T07:26:34.609" v="120" actId="20577"/>
        <pc:sldMkLst>
          <pc:docMk/>
          <pc:sldMk cId="1313765138" sldId="761"/>
        </pc:sldMkLst>
        <pc:spChg chg="mod">
          <ac:chgData name="Karl Johan Larsson" userId="iMwFgFTjSoybKAxAgqEFPU/ZqYX4wQGmXgFPxM14hFc=" providerId="None" clId="Web-{99D96994-8301-4FCC-A674-E9E1EE9F4966}" dt="2022-03-18T07:12:39.292" v="1" actId="20577"/>
          <ac:spMkLst>
            <pc:docMk/>
            <pc:sldMk cId="1313765138" sldId="761"/>
            <ac:spMk id="2" creationId="{2DEDA61E-2A4F-4848-8307-A3909DD52381}"/>
          </ac:spMkLst>
        </pc:spChg>
        <pc:spChg chg="mod">
          <ac:chgData name="Karl Johan Larsson" userId="iMwFgFTjSoybKAxAgqEFPU/ZqYX4wQGmXgFPxM14hFc=" providerId="None" clId="Web-{99D96994-8301-4FCC-A674-E9E1EE9F4966}" dt="2022-03-18T07:26:34.609" v="120" actId="20577"/>
          <ac:spMkLst>
            <pc:docMk/>
            <pc:sldMk cId="1313765138" sldId="761"/>
            <ac:spMk id="3" creationId="{C1BE26F7-9F1A-4763-9927-78C83B73A573}"/>
          </ac:spMkLst>
        </pc:spChg>
      </pc:sldChg>
      <pc:sldChg chg="modSp ord">
        <pc:chgData name="Karl Johan Larsson" userId="iMwFgFTjSoybKAxAgqEFPU/ZqYX4wQGmXgFPxM14hFc=" providerId="None" clId="Web-{99D96994-8301-4FCC-A674-E9E1EE9F4966}" dt="2022-03-18T07:24:10.715" v="92"/>
        <pc:sldMkLst>
          <pc:docMk/>
          <pc:sldMk cId="1598670931" sldId="762"/>
        </pc:sldMkLst>
        <pc:spChg chg="mod">
          <ac:chgData name="Karl Johan Larsson" userId="iMwFgFTjSoybKAxAgqEFPU/ZqYX4wQGmXgFPxM14hFc=" providerId="None" clId="Web-{99D96994-8301-4FCC-A674-E9E1EE9F4966}" dt="2022-03-18T07:12:50.152" v="2" actId="20577"/>
          <ac:spMkLst>
            <pc:docMk/>
            <pc:sldMk cId="1598670931" sldId="762"/>
            <ac:spMk id="2" creationId="{2DEDA61E-2A4F-4848-8307-A3909DD52381}"/>
          </ac:spMkLst>
        </pc:spChg>
        <pc:spChg chg="mod">
          <ac:chgData name="Karl Johan Larsson" userId="iMwFgFTjSoybKAxAgqEFPU/ZqYX4wQGmXgFPxM14hFc=" providerId="None" clId="Web-{99D96994-8301-4FCC-A674-E9E1EE9F4966}" dt="2022-03-18T07:24:03.980" v="90" actId="20577"/>
          <ac:spMkLst>
            <pc:docMk/>
            <pc:sldMk cId="1598670931" sldId="762"/>
            <ac:spMk id="3" creationId="{C1BE26F7-9F1A-4763-9927-78C83B73A573}"/>
          </ac:spMkLst>
        </pc:spChg>
      </pc:sldChg>
    </pc:docChg>
  </pc:docChgLst>
  <pc:docChgLst>
    <pc:chgData name="Ulrika Klintberg" userId="fNTYSBfg0AnHOraJqMASOe8vjzavtikwePpI/qg8PRc=" providerId="None" clId="Web-{70C4F83A-1167-4E3F-B702-035A7F29CFA1}"/>
    <pc:docChg chg="modSld">
      <pc:chgData name="Ulrika Klintberg" userId="fNTYSBfg0AnHOraJqMASOe8vjzavtikwePpI/qg8PRc=" providerId="None" clId="Web-{70C4F83A-1167-4E3F-B702-035A7F29CFA1}" dt="2022-01-18T09:44:51.774" v="290" actId="20577"/>
      <pc:docMkLst>
        <pc:docMk/>
      </pc:docMkLst>
      <pc:sldChg chg="modSp">
        <pc:chgData name="Ulrika Klintberg" userId="fNTYSBfg0AnHOraJqMASOe8vjzavtikwePpI/qg8PRc=" providerId="None" clId="Web-{70C4F83A-1167-4E3F-B702-035A7F29CFA1}" dt="2022-01-18T09:14:38.986" v="19" actId="20577"/>
        <pc:sldMkLst>
          <pc:docMk/>
          <pc:sldMk cId="1897328962" sldId="257"/>
        </pc:sldMkLst>
        <pc:spChg chg="mod">
          <ac:chgData name="Ulrika Klintberg" userId="fNTYSBfg0AnHOraJqMASOe8vjzavtikwePpI/qg8PRc=" providerId="None" clId="Web-{70C4F83A-1167-4E3F-B702-035A7F29CFA1}" dt="2022-01-18T09:14:38.986" v="19" actId="20577"/>
          <ac:spMkLst>
            <pc:docMk/>
            <pc:sldMk cId="1897328962" sldId="257"/>
            <ac:spMk id="4" creationId="{00000000-0000-0000-0000-000000000000}"/>
          </ac:spMkLst>
        </pc:spChg>
      </pc:sldChg>
      <pc:sldChg chg="delSp modSp">
        <pc:chgData name="Ulrika Klintberg" userId="fNTYSBfg0AnHOraJqMASOe8vjzavtikwePpI/qg8PRc=" providerId="None" clId="Web-{70C4F83A-1167-4E3F-B702-035A7F29CFA1}" dt="2022-01-18T09:44:51.774" v="290" actId="20577"/>
        <pc:sldMkLst>
          <pc:docMk/>
          <pc:sldMk cId="4242216620" sldId="265"/>
        </pc:sldMkLst>
        <pc:spChg chg="mod">
          <ac:chgData name="Ulrika Klintberg" userId="fNTYSBfg0AnHOraJqMASOe8vjzavtikwePpI/qg8PRc=" providerId="None" clId="Web-{70C4F83A-1167-4E3F-B702-035A7F29CFA1}" dt="2022-01-18T09:44:51.774" v="290" actId="20577"/>
          <ac:spMkLst>
            <pc:docMk/>
            <pc:sldMk cId="4242216620" sldId="265"/>
            <ac:spMk id="2" creationId="{00000000-0000-0000-0000-000000000000}"/>
          </ac:spMkLst>
        </pc:spChg>
        <pc:picChg chg="del">
          <ac:chgData name="Ulrika Klintberg" userId="fNTYSBfg0AnHOraJqMASOe8vjzavtikwePpI/qg8PRc=" providerId="None" clId="Web-{70C4F83A-1167-4E3F-B702-035A7F29CFA1}" dt="2022-01-18T09:44:24.351" v="287"/>
          <ac:picMkLst>
            <pc:docMk/>
            <pc:sldMk cId="4242216620" sldId="265"/>
            <ac:picMk id="4" creationId="{BA4B2C43-4157-4ECC-B629-E6426ACCF6E1}"/>
          </ac:picMkLst>
        </pc:picChg>
      </pc:sldChg>
      <pc:sldChg chg="modSp">
        <pc:chgData name="Ulrika Klintberg" userId="fNTYSBfg0AnHOraJqMASOe8vjzavtikwePpI/qg8PRc=" providerId="None" clId="Web-{70C4F83A-1167-4E3F-B702-035A7F29CFA1}" dt="2022-01-18T09:13:41.516" v="16" actId="20577"/>
        <pc:sldMkLst>
          <pc:docMk/>
          <pc:sldMk cId="167613558" sldId="283"/>
        </pc:sldMkLst>
        <pc:spChg chg="mod">
          <ac:chgData name="Ulrika Klintberg" userId="fNTYSBfg0AnHOraJqMASOe8vjzavtikwePpI/qg8PRc=" providerId="None" clId="Web-{70C4F83A-1167-4E3F-B702-035A7F29CFA1}" dt="2022-01-18T09:13:41.516" v="16" actId="20577"/>
          <ac:spMkLst>
            <pc:docMk/>
            <pc:sldMk cId="167613558" sldId="283"/>
            <ac:spMk id="3" creationId="{708B0CED-E29E-48F5-A3A8-A8B8F1E44D98}"/>
          </ac:spMkLst>
        </pc:spChg>
      </pc:sldChg>
      <pc:sldChg chg="modSp">
        <pc:chgData name="Ulrika Klintberg" userId="fNTYSBfg0AnHOraJqMASOe8vjzavtikwePpI/qg8PRc=" providerId="None" clId="Web-{70C4F83A-1167-4E3F-B702-035A7F29CFA1}" dt="2022-01-18T09:35:48.950" v="198" actId="20577"/>
        <pc:sldMkLst>
          <pc:docMk/>
          <pc:sldMk cId="3478431862" sldId="285"/>
        </pc:sldMkLst>
        <pc:spChg chg="mod">
          <ac:chgData name="Ulrika Klintberg" userId="fNTYSBfg0AnHOraJqMASOe8vjzavtikwePpI/qg8PRc=" providerId="None" clId="Web-{70C4F83A-1167-4E3F-B702-035A7F29CFA1}" dt="2022-01-18T09:35:48.950" v="198" actId="20577"/>
          <ac:spMkLst>
            <pc:docMk/>
            <pc:sldMk cId="3478431862" sldId="285"/>
            <ac:spMk id="7" creationId="{A27394A4-FD33-4A6F-9B42-F023C07FCA74}"/>
          </ac:spMkLst>
        </pc:spChg>
      </pc:sldChg>
      <pc:sldChg chg="modSp">
        <pc:chgData name="Ulrika Klintberg" userId="fNTYSBfg0AnHOraJqMASOe8vjzavtikwePpI/qg8PRc=" providerId="None" clId="Web-{70C4F83A-1167-4E3F-B702-035A7F29CFA1}" dt="2022-01-18T09:42:34.458" v="286" actId="20577"/>
        <pc:sldMkLst>
          <pc:docMk/>
          <pc:sldMk cId="3357294333" sldId="288"/>
        </pc:sldMkLst>
        <pc:spChg chg="mod">
          <ac:chgData name="Ulrika Klintberg" userId="fNTYSBfg0AnHOraJqMASOe8vjzavtikwePpI/qg8PRc=" providerId="None" clId="Web-{70C4F83A-1167-4E3F-B702-035A7F29CFA1}" dt="2022-01-18T09:42:34.458" v="286" actId="20577"/>
          <ac:spMkLst>
            <pc:docMk/>
            <pc:sldMk cId="3357294333" sldId="288"/>
            <ac:spMk id="3" creationId="{00000000-0000-0000-0000-000000000000}"/>
          </ac:spMkLst>
        </pc:spChg>
      </pc:sldChg>
      <pc:sldChg chg="modSp">
        <pc:chgData name="Ulrika Klintberg" userId="fNTYSBfg0AnHOraJqMASOe8vjzavtikwePpI/qg8PRc=" providerId="None" clId="Web-{70C4F83A-1167-4E3F-B702-035A7F29CFA1}" dt="2022-01-18T09:42:22.286" v="284" actId="20577"/>
        <pc:sldMkLst>
          <pc:docMk/>
          <pc:sldMk cId="2538097081" sldId="291"/>
        </pc:sldMkLst>
        <pc:spChg chg="mod">
          <ac:chgData name="Ulrika Klintberg" userId="fNTYSBfg0AnHOraJqMASOe8vjzavtikwePpI/qg8PRc=" providerId="None" clId="Web-{70C4F83A-1167-4E3F-B702-035A7F29CFA1}" dt="2022-01-18T09:42:22.286" v="284" actId="20577"/>
          <ac:spMkLst>
            <pc:docMk/>
            <pc:sldMk cId="2538097081" sldId="291"/>
            <ac:spMk id="3" creationId="{01EA5295-C9B2-49A4-B7D4-0D9D1A5CF77C}"/>
          </ac:spMkLst>
        </pc:spChg>
      </pc:sldChg>
      <pc:sldChg chg="modSp">
        <pc:chgData name="Ulrika Klintberg" userId="fNTYSBfg0AnHOraJqMASOe8vjzavtikwePpI/qg8PRc=" providerId="None" clId="Web-{70C4F83A-1167-4E3F-B702-035A7F29CFA1}" dt="2022-01-18T09:38:17.891" v="220" actId="20577"/>
        <pc:sldMkLst>
          <pc:docMk/>
          <pc:sldMk cId="3198684887" sldId="756"/>
        </pc:sldMkLst>
        <pc:spChg chg="mod">
          <ac:chgData name="Ulrika Klintberg" userId="fNTYSBfg0AnHOraJqMASOe8vjzavtikwePpI/qg8PRc=" providerId="None" clId="Web-{70C4F83A-1167-4E3F-B702-035A7F29CFA1}" dt="2022-01-18T09:38:17.891" v="220" actId="20577"/>
          <ac:spMkLst>
            <pc:docMk/>
            <pc:sldMk cId="3198684887" sldId="756"/>
            <ac:spMk id="2" creationId="{00000000-0000-0000-0000-000000000000}"/>
          </ac:spMkLst>
        </pc:spChg>
        <pc:spChg chg="mod">
          <ac:chgData name="Ulrika Klintberg" userId="fNTYSBfg0AnHOraJqMASOe8vjzavtikwePpI/qg8PRc=" providerId="None" clId="Web-{70C4F83A-1167-4E3F-B702-035A7F29CFA1}" dt="2022-01-18T09:37:57.281" v="207" actId="20577"/>
          <ac:spMkLst>
            <pc:docMk/>
            <pc:sldMk cId="3198684887" sldId="756"/>
            <ac:spMk id="12" creationId="{3C620A7E-3736-41B0-AA2B-D62F58FAB699}"/>
          </ac:spMkLst>
        </pc:spChg>
      </pc:sldChg>
      <pc:sldChg chg="modSp">
        <pc:chgData name="Ulrika Klintberg" userId="fNTYSBfg0AnHOraJqMASOe8vjzavtikwePpI/qg8PRc=" providerId="None" clId="Web-{70C4F83A-1167-4E3F-B702-035A7F29CFA1}" dt="2022-01-18T09:00:40.860" v="9" actId="20577"/>
        <pc:sldMkLst>
          <pc:docMk/>
          <pc:sldMk cId="94388243" sldId="757"/>
        </pc:sldMkLst>
        <pc:spChg chg="mod">
          <ac:chgData name="Ulrika Klintberg" userId="fNTYSBfg0AnHOraJqMASOe8vjzavtikwePpI/qg8PRc=" providerId="None" clId="Web-{70C4F83A-1167-4E3F-B702-035A7F29CFA1}" dt="2022-01-18T09:00:20.797" v="4" actId="20577"/>
          <ac:spMkLst>
            <pc:docMk/>
            <pc:sldMk cId="94388243" sldId="757"/>
            <ac:spMk id="3" creationId="{F53A7553-1092-4A2A-9A6B-62EE4BB53060}"/>
          </ac:spMkLst>
        </pc:spChg>
        <pc:spChg chg="mod">
          <ac:chgData name="Ulrika Klintberg" userId="fNTYSBfg0AnHOraJqMASOe8vjzavtikwePpI/qg8PRc=" providerId="None" clId="Web-{70C4F83A-1167-4E3F-B702-035A7F29CFA1}" dt="2022-01-18T09:00:40.860" v="9" actId="20577"/>
          <ac:spMkLst>
            <pc:docMk/>
            <pc:sldMk cId="94388243" sldId="757"/>
            <ac:spMk id="4" creationId="{70CC7407-A92A-4957-9A3A-2B126699ACE8}"/>
          </ac:spMkLst>
        </pc:spChg>
      </pc:sldChg>
    </pc:docChg>
  </pc:docChgLst>
  <pc:docChgLst>
    <pc:chgData name="Karl Johan Larsson" userId="iMwFgFTjSoybKAxAgqEFPU/ZqYX4wQGmXgFPxM14hFc=" providerId="None" clId="Web-{F637160D-9995-430B-8182-4FCA48088A06}"/>
    <pc:docChg chg="modSld">
      <pc:chgData name="Karl Johan Larsson" userId="iMwFgFTjSoybKAxAgqEFPU/ZqYX4wQGmXgFPxM14hFc=" providerId="None" clId="Web-{F637160D-9995-430B-8182-4FCA48088A06}" dt="2022-03-19T07:10:20.744" v="91" actId="20577"/>
      <pc:docMkLst>
        <pc:docMk/>
      </pc:docMkLst>
      <pc:sldChg chg="modSp">
        <pc:chgData name="Karl Johan Larsson" userId="iMwFgFTjSoybKAxAgqEFPU/ZqYX4wQGmXgFPxM14hFc=" providerId="None" clId="Web-{F637160D-9995-430B-8182-4FCA48088A06}" dt="2022-03-19T07:03:32.682" v="2" actId="20577"/>
        <pc:sldMkLst>
          <pc:docMk/>
          <pc:sldMk cId="2817745910" sldId="272"/>
        </pc:sldMkLst>
        <pc:spChg chg="mod">
          <ac:chgData name="Karl Johan Larsson" userId="iMwFgFTjSoybKAxAgqEFPU/ZqYX4wQGmXgFPxM14hFc=" providerId="None" clId="Web-{F637160D-9995-430B-8182-4FCA48088A06}" dt="2022-03-19T07:03:32.682" v="2" actId="20577"/>
          <ac:spMkLst>
            <pc:docMk/>
            <pc:sldMk cId="2817745910" sldId="272"/>
            <ac:spMk id="3" creationId="{00000000-0000-0000-0000-000000000000}"/>
          </ac:spMkLst>
        </pc:spChg>
      </pc:sldChg>
      <pc:sldChg chg="modSp">
        <pc:chgData name="Karl Johan Larsson" userId="iMwFgFTjSoybKAxAgqEFPU/ZqYX4wQGmXgFPxM14hFc=" providerId="None" clId="Web-{F637160D-9995-430B-8182-4FCA48088A06}" dt="2022-03-19T07:06:10.478" v="42" actId="20577"/>
        <pc:sldMkLst>
          <pc:docMk/>
          <pc:sldMk cId="2458165286" sldId="292"/>
        </pc:sldMkLst>
        <pc:spChg chg="mod">
          <ac:chgData name="Karl Johan Larsson" userId="iMwFgFTjSoybKAxAgqEFPU/ZqYX4wQGmXgFPxM14hFc=" providerId="None" clId="Web-{F637160D-9995-430B-8182-4FCA48088A06}" dt="2022-03-19T07:06:10.478" v="42" actId="20577"/>
          <ac:spMkLst>
            <pc:docMk/>
            <pc:sldMk cId="2458165286" sldId="292"/>
            <ac:spMk id="49" creationId="{BD38B2E0-CE96-45E1-ABED-748A9393E810}"/>
          </ac:spMkLst>
        </pc:spChg>
      </pc:sldChg>
      <pc:sldChg chg="modSp">
        <pc:chgData name="Karl Johan Larsson" userId="iMwFgFTjSoybKAxAgqEFPU/ZqYX4wQGmXgFPxM14hFc=" providerId="None" clId="Web-{F637160D-9995-430B-8182-4FCA48088A06}" dt="2022-03-19T07:10:20.744" v="91" actId="20577"/>
        <pc:sldMkLst>
          <pc:docMk/>
          <pc:sldMk cId="1598670931" sldId="762"/>
        </pc:sldMkLst>
        <pc:spChg chg="mod">
          <ac:chgData name="Karl Johan Larsson" userId="iMwFgFTjSoybKAxAgqEFPU/ZqYX4wQGmXgFPxM14hFc=" providerId="None" clId="Web-{F637160D-9995-430B-8182-4FCA48088A06}" dt="2022-03-19T07:10:20.744" v="91" actId="20577"/>
          <ac:spMkLst>
            <pc:docMk/>
            <pc:sldMk cId="1598670931" sldId="762"/>
            <ac:spMk id="3" creationId="{C1BE26F7-9F1A-4763-9927-78C83B73A573}"/>
          </ac:spMkLst>
        </pc:spChg>
      </pc:sldChg>
      <pc:sldChg chg="modSp">
        <pc:chgData name="Karl Johan Larsson" userId="iMwFgFTjSoybKAxAgqEFPU/ZqYX4wQGmXgFPxM14hFc=" providerId="None" clId="Web-{F637160D-9995-430B-8182-4FCA48088A06}" dt="2022-03-19T07:07:00.497" v="43" actId="20577"/>
        <pc:sldMkLst>
          <pc:docMk/>
          <pc:sldMk cId="3590307958" sldId="765"/>
        </pc:sldMkLst>
        <pc:spChg chg="mod">
          <ac:chgData name="Karl Johan Larsson" userId="iMwFgFTjSoybKAxAgqEFPU/ZqYX4wQGmXgFPxM14hFc=" providerId="None" clId="Web-{F637160D-9995-430B-8182-4FCA48088A06}" dt="2022-03-19T07:07:00.497" v="43" actId="20577"/>
          <ac:spMkLst>
            <pc:docMk/>
            <pc:sldMk cId="3590307958" sldId="765"/>
            <ac:spMk id="4" creationId="{00000000-0000-0000-0000-000000000000}"/>
          </ac:spMkLst>
        </pc:spChg>
      </pc:sldChg>
    </pc:docChg>
  </pc:docChgLst>
  <pc:docChgLst>
    <pc:chgData name="Karl Johan Larsson" userId="iMwFgFTjSoybKAxAgqEFPU/ZqYX4wQGmXgFPxM14hFc=" providerId="None" clId="Web-{DFD01257-6248-4ABC-A459-171BE2BD9704}"/>
    <pc:docChg chg="modSld">
      <pc:chgData name="Karl Johan Larsson" userId="iMwFgFTjSoybKAxAgqEFPU/ZqYX4wQGmXgFPxM14hFc=" providerId="None" clId="Web-{DFD01257-6248-4ABC-A459-171BE2BD9704}" dt="2022-03-19T07:11:35.244" v="7" actId="20577"/>
      <pc:docMkLst>
        <pc:docMk/>
      </pc:docMkLst>
      <pc:sldChg chg="modSp">
        <pc:chgData name="Karl Johan Larsson" userId="iMwFgFTjSoybKAxAgqEFPU/ZqYX4wQGmXgFPxM14hFc=" providerId="None" clId="Web-{DFD01257-6248-4ABC-A459-171BE2BD9704}" dt="2022-03-19T07:11:35.244" v="7" actId="20577"/>
        <pc:sldMkLst>
          <pc:docMk/>
          <pc:sldMk cId="1598670931" sldId="762"/>
        </pc:sldMkLst>
        <pc:spChg chg="mod">
          <ac:chgData name="Karl Johan Larsson" userId="iMwFgFTjSoybKAxAgqEFPU/ZqYX4wQGmXgFPxM14hFc=" providerId="None" clId="Web-{DFD01257-6248-4ABC-A459-171BE2BD9704}" dt="2022-03-19T07:11:35.244" v="7" actId="20577"/>
          <ac:spMkLst>
            <pc:docMk/>
            <pc:sldMk cId="1598670931" sldId="762"/>
            <ac:spMk id="3" creationId="{C1BE26F7-9F1A-4763-9927-78C83B73A5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7976"/>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4" y="1"/>
            <a:ext cx="2945659" cy="497976"/>
          </a:xfrm>
          <a:prstGeom prst="rect">
            <a:avLst/>
          </a:prstGeom>
        </p:spPr>
        <p:txBody>
          <a:bodyPr vert="horz" lIns="91440" tIns="45720" rIns="91440" bIns="45720" rtlCol="0"/>
          <a:lstStyle>
            <a:lvl1pPr algn="r">
              <a:defRPr sz="1200"/>
            </a:lvl1pPr>
          </a:lstStyle>
          <a:p>
            <a:fld id="{5690160E-68BE-45E7-A142-79590C21E15F}" type="datetimeFigureOut">
              <a:rPr lang="sv-SE" smtClean="0"/>
              <a:t>2022-03-19</a:t>
            </a:fld>
            <a:endParaRPr lang="sv-SE"/>
          </a:p>
        </p:txBody>
      </p:sp>
      <p:sp>
        <p:nvSpPr>
          <p:cNvPr id="4" name="Slide Image Placeholder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76430"/>
            <a:ext cx="5438140" cy="39079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4" y="9427076"/>
            <a:ext cx="2945659" cy="497975"/>
          </a:xfrm>
          <a:prstGeom prst="rect">
            <a:avLst/>
          </a:prstGeom>
        </p:spPr>
        <p:txBody>
          <a:bodyPr vert="horz" lIns="91440" tIns="45720" rIns="91440" bIns="45720" rtlCol="0" anchor="b"/>
          <a:lstStyle>
            <a:lvl1pPr algn="r">
              <a:defRPr sz="1200"/>
            </a:lvl1pPr>
          </a:lstStyle>
          <a:p>
            <a:fld id="{1688911E-BD24-471A-8CD3-9523FAB0C064}" type="slidenum">
              <a:rPr lang="sv-SE" smtClean="0"/>
              <a:t>‹#›</a:t>
            </a:fld>
            <a:endParaRPr lang="sv-SE"/>
          </a:p>
        </p:txBody>
      </p:sp>
    </p:spTree>
    <p:extLst>
      <p:ext uri="{BB962C8B-B14F-4D97-AF65-F5344CB8AC3E}">
        <p14:creationId xmlns:p14="http://schemas.microsoft.com/office/powerpoint/2010/main" val="34355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688911E-BD24-471A-8CD3-9523FAB0C064}" type="slidenum">
              <a:rPr lang="sv-SE" smtClean="0"/>
              <a:t>2</a:t>
            </a:fld>
            <a:endParaRPr lang="sv-SE"/>
          </a:p>
        </p:txBody>
      </p:sp>
    </p:spTree>
    <p:extLst>
      <p:ext uri="{BB962C8B-B14F-4D97-AF65-F5344CB8AC3E}">
        <p14:creationId xmlns:p14="http://schemas.microsoft.com/office/powerpoint/2010/main" val="47290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79769" y="4714399"/>
            <a:ext cx="5438139" cy="4466273"/>
          </a:xfrm>
          <a:prstGeom prst="rect">
            <a:avLst/>
          </a:prstGeom>
        </p:spPr>
        <p:txBody>
          <a:bodyPr lIns="91425" tIns="91425" rIns="91425" bIns="91425" anchor="ctr"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917575" y="744538"/>
            <a:ext cx="4962525"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078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79769" y="4714399"/>
            <a:ext cx="5438139" cy="4466273"/>
          </a:xfrm>
          <a:prstGeom prst="rect">
            <a:avLst/>
          </a:prstGeom>
        </p:spPr>
        <p:txBody>
          <a:bodyPr lIns="91425" tIns="91425" rIns="91425" bIns="91425" anchor="ctr"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917575" y="744538"/>
            <a:ext cx="4962525"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183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79769" y="4714399"/>
            <a:ext cx="5438139" cy="4466273"/>
          </a:xfrm>
          <a:prstGeom prst="rect">
            <a:avLst/>
          </a:prstGeom>
        </p:spPr>
        <p:txBody>
          <a:bodyPr lIns="91425" tIns="91425" rIns="91425" bIns="91425" anchor="ctr"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917575" y="744538"/>
            <a:ext cx="4962525"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4595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79769" y="4714399"/>
            <a:ext cx="5438139" cy="4466273"/>
          </a:xfrm>
          <a:prstGeom prst="rect">
            <a:avLst/>
          </a:prstGeom>
        </p:spPr>
        <p:txBody>
          <a:bodyPr lIns="91425" tIns="91425" rIns="91425" bIns="91425" anchor="ctr"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917575" y="744538"/>
            <a:ext cx="4962525"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1127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688911E-BD24-471A-8CD3-9523FAB0C064}" type="slidenum">
              <a:rPr lang="sv-SE" smtClean="0"/>
              <a:t>25</a:t>
            </a:fld>
            <a:endParaRPr lang="sv-SE"/>
          </a:p>
        </p:txBody>
      </p:sp>
    </p:spTree>
    <p:extLst>
      <p:ext uri="{BB962C8B-B14F-4D97-AF65-F5344CB8AC3E}">
        <p14:creationId xmlns:p14="http://schemas.microsoft.com/office/powerpoint/2010/main" val="240540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 syftet av att arbeta med en spelarutbildningsplan och att ha ett sätt att spela på i föreningen.</a:t>
            </a:r>
          </a:p>
        </p:txBody>
      </p:sp>
      <p:sp>
        <p:nvSpPr>
          <p:cNvPr id="4" name="Platshållare för bildnummer 3"/>
          <p:cNvSpPr>
            <a:spLocks noGrp="1"/>
          </p:cNvSpPr>
          <p:nvPr>
            <p:ph type="sldNum" sz="quarter" idx="5"/>
          </p:nvPr>
        </p:nvSpPr>
        <p:spPr/>
        <p:txBody>
          <a:bodyPr/>
          <a:lstStyle/>
          <a:p>
            <a:fld id="{35A3779C-6B7C-4B9A-9F34-32B06EB84116}" type="slidenum">
              <a:rPr lang="sv-SE" smtClean="0"/>
              <a:t>28</a:t>
            </a:fld>
            <a:endParaRPr lang="sv-SE"/>
          </a:p>
        </p:txBody>
      </p:sp>
    </p:spTree>
    <p:extLst>
      <p:ext uri="{BB962C8B-B14F-4D97-AF65-F5344CB8AC3E}">
        <p14:creationId xmlns:p14="http://schemas.microsoft.com/office/powerpoint/2010/main" val="487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8A16A9-46E3-405E-8FC5-5C776D5149FB}"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179407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A16A9-46E3-405E-8FC5-5C776D5149FB}"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8321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A16A9-46E3-405E-8FC5-5C776D5149FB}"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2022954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mp; Bild - Vit">
    <p:bg>
      <p:bgRef idx="1001">
        <a:schemeClr val="bg1"/>
      </p:bgRef>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4972050" y="2057400"/>
            <a:ext cx="3544491" cy="4145691"/>
          </a:xfrm>
        </p:spPr>
        <p:txBody>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sv-SE" dirty="0"/>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365262" y="2057400"/>
            <a:ext cx="4316069" cy="4145692"/>
          </a:xfrm>
        </p:spPr>
        <p:txBody>
          <a:bodyPr/>
          <a:lstStyle>
            <a:lvl1pPr marL="0" indent="0">
              <a:buClr>
                <a:schemeClr val="bg2"/>
              </a:buClr>
              <a:buSzPct val="100000"/>
              <a:buFont typeface="Arial" panose="020B0604020202020204" pitchFamily="34" charset="0"/>
              <a:buNone/>
              <a:defRPr sz="1350" b="0" i="0">
                <a:latin typeface="Stag Sans Book" panose="020B05030400000200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365263" y="496954"/>
            <a:ext cx="7148720" cy="773252"/>
          </a:xfrm>
          <a:prstGeom prst="rect">
            <a:avLst/>
          </a:prstGeom>
        </p:spPr>
        <p:txBody>
          <a:bodyPr/>
          <a:lstStyle>
            <a:lvl1pPr>
              <a:lnSpc>
                <a:spcPts val="3750"/>
              </a:lnSpc>
              <a:defRPr sz="4125"/>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365262" y="1111183"/>
            <a:ext cx="7148719" cy="409505"/>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Underrubrik</a:t>
            </a:r>
          </a:p>
        </p:txBody>
      </p:sp>
    </p:spTree>
    <p:extLst>
      <p:ext uri="{BB962C8B-B14F-4D97-AF65-F5344CB8AC3E}">
        <p14:creationId xmlns:p14="http://schemas.microsoft.com/office/powerpoint/2010/main" val="37011301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A16A9-46E3-405E-8FC5-5C776D5149FB}"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193945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8A16A9-46E3-405E-8FC5-5C776D5149FB}"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97108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A16A9-46E3-405E-8FC5-5C776D5149FB}"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42588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A16A9-46E3-405E-8FC5-5C776D5149FB}"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347682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A16A9-46E3-405E-8FC5-5C776D5149FB}"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218349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A16A9-46E3-405E-8FC5-5C776D5149FB}"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238629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8A16A9-46E3-405E-8FC5-5C776D5149FB}"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427637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8A16A9-46E3-405E-8FC5-5C776D5149FB}"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45493-268C-42D6-88A6-6B21AE2B42B3}" type="slidenum">
              <a:rPr lang="en-US" smtClean="0"/>
              <a:t>‹#›</a:t>
            </a:fld>
            <a:endParaRPr lang="en-US"/>
          </a:p>
        </p:txBody>
      </p:sp>
    </p:spTree>
    <p:extLst>
      <p:ext uri="{BB962C8B-B14F-4D97-AF65-F5344CB8AC3E}">
        <p14:creationId xmlns:p14="http://schemas.microsoft.com/office/powerpoint/2010/main" val="76028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A16A9-46E3-405E-8FC5-5C776D5149FB}" type="datetimeFigureOut">
              <a:rPr lang="en-US" smtClean="0"/>
              <a:t>3/19/2022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45493-268C-42D6-88A6-6B21AE2B42B3}" type="slidenum">
              <a:rPr lang="en-US" smtClean="0"/>
              <a:t>‹#›</a:t>
            </a:fld>
            <a:endParaRPr lang="en-US"/>
          </a:p>
        </p:txBody>
      </p:sp>
    </p:spTree>
    <p:extLst>
      <p:ext uri="{BB962C8B-B14F-4D97-AF65-F5344CB8AC3E}">
        <p14:creationId xmlns:p14="http://schemas.microsoft.com/office/powerpoint/2010/main" val="143843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f.se/RFarbetarmed/Tryggidrot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aget.se/IrstaIF_/Docume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asteras.ibgo.se/" TargetMode="External"/><Relationship Id="rId2" Type="http://schemas.openxmlformats.org/officeDocument/2006/relationships/hyperlink" Target="https://team.intersport.se/irsta-if"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vff.se/utbildning/aktuella-tranarutbildningar-central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anna.meissner@rfsisu.s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1800" y="1484784"/>
            <a:ext cx="3849845" cy="4694197"/>
          </a:xfrm>
          <a:prstGeom prst="rect">
            <a:avLst/>
          </a:prstGeom>
        </p:spPr>
      </p:pic>
      <p:sp>
        <p:nvSpPr>
          <p:cNvPr id="6" name="Rectangle 5"/>
          <p:cNvSpPr/>
          <p:nvPr/>
        </p:nvSpPr>
        <p:spPr>
          <a:xfrm>
            <a:off x="322488" y="188640"/>
            <a:ext cx="8856983" cy="830997"/>
          </a:xfrm>
          <a:prstGeom prst="rect">
            <a:avLst/>
          </a:prstGeom>
          <a:noFill/>
        </p:spPr>
        <p:txBody>
          <a:bodyPr wrap="square" lIns="91440" tIns="45720" rIns="91440" bIns="45720" anchor="t">
            <a:spAutoFit/>
          </a:bodyPr>
          <a:lstStyle/>
          <a:p>
            <a:pPr algn="ctr"/>
            <a:r>
              <a:rPr lang="en-US" sz="4800" b="1" dirty="0" err="1">
                <a:ln w="19050">
                  <a:solidFill>
                    <a:schemeClr val="tx2">
                      <a:tint val="1000"/>
                    </a:schemeClr>
                  </a:solidFill>
                  <a:prstDash val="solid"/>
                </a:ln>
                <a:effectLst>
                  <a:outerShdw blurRad="50000" dist="50800" dir="7500000" algn="tl">
                    <a:srgbClr val="000000">
                      <a:shade val="5000"/>
                      <a:alpha val="35000"/>
                    </a:srgbClr>
                  </a:outerShdw>
                </a:effectLst>
              </a:rPr>
              <a:t>Ledarinformation</a:t>
            </a:r>
            <a:r>
              <a:rPr lang="en-US" sz="4800" b="1" dirty="0">
                <a:ln w="19050">
                  <a:solidFill>
                    <a:schemeClr val="tx2">
                      <a:tint val="1000"/>
                    </a:schemeClr>
                  </a:solidFill>
                  <a:prstDash val="solid"/>
                </a:ln>
                <a:effectLst>
                  <a:outerShdw blurRad="50000" dist="50800" dir="7500000" algn="tl">
                    <a:srgbClr val="000000">
                      <a:shade val="5000"/>
                      <a:alpha val="35000"/>
                    </a:srgbClr>
                  </a:outerShdw>
                </a:effectLst>
              </a:rPr>
              <a:t> 2022</a:t>
            </a:r>
          </a:p>
        </p:txBody>
      </p:sp>
    </p:spTree>
    <p:extLst>
      <p:ext uri="{BB962C8B-B14F-4D97-AF65-F5344CB8AC3E}">
        <p14:creationId xmlns:p14="http://schemas.microsoft.com/office/powerpoint/2010/main" val="258430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82600" y="321734"/>
            <a:ext cx="8178799" cy="1135737"/>
          </a:xfrm>
        </p:spPr>
        <p:txBody>
          <a:bodyPr>
            <a:normAutofit/>
          </a:bodyPr>
          <a:lstStyle/>
          <a:p>
            <a:pPr algn="l"/>
            <a:r>
              <a:rPr lang="sv-SE" sz="3100" b="1" dirty="0"/>
              <a:t>Krav på begränsat registerutdrag</a:t>
            </a:r>
            <a:endParaRPr lang="sv-SE" sz="3100" b="1" dirty="0">
              <a:solidFill>
                <a:srgbClr val="FF0000"/>
              </a:solidFill>
            </a:endParaRPr>
          </a:p>
        </p:txBody>
      </p:sp>
      <p:sp>
        <p:nvSpPr>
          <p:cNvPr id="7" name="Content Placeholder 2">
            <a:extLst>
              <a:ext uri="{FF2B5EF4-FFF2-40B4-BE49-F238E27FC236}">
                <a16:creationId xmlns:a16="http://schemas.microsoft.com/office/drawing/2014/main" id="{A27394A4-FD33-4A6F-9B42-F023C07FCA74}"/>
              </a:ext>
            </a:extLst>
          </p:cNvPr>
          <p:cNvSpPr>
            <a:spLocks noGrp="1"/>
          </p:cNvSpPr>
          <p:nvPr>
            <p:ph idx="1"/>
          </p:nvPr>
        </p:nvSpPr>
        <p:spPr>
          <a:xfrm>
            <a:off x="482600" y="1782981"/>
            <a:ext cx="8178799" cy="4393982"/>
          </a:xfrm>
        </p:spPr>
        <p:txBody>
          <a:bodyPr vert="horz" lIns="91440" tIns="45720" rIns="91440" bIns="45720" rtlCol="0">
            <a:normAutofit/>
          </a:bodyPr>
          <a:lstStyle/>
          <a:p>
            <a:r>
              <a:rPr lang="sv-SE" sz="2400" b="1" dirty="0">
                <a:latin typeface="Calibri" panose="020F0502020204030204" pitchFamily="34" charset="0"/>
                <a:cs typeface="Calibri" panose="020F0502020204030204" pitchFamily="34" charset="0"/>
              </a:rPr>
              <a:t>Krav på begränsat Registerutdrag</a:t>
            </a:r>
            <a:r>
              <a:rPr lang="sv-SE" sz="2400" dirty="0">
                <a:latin typeface="Calibri" panose="020F0502020204030204" pitchFamily="34" charset="0"/>
                <a:cs typeface="Calibri" panose="020F0502020204030204" pitchFamily="34" charset="0"/>
              </a:rPr>
              <a:t>, från och med 1 jan 2020</a:t>
            </a:r>
          </a:p>
          <a:p>
            <a:r>
              <a:rPr lang="sv-SE" sz="2400" dirty="0">
                <a:latin typeface="Calibri" panose="020F0502020204030204" pitchFamily="34" charset="0"/>
                <a:cs typeface="Calibri" panose="020F0502020204030204" pitchFamily="34" charset="0"/>
              </a:rPr>
              <a:t>Alla ledare i Irsta IF ska visa upp registerutdrag till utsedd person i styrelsen (Ordförande eller vice Ordförande) för att få vara ledare.</a:t>
            </a:r>
          </a:p>
          <a:p>
            <a:r>
              <a:rPr lang="sv-SE" sz="2400" dirty="0">
                <a:latin typeface="Calibri" panose="020F0502020204030204" pitchFamily="34" charset="0"/>
                <a:cs typeface="Calibri" panose="020F0502020204030204" pitchFamily="34" charset="0"/>
              </a:rPr>
              <a:t>Detta genomförs med 2 års intervall för alla ledare, nästa tillfälle våren 2022.</a:t>
            </a:r>
          </a:p>
          <a:p>
            <a:r>
              <a:rPr lang="sv-SE" sz="2400" dirty="0">
                <a:latin typeface="Calibri" panose="020F0502020204030204" pitchFamily="34" charset="0"/>
                <a:cs typeface="Calibri" panose="020F0502020204030204" pitchFamily="34" charset="0"/>
              </a:rPr>
              <a:t>Nya ledare visar upp utdraget i samband med uppstart i verksamheten. </a:t>
            </a:r>
            <a:r>
              <a:rPr lang="sv-SE" sz="2400" dirty="0">
                <a:solidFill>
                  <a:srgbClr val="FF0000"/>
                </a:solidFill>
                <a:latin typeface="Calibri" panose="020F0502020204030204" pitchFamily="34" charset="0"/>
                <a:cs typeface="Calibri" panose="020F0502020204030204" pitchFamily="34" charset="0"/>
              </a:rPr>
              <a:t>SISTA DAG 31/3.</a:t>
            </a:r>
            <a:endParaRPr lang="sv-SE" sz="2400" dirty="0">
              <a:latin typeface="Calibri" panose="020F0502020204030204" pitchFamily="34" charset="0"/>
              <a:cs typeface="Calibri" panose="020F0502020204030204" pitchFamily="34" charset="0"/>
            </a:endParaRPr>
          </a:p>
          <a:p>
            <a:r>
              <a:rPr lang="sv-SE" sz="2400" dirty="0">
                <a:latin typeface="Calibri" panose="020F0502020204030204" pitchFamily="34" charset="0"/>
                <a:cs typeface="Calibri" panose="020F0502020204030204" pitchFamily="34" charset="0"/>
              </a:rPr>
              <a:t>Se information på riksidrottsförbundets hemsida</a:t>
            </a:r>
          </a:p>
          <a:p>
            <a:pPr lvl="1"/>
            <a:r>
              <a:rPr lang="sv-SE" sz="2000" dirty="0">
                <a:latin typeface="Calibri" panose="020F0502020204030204" pitchFamily="34" charset="0"/>
                <a:cs typeface="Calibri" panose="020F0502020204030204" pitchFamily="34" charset="0"/>
                <a:hlinkClick r:id="rId2"/>
              </a:rPr>
              <a:t>https://www.rf.se/RFarbetarmed/Tryggidrott/</a:t>
            </a:r>
            <a:endParaRPr lang="sv-SE" sz="2000" dirty="0">
              <a:latin typeface="Calibri" panose="020F0502020204030204" pitchFamily="34" charset="0"/>
              <a:cs typeface="Calibri" panose="020F0502020204030204" pitchFamily="34" charset="0"/>
            </a:endParaRPr>
          </a:p>
          <a:p>
            <a:pPr lvl="1"/>
            <a:endParaRPr lang="sv-SE" sz="2000" dirty="0">
              <a:latin typeface="Calibri" panose="020F0502020204030204" pitchFamily="34" charset="0"/>
              <a:cs typeface="Calibri" panose="020F0502020204030204" pitchFamily="34" charset="0"/>
            </a:endParaRPr>
          </a:p>
          <a:p>
            <a:pPr marL="457200" lvl="1" indent="0">
              <a:buNone/>
            </a:pPr>
            <a:endParaRPr lang="sv-SE" sz="2000" dirty="0">
              <a:latin typeface="Calibri" panose="020F0502020204030204" pitchFamily="34" charset="0"/>
              <a:cs typeface="Calibri" panose="020F0502020204030204" pitchFamily="34" charset="0"/>
            </a:endParaRPr>
          </a:p>
          <a:p>
            <a:endParaRPr lang="sv-SE" sz="2400" dirty="0">
              <a:cs typeface="Calibri"/>
            </a:endParaRP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8023520" y="116632"/>
            <a:ext cx="866145" cy="1056109"/>
          </a:xfrm>
          <a:prstGeom prst="rect">
            <a:avLst/>
          </a:prstGeom>
        </p:spPr>
      </p:pic>
      <p:sp>
        <p:nvSpPr>
          <p:cNvPr id="3" name="Title 1">
            <a:extLst>
              <a:ext uri="{FF2B5EF4-FFF2-40B4-BE49-F238E27FC236}">
                <a16:creationId xmlns:a16="http://schemas.microsoft.com/office/drawing/2014/main" id="{79211C3F-37AA-42CA-9A31-98BED155A21A}"/>
              </a:ext>
            </a:extLst>
          </p:cNvPr>
          <p:cNvSpPr txBox="1">
            <a:spLocks/>
          </p:cNvSpPr>
          <p:nvPr/>
        </p:nvSpPr>
        <p:spPr>
          <a:xfrm>
            <a:off x="457200" y="274638"/>
            <a:ext cx="8229600" cy="2076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9" name="Picture 3" descr="En bild som visar ritning&#10;&#10;Beskrivning genererad med mycket hög exakthet">
            <a:extLst>
              <a:ext uri="{FF2B5EF4-FFF2-40B4-BE49-F238E27FC236}">
                <a16:creationId xmlns:a16="http://schemas.microsoft.com/office/drawing/2014/main" id="{A12305FA-C256-4596-BADA-E2D1B14FD8D7}"/>
              </a:ext>
            </a:extLst>
          </p:cNvPr>
          <p:cNvPicPr>
            <a:picLocks noChangeAspect="1"/>
          </p:cNvPicPr>
          <p:nvPr/>
        </p:nvPicPr>
        <p:blipFill>
          <a:blip r:embed="rId3"/>
          <a:stretch>
            <a:fillRect/>
          </a:stretch>
        </p:blipFill>
        <p:spPr>
          <a:xfrm>
            <a:off x="8023519" y="116631"/>
            <a:ext cx="866145" cy="1056109"/>
          </a:xfrm>
          <a:prstGeom prst="rect">
            <a:avLst/>
          </a:prstGeom>
        </p:spPr>
      </p:pic>
    </p:spTree>
    <p:extLst>
      <p:ext uri="{BB962C8B-B14F-4D97-AF65-F5344CB8AC3E}">
        <p14:creationId xmlns:p14="http://schemas.microsoft.com/office/powerpoint/2010/main" val="223686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FF0000"/>
                </a:solidFill>
                <a:effectLst/>
                <a:latin typeface="Segoe UI"/>
                <a:cs typeface="Segoe UI"/>
              </a:rPr>
              <a:t>10.15 	Ekonomi, rutiner (</a:t>
            </a:r>
            <a:r>
              <a:rPr lang="sv-SE" sz="2600" i="0" dirty="0">
                <a:solidFill>
                  <a:srgbClr val="FF0000"/>
                </a:solidFill>
                <a:effectLst/>
                <a:latin typeface="Segoe UI"/>
                <a:cs typeface="Segoe UI"/>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solidFill>
                  <a:srgbClr val="000000"/>
                </a:solidFill>
                <a:effectLst/>
                <a:latin typeface="Segoe UI" panose="020B0502040204020203" pitchFamily="34" charset="0"/>
              </a:rPr>
              <a:t>11.30 	SISU  (Anna)</a:t>
            </a:r>
          </a:p>
          <a:p>
            <a:pPr algn="l" fontAlgn="base"/>
            <a:r>
              <a:rPr lang="sv-SE" sz="2600" b="0" i="0" dirty="0">
                <a:solidFill>
                  <a:srgbClr val="000000"/>
                </a:solidFill>
                <a:effectLst/>
                <a:latin typeface="Segoe UI" panose="020B0502040204020203" pitchFamily="34" charset="0"/>
              </a:rPr>
              <a:t>11.55 	Indelning diskussionsgrupper (Mattias)</a:t>
            </a:r>
          </a:p>
          <a:p>
            <a:pPr algn="l" fontAlgn="base"/>
            <a:r>
              <a:rPr lang="sv-SE" sz="2600" b="0" i="0" dirty="0">
                <a:solidFill>
                  <a:srgbClr val="000000"/>
                </a:solidFill>
                <a:effectLst/>
                <a:latin typeface="Segoe UI" panose="020B0502040204020203" pitchFamily="34" charset="0"/>
              </a:rPr>
              <a:t>12.00 	Lunch (inledning diskussioner)</a:t>
            </a:r>
          </a:p>
          <a:p>
            <a:pPr algn="l" fontAlgn="base"/>
            <a:r>
              <a:rPr lang="sv-SE" sz="2600" b="0" i="0" dirty="0">
                <a:solidFill>
                  <a:srgbClr val="00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359030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21734"/>
            <a:ext cx="8178799" cy="1135737"/>
          </a:xfrm>
        </p:spPr>
        <p:txBody>
          <a:bodyPr>
            <a:normAutofit/>
          </a:bodyPr>
          <a:lstStyle/>
          <a:p>
            <a:pPr algn="l"/>
            <a:r>
              <a:rPr lang="sv-SE" sz="3100" b="1" dirty="0"/>
              <a:t>Ekonomi</a:t>
            </a:r>
            <a:r>
              <a:rPr lang="sv-SE" sz="3100" dirty="0"/>
              <a:t> </a:t>
            </a:r>
          </a:p>
        </p:txBody>
      </p:sp>
      <p:sp>
        <p:nvSpPr>
          <p:cNvPr id="3" name="Content Placeholder 2"/>
          <p:cNvSpPr>
            <a:spLocks noGrp="1"/>
          </p:cNvSpPr>
          <p:nvPr>
            <p:ph idx="1"/>
          </p:nvPr>
        </p:nvSpPr>
        <p:spPr>
          <a:xfrm>
            <a:off x="482600" y="1682718"/>
            <a:ext cx="8178799" cy="4393982"/>
          </a:xfrm>
        </p:spPr>
        <p:txBody>
          <a:bodyPr vert="horz" lIns="91440" tIns="45720" rIns="91440" bIns="45720" rtlCol="0" anchor="t">
            <a:normAutofit/>
          </a:bodyPr>
          <a:lstStyle/>
          <a:p>
            <a:r>
              <a:rPr lang="sv-SE" sz="2400" dirty="0">
                <a:cs typeface="Calibri"/>
              </a:rPr>
              <a:t>Irsta If har en ekonomi i god balans utan skulder och med egna besparingar. Föreningen kommer även efter pandemin ha goda förutsättningar att  bedriva sin verksamhet vidare utan större förändringar eller påverkan.</a:t>
            </a:r>
          </a:p>
          <a:p>
            <a:r>
              <a:rPr lang="sv-SE" sz="2400" dirty="0">
                <a:cs typeface="Calibri"/>
              </a:rPr>
              <a:t>Ekonomiskt utfall 2021 och budgetförslag 2022 har presenterats vid föreningens årsmöte 8/3.</a:t>
            </a:r>
          </a:p>
        </p:txBody>
      </p:sp>
      <p:pic>
        <p:nvPicPr>
          <p:cNvPr id="4" name="Picture 3"/>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276912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pPr algn="l"/>
            <a:r>
              <a:rPr lang="sv-SE" sz="3100" b="1" dirty="0"/>
              <a:t>Ekonomi – rutiner</a:t>
            </a:r>
          </a:p>
        </p:txBody>
      </p:sp>
      <p:sp>
        <p:nvSpPr>
          <p:cNvPr id="3" name="Content Placeholder 2"/>
          <p:cNvSpPr>
            <a:spLocks noGrp="1"/>
          </p:cNvSpPr>
          <p:nvPr>
            <p:ph idx="1"/>
          </p:nvPr>
        </p:nvSpPr>
        <p:spPr>
          <a:xfrm>
            <a:off x="482600" y="1576753"/>
            <a:ext cx="8178799" cy="4393982"/>
          </a:xfrm>
        </p:spPr>
        <p:txBody>
          <a:bodyPr vert="horz" lIns="91440" tIns="45720" rIns="91440" bIns="45720" rtlCol="0" anchor="t">
            <a:normAutofit/>
          </a:bodyPr>
          <a:lstStyle/>
          <a:p>
            <a:r>
              <a:rPr lang="sv-SE" sz="2400" dirty="0">
                <a:cs typeface="Calibri"/>
              </a:rPr>
              <a:t>Leverantörsfakturor</a:t>
            </a:r>
          </a:p>
          <a:p>
            <a:pPr lvl="1"/>
            <a:r>
              <a:rPr lang="sv-SE" sz="2400" dirty="0">
                <a:cs typeface="Calibri"/>
              </a:rPr>
              <a:t>Ange Lag + namn som referens</a:t>
            </a:r>
          </a:p>
          <a:p>
            <a:pPr lvl="1"/>
            <a:r>
              <a:rPr lang="sv-SE" sz="2400" dirty="0">
                <a:cs typeface="Calibri"/>
              </a:rPr>
              <a:t>Fakturan mailas till lagets kassör</a:t>
            </a:r>
          </a:p>
          <a:p>
            <a:r>
              <a:rPr lang="sv-SE" sz="2400" dirty="0">
                <a:cs typeface="Calibri"/>
              </a:rPr>
              <a:t>Fakturering av sponsorer</a:t>
            </a:r>
          </a:p>
          <a:p>
            <a:pPr lvl="1"/>
            <a:r>
              <a:rPr lang="sv-SE" sz="2400" dirty="0">
                <a:cs typeface="Calibri"/>
              </a:rPr>
              <a:t>Mall för faktureringsunderlag </a:t>
            </a:r>
          </a:p>
          <a:p>
            <a:r>
              <a:rPr lang="sv-SE" sz="2400" dirty="0">
                <a:cs typeface="Calibri"/>
              </a:rPr>
              <a:t>Domarersättning</a:t>
            </a:r>
          </a:p>
          <a:p>
            <a:pPr lvl="1"/>
            <a:r>
              <a:rPr lang="sv-SE" sz="2400" dirty="0">
                <a:cs typeface="Calibri"/>
              </a:rPr>
              <a:t>Mall för redovisning finns på hemsidan: </a:t>
            </a:r>
            <a:r>
              <a:rPr lang="sv-SE" sz="2400" dirty="0">
                <a:ea typeface="+mn-lt"/>
                <a:cs typeface="+mn-lt"/>
                <a:hlinkClick r:id="rId2"/>
              </a:rPr>
              <a:t>https://www.laget.se/IrstaIF_/Document</a:t>
            </a:r>
            <a:r>
              <a:rPr lang="sv-SE" sz="2400" dirty="0">
                <a:ea typeface="+mn-lt"/>
                <a:cs typeface="+mn-lt"/>
              </a:rPr>
              <a:t>  </a:t>
            </a:r>
            <a:endParaRPr lang="sv-SE" sz="2400">
              <a:ea typeface="+mn-lt"/>
              <a:cs typeface="+mn-lt"/>
            </a:endParaRPr>
          </a:p>
          <a:p>
            <a:pPr lvl="1"/>
            <a:r>
              <a:rPr lang="sv-SE" sz="2400" dirty="0">
                <a:ea typeface="+mn-lt"/>
                <a:cs typeface="+mn-lt"/>
              </a:rPr>
              <a:t>Ligger under rubriken "Redovisning av kvitton"</a:t>
            </a:r>
            <a:endParaRPr lang="sv-SE" sz="2400" dirty="0">
              <a:cs typeface="Calibri"/>
            </a:endParaRPr>
          </a:p>
          <a:p>
            <a:pPr lvl="1"/>
            <a:r>
              <a:rPr lang="sv-SE" sz="2400" dirty="0">
                <a:cs typeface="Calibri"/>
              </a:rPr>
              <a:t>Skicka gärna in 2 ggr per år, vår och höst.</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2817745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A61E-2A4F-4848-8307-A3909DD52381}"/>
              </a:ext>
            </a:extLst>
          </p:cNvPr>
          <p:cNvSpPr>
            <a:spLocks noGrp="1"/>
          </p:cNvSpPr>
          <p:nvPr>
            <p:ph type="title"/>
          </p:nvPr>
        </p:nvSpPr>
        <p:spPr/>
        <p:txBody>
          <a:bodyPr/>
          <a:lstStyle/>
          <a:p>
            <a:pPr algn="l"/>
            <a:r>
              <a:rPr lang="en-US" sz="3200" dirty="0">
                <a:cs typeface="Calibri"/>
              </a:rPr>
              <a:t>Ekonomi - </a:t>
            </a:r>
            <a:r>
              <a:rPr lang="en-US" sz="3200" dirty="0" err="1">
                <a:cs typeface="Calibri"/>
              </a:rPr>
              <a:t>lagkonton</a:t>
            </a:r>
            <a:endParaRPr lang="en-US" sz="3200" dirty="0">
              <a:ea typeface="Calibri"/>
              <a:cs typeface="Calibri"/>
            </a:endParaRPr>
          </a:p>
        </p:txBody>
      </p:sp>
      <p:sp>
        <p:nvSpPr>
          <p:cNvPr id="3" name="Content Placeholder 2">
            <a:extLst>
              <a:ext uri="{FF2B5EF4-FFF2-40B4-BE49-F238E27FC236}">
                <a16:creationId xmlns:a16="http://schemas.microsoft.com/office/drawing/2014/main" id="{C1BE26F7-9F1A-4763-9927-78C83B73A573}"/>
              </a:ext>
            </a:extLst>
          </p:cNvPr>
          <p:cNvSpPr>
            <a:spLocks noGrp="1"/>
          </p:cNvSpPr>
          <p:nvPr>
            <p:ph idx="1"/>
          </p:nvPr>
        </p:nvSpPr>
        <p:spPr/>
        <p:txBody>
          <a:bodyPr vert="horz" lIns="91440" tIns="45720" rIns="91440" bIns="45720" rtlCol="0" anchor="t">
            <a:noAutofit/>
          </a:bodyPr>
          <a:lstStyle/>
          <a:p>
            <a:r>
              <a:rPr lang="en-US" sz="2000" dirty="0" err="1">
                <a:ea typeface="Calibri"/>
                <a:cs typeface="Calibri"/>
              </a:rPr>
              <a:t>Bakgrund</a:t>
            </a:r>
            <a:r>
              <a:rPr lang="en-US" sz="2000" dirty="0">
                <a:ea typeface="Calibri"/>
                <a:cs typeface="Calibri"/>
              </a:rPr>
              <a:t> till </a:t>
            </a:r>
            <a:r>
              <a:rPr lang="en-US" sz="2000" dirty="0" err="1">
                <a:ea typeface="Calibri"/>
                <a:cs typeface="Calibri"/>
              </a:rPr>
              <a:t>förändring</a:t>
            </a:r>
            <a:endParaRPr lang="en-US" sz="2000">
              <a:cs typeface="Calibri"/>
            </a:endParaRPr>
          </a:p>
          <a:p>
            <a:pPr lvl="1"/>
            <a:r>
              <a:rPr lang="en-US" sz="2000" dirty="0">
                <a:ea typeface="+mn-lt"/>
                <a:cs typeface="+mn-lt"/>
              </a:rPr>
              <a:t>Sedan 2001 </a:t>
            </a:r>
            <a:r>
              <a:rPr lang="en-US" sz="2000" dirty="0" err="1">
                <a:ea typeface="+mn-lt"/>
                <a:cs typeface="+mn-lt"/>
              </a:rPr>
              <a:t>gäller</a:t>
            </a:r>
            <a:r>
              <a:rPr lang="en-US" sz="2000" dirty="0">
                <a:ea typeface="+mn-lt"/>
                <a:cs typeface="+mn-lt"/>
              </a:rPr>
              <a:t> </a:t>
            </a:r>
            <a:r>
              <a:rPr lang="en-US" sz="2000" dirty="0" err="1">
                <a:ea typeface="+mn-lt"/>
                <a:cs typeface="+mn-lt"/>
              </a:rPr>
              <a:t>bokföringslagen</a:t>
            </a:r>
            <a:r>
              <a:rPr lang="en-US" sz="2000" dirty="0">
                <a:ea typeface="+mn-lt"/>
                <a:cs typeface="+mn-lt"/>
              </a:rPr>
              <a:t> </a:t>
            </a:r>
            <a:r>
              <a:rPr lang="en-US" sz="2000" dirty="0" err="1">
                <a:ea typeface="+mn-lt"/>
                <a:cs typeface="+mn-lt"/>
              </a:rPr>
              <a:t>som</a:t>
            </a:r>
            <a:r>
              <a:rPr lang="en-US" sz="2000" dirty="0">
                <a:ea typeface="+mn-lt"/>
                <a:cs typeface="+mn-lt"/>
              </a:rPr>
              <a:t> </a:t>
            </a:r>
            <a:r>
              <a:rPr lang="en-US" sz="2000" dirty="0" err="1">
                <a:ea typeface="+mn-lt"/>
                <a:cs typeface="+mn-lt"/>
              </a:rPr>
              <a:t>ställer</a:t>
            </a:r>
            <a:r>
              <a:rPr lang="en-US" sz="2000" dirty="0">
                <a:ea typeface="+mn-lt"/>
                <a:cs typeface="+mn-lt"/>
              </a:rPr>
              <a:t> </a:t>
            </a:r>
            <a:r>
              <a:rPr lang="en-US" sz="2000" dirty="0" err="1">
                <a:ea typeface="+mn-lt"/>
                <a:cs typeface="+mn-lt"/>
              </a:rPr>
              <a:t>krav</a:t>
            </a:r>
            <a:r>
              <a:rPr lang="en-US" sz="2000" dirty="0">
                <a:ea typeface="+mn-lt"/>
                <a:cs typeface="+mn-lt"/>
              </a:rPr>
              <a:t> </a:t>
            </a:r>
            <a:r>
              <a:rPr lang="en-US" sz="2000" dirty="0" err="1">
                <a:ea typeface="+mn-lt"/>
                <a:cs typeface="+mn-lt"/>
              </a:rPr>
              <a:t>på</a:t>
            </a:r>
            <a:r>
              <a:rPr lang="en-US" sz="2000" dirty="0">
                <a:ea typeface="+mn-lt"/>
                <a:cs typeface="+mn-lt"/>
              </a:rPr>
              <a:t> </a:t>
            </a:r>
            <a:r>
              <a:rPr lang="en-US" sz="2000" dirty="0" err="1">
                <a:ea typeface="+mn-lt"/>
                <a:cs typeface="+mn-lt"/>
              </a:rPr>
              <a:t>att</a:t>
            </a:r>
            <a:r>
              <a:rPr lang="en-US" sz="2000" dirty="0">
                <a:ea typeface="+mn-lt"/>
                <a:cs typeface="+mn-lt"/>
              </a:rPr>
              <a:t> </a:t>
            </a:r>
            <a:r>
              <a:rPr lang="en-US" sz="2000" dirty="0" err="1">
                <a:ea typeface="+mn-lt"/>
                <a:cs typeface="+mn-lt"/>
              </a:rPr>
              <a:t>alla</a:t>
            </a:r>
            <a:r>
              <a:rPr lang="en-US" sz="2000" dirty="0">
                <a:ea typeface="+mn-lt"/>
                <a:cs typeface="+mn-lt"/>
              </a:rPr>
              <a:t> </a:t>
            </a:r>
            <a:r>
              <a:rPr lang="en-US" sz="2000" dirty="0" err="1">
                <a:ea typeface="+mn-lt"/>
                <a:cs typeface="+mn-lt"/>
              </a:rPr>
              <a:t>ideella</a:t>
            </a:r>
            <a:r>
              <a:rPr lang="en-US" sz="2000" dirty="0">
                <a:ea typeface="+mn-lt"/>
                <a:cs typeface="+mn-lt"/>
              </a:rPr>
              <a:t> </a:t>
            </a:r>
            <a:r>
              <a:rPr lang="en-US" sz="2000" dirty="0" err="1">
                <a:ea typeface="+mn-lt"/>
                <a:cs typeface="+mn-lt"/>
              </a:rPr>
              <a:t>föreningar</a:t>
            </a:r>
            <a:r>
              <a:rPr lang="en-US" sz="2000" dirty="0">
                <a:ea typeface="+mn-lt"/>
                <a:cs typeface="+mn-lt"/>
              </a:rPr>
              <a:t> </a:t>
            </a:r>
            <a:r>
              <a:rPr lang="en-US" sz="2000" dirty="0" err="1">
                <a:ea typeface="+mn-lt"/>
                <a:cs typeface="+mn-lt"/>
              </a:rPr>
              <a:t>som</a:t>
            </a:r>
            <a:r>
              <a:rPr lang="en-US" sz="2000" dirty="0">
                <a:ea typeface="+mn-lt"/>
                <a:cs typeface="+mn-lt"/>
              </a:rPr>
              <a:t> </a:t>
            </a:r>
            <a:r>
              <a:rPr lang="en-US" sz="2000" dirty="0" err="1">
                <a:ea typeface="+mn-lt"/>
                <a:cs typeface="+mn-lt"/>
              </a:rPr>
              <a:t>bedriver</a:t>
            </a:r>
            <a:r>
              <a:rPr lang="en-US" sz="2000" dirty="0">
                <a:ea typeface="+mn-lt"/>
                <a:cs typeface="+mn-lt"/>
              </a:rPr>
              <a:t> </a:t>
            </a:r>
            <a:r>
              <a:rPr lang="en-US" sz="2000" dirty="0" err="1">
                <a:ea typeface="+mn-lt"/>
                <a:cs typeface="+mn-lt"/>
              </a:rPr>
              <a:t>näringsverksamhet</a:t>
            </a:r>
            <a:r>
              <a:rPr lang="en-US" sz="2000" dirty="0">
                <a:ea typeface="+mn-lt"/>
                <a:cs typeface="+mn-lt"/>
              </a:rPr>
              <a:t> (det </a:t>
            </a:r>
            <a:r>
              <a:rPr lang="en-US" sz="2000" dirty="0" err="1">
                <a:ea typeface="+mn-lt"/>
                <a:cs typeface="+mn-lt"/>
              </a:rPr>
              <a:t>vill</a:t>
            </a:r>
            <a:r>
              <a:rPr lang="en-US" sz="2000" dirty="0">
                <a:ea typeface="+mn-lt"/>
                <a:cs typeface="+mn-lt"/>
              </a:rPr>
              <a:t> </a:t>
            </a:r>
            <a:r>
              <a:rPr lang="en-US" sz="2000" dirty="0" err="1">
                <a:ea typeface="+mn-lt"/>
                <a:cs typeface="+mn-lt"/>
              </a:rPr>
              <a:t>säga</a:t>
            </a:r>
            <a:r>
              <a:rPr lang="en-US" sz="2000" dirty="0">
                <a:ea typeface="+mn-lt"/>
                <a:cs typeface="+mn-lt"/>
              </a:rPr>
              <a:t> </a:t>
            </a:r>
            <a:r>
              <a:rPr lang="en-US" sz="2000" dirty="0" err="1">
                <a:ea typeface="+mn-lt"/>
                <a:cs typeface="+mn-lt"/>
              </a:rPr>
              <a:t>tjänar</a:t>
            </a:r>
            <a:r>
              <a:rPr lang="en-US" sz="2000" dirty="0">
                <a:ea typeface="+mn-lt"/>
                <a:cs typeface="+mn-lt"/>
              </a:rPr>
              <a:t> </a:t>
            </a:r>
            <a:r>
              <a:rPr lang="en-US" sz="2000" dirty="0" err="1">
                <a:ea typeface="+mn-lt"/>
                <a:cs typeface="+mn-lt"/>
              </a:rPr>
              <a:t>pengar</a:t>
            </a:r>
            <a:r>
              <a:rPr lang="en-US" sz="2000" dirty="0">
                <a:ea typeface="+mn-lt"/>
                <a:cs typeface="+mn-lt"/>
              </a:rPr>
              <a:t> </a:t>
            </a:r>
            <a:r>
              <a:rPr lang="en-US" sz="2000" dirty="0" err="1">
                <a:ea typeface="+mn-lt"/>
                <a:cs typeface="+mn-lt"/>
              </a:rPr>
              <a:t>genom</a:t>
            </a:r>
            <a:r>
              <a:rPr lang="en-US" sz="2000" dirty="0">
                <a:ea typeface="+mn-lt"/>
                <a:cs typeface="+mn-lt"/>
              </a:rPr>
              <a:t> </a:t>
            </a:r>
            <a:r>
              <a:rPr lang="en-US" sz="2000" dirty="0" err="1">
                <a:ea typeface="+mn-lt"/>
                <a:cs typeface="+mn-lt"/>
              </a:rPr>
              <a:t>försäljning</a:t>
            </a:r>
            <a:r>
              <a:rPr lang="en-US" sz="2000" dirty="0">
                <a:ea typeface="+mn-lt"/>
                <a:cs typeface="+mn-lt"/>
              </a:rPr>
              <a:t>, </a:t>
            </a:r>
            <a:r>
              <a:rPr lang="en-US" sz="2000" dirty="0" err="1">
                <a:ea typeface="+mn-lt"/>
                <a:cs typeface="+mn-lt"/>
              </a:rPr>
              <a:t>eller</a:t>
            </a:r>
            <a:r>
              <a:rPr lang="en-US" sz="2000" dirty="0">
                <a:ea typeface="+mn-lt"/>
                <a:cs typeface="+mn-lt"/>
              </a:rPr>
              <a:t> </a:t>
            </a:r>
            <a:r>
              <a:rPr lang="en-US" sz="2000" dirty="0" err="1">
                <a:ea typeface="+mn-lt"/>
                <a:cs typeface="+mn-lt"/>
              </a:rPr>
              <a:t>får</a:t>
            </a:r>
            <a:r>
              <a:rPr lang="en-US" sz="2000" dirty="0">
                <a:ea typeface="+mn-lt"/>
                <a:cs typeface="+mn-lt"/>
              </a:rPr>
              <a:t> in sponsor- </a:t>
            </a:r>
            <a:r>
              <a:rPr lang="en-US" sz="2000" dirty="0" err="1">
                <a:ea typeface="+mn-lt"/>
                <a:cs typeface="+mn-lt"/>
              </a:rPr>
              <a:t>och</a:t>
            </a:r>
            <a:r>
              <a:rPr lang="en-US" sz="2000" dirty="0">
                <a:ea typeface="+mn-lt"/>
                <a:cs typeface="+mn-lt"/>
              </a:rPr>
              <a:t> </a:t>
            </a:r>
            <a:r>
              <a:rPr lang="en-US" sz="2000" dirty="0" err="1">
                <a:ea typeface="+mn-lt"/>
                <a:cs typeface="+mn-lt"/>
              </a:rPr>
              <a:t>reklamintäkter</a:t>
            </a:r>
            <a:r>
              <a:rPr lang="en-US" sz="2000" dirty="0">
                <a:ea typeface="+mn-lt"/>
                <a:cs typeface="+mn-lt"/>
              </a:rPr>
              <a:t>) </a:t>
            </a:r>
            <a:r>
              <a:rPr lang="en-US" sz="2000" dirty="0" err="1">
                <a:ea typeface="+mn-lt"/>
                <a:cs typeface="+mn-lt"/>
              </a:rPr>
              <a:t>är</a:t>
            </a:r>
            <a:r>
              <a:rPr lang="en-US" sz="2000" dirty="0">
                <a:ea typeface="+mn-lt"/>
                <a:cs typeface="+mn-lt"/>
              </a:rPr>
              <a:t> </a:t>
            </a:r>
            <a:r>
              <a:rPr lang="en-US" sz="2000" dirty="0" err="1">
                <a:ea typeface="+mn-lt"/>
                <a:cs typeface="+mn-lt"/>
              </a:rPr>
              <a:t>bokföringsskyldiga</a:t>
            </a:r>
            <a:r>
              <a:rPr lang="en-US" sz="2000" dirty="0">
                <a:ea typeface="+mn-lt"/>
                <a:cs typeface="+mn-lt"/>
              </a:rPr>
              <a:t>.</a:t>
            </a:r>
            <a:endParaRPr lang="en-US" sz="2000" dirty="0">
              <a:ea typeface="Calibri"/>
              <a:cs typeface="Calibri"/>
            </a:endParaRPr>
          </a:p>
          <a:p>
            <a:pPr lvl="1"/>
            <a:r>
              <a:rPr lang="en-US" sz="2000" dirty="0" err="1">
                <a:ea typeface="+mn-lt"/>
                <a:cs typeface="+mn-lt"/>
              </a:rPr>
              <a:t>Säkerhet</a:t>
            </a:r>
            <a:r>
              <a:rPr lang="en-US" sz="2000" dirty="0">
                <a:ea typeface="+mn-lt"/>
                <a:cs typeface="+mn-lt"/>
              </a:rPr>
              <a:t> för </a:t>
            </a:r>
            <a:r>
              <a:rPr lang="en-US" sz="2000" dirty="0" err="1">
                <a:ea typeface="+mn-lt"/>
                <a:cs typeface="+mn-lt"/>
              </a:rPr>
              <a:t>kassören</a:t>
            </a:r>
            <a:r>
              <a:rPr lang="en-US" sz="2000" dirty="0">
                <a:ea typeface="+mn-lt"/>
                <a:cs typeface="+mn-lt"/>
              </a:rPr>
              <a:t> </a:t>
            </a:r>
            <a:r>
              <a:rPr lang="en-US" sz="2000" dirty="0" err="1">
                <a:ea typeface="+mn-lt"/>
                <a:cs typeface="+mn-lt"/>
              </a:rPr>
              <a:t>och</a:t>
            </a:r>
            <a:r>
              <a:rPr lang="en-US" sz="2000" dirty="0">
                <a:ea typeface="+mn-lt"/>
                <a:cs typeface="+mn-lt"/>
              </a:rPr>
              <a:t> </a:t>
            </a:r>
            <a:r>
              <a:rPr lang="en-US" sz="2000" dirty="0" err="1">
                <a:ea typeface="+mn-lt"/>
                <a:cs typeface="+mn-lt"/>
              </a:rPr>
              <a:t>medlemmar</a:t>
            </a:r>
            <a:r>
              <a:rPr lang="en-US" sz="2000" dirty="0">
                <a:ea typeface="+mn-lt"/>
                <a:cs typeface="+mn-lt"/>
              </a:rPr>
              <a:t>.</a:t>
            </a:r>
            <a:endParaRPr lang="en-US" sz="2000" dirty="0">
              <a:ea typeface="Calibri"/>
              <a:cs typeface="Calibri"/>
            </a:endParaRPr>
          </a:p>
          <a:p>
            <a:pPr lvl="1"/>
            <a:r>
              <a:rPr lang="en-US" sz="2000" dirty="0" err="1">
                <a:ea typeface="+mn-lt"/>
                <a:cs typeface="+mn-lt"/>
              </a:rPr>
              <a:t>Ett</a:t>
            </a:r>
            <a:r>
              <a:rPr lang="en-US" sz="2000" dirty="0">
                <a:ea typeface="+mn-lt"/>
                <a:cs typeface="+mn-lt"/>
              </a:rPr>
              <a:t> lag, </a:t>
            </a:r>
            <a:r>
              <a:rPr lang="en-US" sz="2000" dirty="0" err="1">
                <a:ea typeface="+mn-lt"/>
                <a:cs typeface="+mn-lt"/>
              </a:rPr>
              <a:t>en</a:t>
            </a:r>
            <a:r>
              <a:rPr lang="en-US" sz="2000" dirty="0">
                <a:ea typeface="+mn-lt"/>
                <a:cs typeface="+mn-lt"/>
              </a:rPr>
              <a:t> </a:t>
            </a:r>
            <a:r>
              <a:rPr lang="en-US" sz="2000" dirty="0" err="1">
                <a:ea typeface="+mn-lt"/>
                <a:cs typeface="+mn-lt"/>
              </a:rPr>
              <a:t>grupp</a:t>
            </a:r>
            <a:r>
              <a:rPr lang="en-US" sz="2000" dirty="0">
                <a:ea typeface="+mn-lt"/>
                <a:cs typeface="+mn-lt"/>
              </a:rPr>
              <a:t> </a:t>
            </a:r>
            <a:r>
              <a:rPr lang="en-US" sz="2000" dirty="0" err="1">
                <a:ea typeface="+mn-lt"/>
                <a:cs typeface="+mn-lt"/>
              </a:rPr>
              <a:t>eller</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sektion</a:t>
            </a:r>
            <a:r>
              <a:rPr lang="en-US" sz="2000" dirty="0">
                <a:ea typeface="+mn-lt"/>
                <a:cs typeface="+mn-lt"/>
              </a:rPr>
              <a:t> </a:t>
            </a:r>
            <a:r>
              <a:rPr lang="en-US" sz="2000" dirty="0" err="1">
                <a:ea typeface="+mn-lt"/>
                <a:cs typeface="+mn-lt"/>
              </a:rPr>
              <a:t>är</a:t>
            </a:r>
            <a:r>
              <a:rPr lang="en-US" sz="2000" dirty="0">
                <a:ea typeface="+mn-lt"/>
                <a:cs typeface="+mn-lt"/>
              </a:rPr>
              <a:t> inga </a:t>
            </a:r>
            <a:r>
              <a:rPr lang="en-US" sz="2000" dirty="0" err="1">
                <a:ea typeface="+mn-lt"/>
                <a:cs typeface="+mn-lt"/>
              </a:rPr>
              <a:t>egna</a:t>
            </a:r>
            <a:r>
              <a:rPr lang="en-US" sz="2000" dirty="0">
                <a:ea typeface="+mn-lt"/>
                <a:cs typeface="+mn-lt"/>
              </a:rPr>
              <a:t> </a:t>
            </a:r>
            <a:r>
              <a:rPr lang="en-US" sz="2000" dirty="0" err="1">
                <a:ea typeface="+mn-lt"/>
                <a:cs typeface="+mn-lt"/>
              </a:rPr>
              <a:t>självständiga</a:t>
            </a:r>
            <a:r>
              <a:rPr lang="en-US" sz="2000" dirty="0">
                <a:ea typeface="+mn-lt"/>
                <a:cs typeface="+mn-lt"/>
              </a:rPr>
              <a:t> </a:t>
            </a:r>
            <a:r>
              <a:rPr lang="en-US" sz="2000" dirty="0" err="1">
                <a:ea typeface="+mn-lt"/>
                <a:cs typeface="+mn-lt"/>
              </a:rPr>
              <a:t>enheter</a:t>
            </a:r>
            <a:r>
              <a:rPr lang="en-US" sz="2000" dirty="0">
                <a:ea typeface="+mn-lt"/>
                <a:cs typeface="+mn-lt"/>
              </a:rPr>
              <a:t>, </a:t>
            </a:r>
            <a:r>
              <a:rPr lang="en-US" sz="2000" dirty="0" err="1">
                <a:ea typeface="+mn-lt"/>
                <a:cs typeface="+mn-lt"/>
              </a:rPr>
              <a:t>utan</a:t>
            </a:r>
            <a:r>
              <a:rPr lang="en-US" sz="2000" dirty="0">
                <a:ea typeface="+mn-lt"/>
                <a:cs typeface="+mn-lt"/>
              </a:rPr>
              <a:t> </a:t>
            </a:r>
            <a:r>
              <a:rPr lang="en-US" sz="2000" dirty="0" err="1">
                <a:ea typeface="+mn-lt"/>
                <a:cs typeface="+mn-lt"/>
              </a:rPr>
              <a:t>en</a:t>
            </a:r>
            <a:r>
              <a:rPr lang="en-US" sz="2000" dirty="0">
                <a:ea typeface="+mn-lt"/>
                <a:cs typeface="+mn-lt"/>
              </a:rPr>
              <a:t> del av </a:t>
            </a:r>
            <a:r>
              <a:rPr lang="en-US" sz="2000" dirty="0" err="1">
                <a:ea typeface="+mn-lt"/>
                <a:cs typeface="+mn-lt"/>
              </a:rPr>
              <a:t>föreningen</a:t>
            </a:r>
            <a:r>
              <a:rPr lang="en-US" sz="2000" dirty="0">
                <a:ea typeface="+mn-lt"/>
                <a:cs typeface="+mn-lt"/>
              </a:rPr>
              <a:t>. En del </a:t>
            </a:r>
            <a:r>
              <a:rPr lang="en-US" sz="2000" dirty="0" err="1">
                <a:ea typeface="+mn-lt"/>
                <a:cs typeface="+mn-lt"/>
              </a:rPr>
              <a:t>som</a:t>
            </a:r>
            <a:r>
              <a:rPr lang="en-US" sz="2000" dirty="0">
                <a:ea typeface="+mn-lt"/>
                <a:cs typeface="+mn-lt"/>
              </a:rPr>
              <a:t> </a:t>
            </a:r>
            <a:r>
              <a:rPr lang="en-US" sz="2000" dirty="0" err="1">
                <a:ea typeface="+mn-lt"/>
                <a:cs typeface="+mn-lt"/>
              </a:rPr>
              <a:t>ingår</a:t>
            </a:r>
            <a:r>
              <a:rPr lang="en-US" sz="2000" dirty="0">
                <a:ea typeface="+mn-lt"/>
                <a:cs typeface="+mn-lt"/>
              </a:rPr>
              <a:t> </a:t>
            </a:r>
            <a:r>
              <a:rPr lang="en-US" sz="2000" dirty="0" err="1">
                <a:ea typeface="+mn-lt"/>
                <a:cs typeface="+mn-lt"/>
              </a:rPr>
              <a:t>i</a:t>
            </a:r>
            <a:r>
              <a:rPr lang="en-US" sz="2000" dirty="0">
                <a:ea typeface="+mn-lt"/>
                <a:cs typeface="+mn-lt"/>
              </a:rPr>
              <a:t> den </a:t>
            </a:r>
            <a:r>
              <a:rPr lang="en-US" sz="2000" dirty="0" err="1">
                <a:ea typeface="+mn-lt"/>
                <a:cs typeface="+mn-lt"/>
              </a:rPr>
              <a:t>juridiska</a:t>
            </a:r>
            <a:r>
              <a:rPr lang="en-US" sz="2000" dirty="0">
                <a:ea typeface="+mn-lt"/>
                <a:cs typeface="+mn-lt"/>
              </a:rPr>
              <a:t> </a:t>
            </a:r>
          </a:p>
          <a:p>
            <a:pPr marL="457200" lvl="1" indent="0">
              <a:buNone/>
            </a:pPr>
            <a:r>
              <a:rPr lang="en-US" sz="2000" dirty="0">
                <a:ea typeface="+mn-lt"/>
                <a:cs typeface="+mn-lt"/>
              </a:rPr>
              <a:t>person </a:t>
            </a:r>
            <a:r>
              <a:rPr lang="en-US" sz="2000" dirty="0" err="1">
                <a:ea typeface="+mn-lt"/>
                <a:cs typeface="+mn-lt"/>
              </a:rPr>
              <a:t>som</a:t>
            </a:r>
            <a:r>
              <a:rPr lang="en-US" sz="2000" dirty="0">
                <a:ea typeface="+mn-lt"/>
                <a:cs typeface="+mn-lt"/>
              </a:rPr>
              <a:t> </a:t>
            </a:r>
            <a:r>
              <a:rPr lang="en-US" sz="2000" dirty="0" err="1">
                <a:ea typeface="+mn-lt"/>
                <a:cs typeface="+mn-lt"/>
              </a:rPr>
              <a:t>en</a:t>
            </a:r>
            <a:r>
              <a:rPr lang="en-US" sz="2000" dirty="0">
                <a:ea typeface="+mn-lt"/>
                <a:cs typeface="+mn-lt"/>
              </a:rPr>
              <a:t> </a:t>
            </a:r>
            <a:r>
              <a:rPr lang="en-US" sz="2000" dirty="0" err="1">
                <a:ea typeface="+mn-lt"/>
                <a:cs typeface="+mn-lt"/>
              </a:rPr>
              <a:t>idrottsförening</a:t>
            </a:r>
            <a:r>
              <a:rPr lang="en-US" sz="2000" dirty="0">
                <a:ea typeface="+mn-lt"/>
                <a:cs typeface="+mn-lt"/>
              </a:rPr>
              <a:t> </a:t>
            </a:r>
            <a:r>
              <a:rPr lang="en-US" sz="2000" dirty="0" err="1">
                <a:ea typeface="+mn-lt"/>
                <a:cs typeface="+mn-lt"/>
              </a:rPr>
              <a:t>utgör</a:t>
            </a:r>
            <a:r>
              <a:rPr lang="en-US" sz="2000" dirty="0">
                <a:ea typeface="+mn-lt"/>
                <a:cs typeface="+mn-lt"/>
              </a:rPr>
              <a:t>. </a:t>
            </a:r>
            <a:r>
              <a:rPr lang="en-US" sz="2000" dirty="0" err="1">
                <a:ea typeface="+mn-lt"/>
                <a:cs typeface="+mn-lt"/>
              </a:rPr>
              <a:t>Lagkassan</a:t>
            </a:r>
            <a:r>
              <a:rPr lang="en-US" sz="2000" dirty="0">
                <a:ea typeface="+mn-lt"/>
                <a:cs typeface="+mn-lt"/>
              </a:rPr>
              <a:t> </a:t>
            </a:r>
            <a:r>
              <a:rPr lang="en-US" sz="2000" dirty="0" err="1">
                <a:ea typeface="+mn-lt"/>
                <a:cs typeface="+mn-lt"/>
              </a:rPr>
              <a:t>är</a:t>
            </a:r>
            <a:r>
              <a:rPr lang="en-US" sz="2000" dirty="0">
                <a:ea typeface="+mn-lt"/>
                <a:cs typeface="+mn-lt"/>
              </a:rPr>
              <a:t> </a:t>
            </a:r>
            <a:r>
              <a:rPr lang="en-US" sz="2000" dirty="0" err="1">
                <a:ea typeface="+mn-lt"/>
                <a:cs typeface="+mn-lt"/>
              </a:rPr>
              <a:t>en</a:t>
            </a:r>
            <a:r>
              <a:rPr lang="en-US" sz="2000" dirty="0">
                <a:ea typeface="+mn-lt"/>
                <a:cs typeface="+mn-lt"/>
              </a:rPr>
              <a:t> del        av </a:t>
            </a:r>
            <a:r>
              <a:rPr lang="en-US" sz="2000" dirty="0" err="1">
                <a:ea typeface="+mn-lt"/>
                <a:cs typeface="+mn-lt"/>
              </a:rPr>
              <a:t>föreningens</a:t>
            </a:r>
            <a:r>
              <a:rPr lang="en-US" sz="2000" dirty="0">
                <a:ea typeface="+mn-lt"/>
                <a:cs typeface="+mn-lt"/>
              </a:rPr>
              <a:t> </a:t>
            </a:r>
            <a:r>
              <a:rPr lang="en-US" sz="2000" dirty="0" err="1">
                <a:ea typeface="+mn-lt"/>
                <a:cs typeface="+mn-lt"/>
              </a:rPr>
              <a:t>gemensamma</a:t>
            </a:r>
            <a:r>
              <a:rPr lang="en-US" sz="2000" dirty="0">
                <a:ea typeface="+mn-lt"/>
                <a:cs typeface="+mn-lt"/>
              </a:rPr>
              <a:t> </a:t>
            </a:r>
            <a:r>
              <a:rPr lang="en-US" sz="2000" dirty="0" err="1">
                <a:ea typeface="+mn-lt"/>
                <a:cs typeface="+mn-lt"/>
              </a:rPr>
              <a:t>ekonomi</a:t>
            </a:r>
            <a:r>
              <a:rPr lang="en-US" sz="2000" dirty="0">
                <a:ea typeface="+mn-lt"/>
                <a:cs typeface="+mn-lt"/>
              </a:rPr>
              <a:t>, </a:t>
            </a:r>
            <a:r>
              <a:rPr lang="en-US" sz="2000" dirty="0" err="1">
                <a:ea typeface="+mn-lt"/>
                <a:cs typeface="+mn-lt"/>
              </a:rPr>
              <a:t>på</a:t>
            </a:r>
            <a:r>
              <a:rPr lang="en-US" sz="2000" dirty="0">
                <a:ea typeface="+mn-lt"/>
                <a:cs typeface="+mn-lt"/>
              </a:rPr>
              <a:t> </a:t>
            </a:r>
            <a:r>
              <a:rPr lang="en-US" sz="2000" dirty="0" err="1">
                <a:ea typeface="+mn-lt"/>
                <a:cs typeface="+mn-lt"/>
              </a:rPr>
              <a:t>samma</a:t>
            </a:r>
            <a:r>
              <a:rPr lang="en-US" sz="2000" dirty="0">
                <a:ea typeface="+mn-lt"/>
                <a:cs typeface="+mn-lt"/>
              </a:rPr>
              <a:t> </a:t>
            </a:r>
            <a:r>
              <a:rPr lang="en-US" sz="2000" dirty="0" err="1">
                <a:ea typeface="+mn-lt"/>
                <a:cs typeface="+mn-lt"/>
              </a:rPr>
              <a:t>sätt</a:t>
            </a:r>
            <a:r>
              <a:rPr lang="en-US" sz="2000" dirty="0">
                <a:ea typeface="+mn-lt"/>
                <a:cs typeface="+mn-lt"/>
              </a:rPr>
              <a:t> </a:t>
            </a:r>
            <a:r>
              <a:rPr lang="en-US" sz="2000" dirty="0" err="1">
                <a:ea typeface="+mn-lt"/>
                <a:cs typeface="+mn-lt"/>
              </a:rPr>
              <a:t>som</a:t>
            </a:r>
            <a:r>
              <a:rPr lang="en-US" sz="2000" dirty="0">
                <a:ea typeface="+mn-lt"/>
                <a:cs typeface="+mn-lt"/>
              </a:rPr>
              <a:t> </a:t>
            </a:r>
            <a:r>
              <a:rPr lang="en-US" sz="2000" dirty="0" err="1">
                <a:ea typeface="+mn-lt"/>
                <a:cs typeface="+mn-lt"/>
              </a:rPr>
              <a:t>laget</a:t>
            </a:r>
            <a:r>
              <a:rPr lang="en-US" sz="2000" dirty="0">
                <a:ea typeface="+mn-lt"/>
                <a:cs typeface="+mn-lt"/>
              </a:rPr>
              <a:t> </a:t>
            </a:r>
            <a:r>
              <a:rPr lang="en-US" sz="2000" dirty="0" err="1">
                <a:ea typeface="+mn-lt"/>
                <a:cs typeface="+mn-lt"/>
              </a:rPr>
              <a:t>är</a:t>
            </a:r>
            <a:r>
              <a:rPr lang="en-US" sz="2000" dirty="0">
                <a:ea typeface="+mn-lt"/>
                <a:cs typeface="+mn-lt"/>
              </a:rPr>
              <a:t> </a:t>
            </a:r>
            <a:r>
              <a:rPr lang="en-US" sz="2000" dirty="0" err="1">
                <a:ea typeface="+mn-lt"/>
                <a:cs typeface="+mn-lt"/>
              </a:rPr>
              <a:t>en</a:t>
            </a:r>
            <a:r>
              <a:rPr lang="en-US" sz="2000" dirty="0">
                <a:ea typeface="+mn-lt"/>
                <a:cs typeface="+mn-lt"/>
              </a:rPr>
              <a:t>  del av </a:t>
            </a:r>
            <a:r>
              <a:rPr lang="en-US" sz="2000" dirty="0" err="1">
                <a:ea typeface="+mn-lt"/>
                <a:cs typeface="+mn-lt"/>
              </a:rPr>
              <a:t>föreningens</a:t>
            </a:r>
            <a:r>
              <a:rPr lang="en-US" sz="2000" dirty="0">
                <a:ea typeface="+mn-lt"/>
                <a:cs typeface="+mn-lt"/>
              </a:rPr>
              <a:t> </a:t>
            </a:r>
            <a:r>
              <a:rPr lang="en-US" sz="2000" dirty="0" err="1">
                <a:ea typeface="+mn-lt"/>
                <a:cs typeface="+mn-lt"/>
              </a:rPr>
              <a:t>verksamhet</a:t>
            </a:r>
            <a:r>
              <a:rPr lang="en-US" sz="2000" dirty="0">
                <a:ea typeface="+mn-lt"/>
                <a:cs typeface="+mn-lt"/>
              </a:rPr>
              <a:t>.        </a:t>
            </a:r>
            <a:endParaRPr lang="en-US">
              <a:cs typeface="Calibri"/>
            </a:endParaRPr>
          </a:p>
          <a:p>
            <a:pPr marL="457200" lvl="1" indent="0">
              <a:buNone/>
            </a:pPr>
            <a:r>
              <a:rPr lang="en-US" sz="2000" err="1">
                <a:ea typeface="+mn-lt"/>
                <a:cs typeface="+mn-lt"/>
              </a:rPr>
              <a:t>Styrelsen</a:t>
            </a:r>
            <a:r>
              <a:rPr lang="en-US" sz="2000" dirty="0">
                <a:ea typeface="+mn-lt"/>
                <a:cs typeface="+mn-lt"/>
              </a:rPr>
              <a:t> </a:t>
            </a:r>
            <a:r>
              <a:rPr lang="en-US" sz="2000" err="1">
                <a:ea typeface="+mn-lt"/>
                <a:cs typeface="+mn-lt"/>
              </a:rPr>
              <a:t>är</a:t>
            </a:r>
            <a:r>
              <a:rPr lang="en-US" sz="2000" dirty="0">
                <a:ea typeface="+mn-lt"/>
                <a:cs typeface="+mn-lt"/>
              </a:rPr>
              <a:t> </a:t>
            </a:r>
            <a:r>
              <a:rPr lang="en-US" sz="2000" err="1">
                <a:ea typeface="+mn-lt"/>
                <a:cs typeface="+mn-lt"/>
              </a:rPr>
              <a:t>ytterst</a:t>
            </a:r>
            <a:r>
              <a:rPr lang="en-US" sz="2000" dirty="0">
                <a:ea typeface="+mn-lt"/>
                <a:cs typeface="+mn-lt"/>
              </a:rPr>
              <a:t> </a:t>
            </a:r>
            <a:r>
              <a:rPr lang="en-US" sz="2000" err="1">
                <a:ea typeface="+mn-lt"/>
                <a:cs typeface="+mn-lt"/>
              </a:rPr>
              <a:t>ansvarig</a:t>
            </a:r>
            <a:r>
              <a:rPr lang="en-US" sz="2000" dirty="0">
                <a:ea typeface="+mn-lt"/>
                <a:cs typeface="+mn-lt"/>
              </a:rPr>
              <a:t>.</a:t>
            </a:r>
            <a:endParaRPr lang="en-US" sz="20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59867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A61E-2A4F-4848-8307-A3909DD52381}"/>
              </a:ext>
            </a:extLst>
          </p:cNvPr>
          <p:cNvSpPr>
            <a:spLocks noGrp="1"/>
          </p:cNvSpPr>
          <p:nvPr>
            <p:ph type="title"/>
          </p:nvPr>
        </p:nvSpPr>
        <p:spPr/>
        <p:txBody>
          <a:bodyPr/>
          <a:lstStyle/>
          <a:p>
            <a:pPr algn="l"/>
            <a:r>
              <a:rPr lang="en-US" sz="3200" dirty="0">
                <a:cs typeface="Calibri"/>
              </a:rPr>
              <a:t>Ekonomi - </a:t>
            </a:r>
            <a:r>
              <a:rPr lang="en-US" sz="3200" dirty="0" err="1">
                <a:cs typeface="Calibri"/>
              </a:rPr>
              <a:t>lagkonton</a:t>
            </a:r>
            <a:endParaRPr lang="en-US" sz="3200" dirty="0">
              <a:ea typeface="Calibri"/>
              <a:cs typeface="Calibri"/>
            </a:endParaRPr>
          </a:p>
        </p:txBody>
      </p:sp>
      <p:sp>
        <p:nvSpPr>
          <p:cNvPr id="3" name="Content Placeholder 2">
            <a:extLst>
              <a:ext uri="{FF2B5EF4-FFF2-40B4-BE49-F238E27FC236}">
                <a16:creationId xmlns:a16="http://schemas.microsoft.com/office/drawing/2014/main" id="{C1BE26F7-9F1A-4763-9927-78C83B73A573}"/>
              </a:ext>
            </a:extLst>
          </p:cNvPr>
          <p:cNvSpPr>
            <a:spLocks noGrp="1"/>
          </p:cNvSpPr>
          <p:nvPr>
            <p:ph idx="1"/>
          </p:nvPr>
        </p:nvSpPr>
        <p:spPr/>
        <p:txBody>
          <a:bodyPr vert="horz" lIns="91440" tIns="45720" rIns="91440" bIns="45720" rtlCol="0" anchor="t">
            <a:normAutofit/>
          </a:bodyPr>
          <a:lstStyle/>
          <a:p>
            <a:r>
              <a:rPr lang="en-US" sz="2400" dirty="0" err="1">
                <a:ea typeface="+mn-lt"/>
                <a:cs typeface="+mn-lt"/>
              </a:rPr>
              <a:t>Varje</a:t>
            </a:r>
            <a:r>
              <a:rPr lang="en-US" sz="2400" dirty="0">
                <a:ea typeface="+mn-lt"/>
                <a:cs typeface="+mn-lt"/>
              </a:rPr>
              <a:t> lag </a:t>
            </a:r>
            <a:r>
              <a:rPr lang="en-US" sz="2400" dirty="0" err="1">
                <a:ea typeface="+mn-lt"/>
                <a:cs typeface="+mn-lt"/>
              </a:rPr>
              <a:t>har</a:t>
            </a:r>
            <a:r>
              <a:rPr lang="en-US" sz="2400" dirty="0">
                <a:ea typeface="+mn-lt"/>
                <a:cs typeface="+mn-lt"/>
              </a:rPr>
              <a:t> </a:t>
            </a:r>
            <a:r>
              <a:rPr lang="en-US" sz="2400" dirty="0" err="1">
                <a:ea typeface="+mn-lt"/>
                <a:cs typeface="+mn-lt"/>
              </a:rPr>
              <a:t>ett</a:t>
            </a:r>
            <a:r>
              <a:rPr lang="en-US" sz="2400" dirty="0">
                <a:ea typeface="+mn-lt"/>
                <a:cs typeface="+mn-lt"/>
              </a:rPr>
              <a:t> </a:t>
            </a:r>
            <a:r>
              <a:rPr lang="en-US" sz="2400" dirty="0" err="1">
                <a:ea typeface="+mn-lt"/>
                <a:cs typeface="+mn-lt"/>
              </a:rPr>
              <a:t>separat</a:t>
            </a:r>
            <a:r>
              <a:rPr lang="en-US" sz="2400" dirty="0">
                <a:ea typeface="+mn-lt"/>
                <a:cs typeface="+mn-lt"/>
              </a:rPr>
              <a:t> </a:t>
            </a:r>
            <a:r>
              <a:rPr lang="en-US" sz="2400" dirty="0" err="1">
                <a:ea typeface="+mn-lt"/>
                <a:cs typeface="+mn-lt"/>
              </a:rPr>
              <a:t>bankkonto</a:t>
            </a:r>
            <a:r>
              <a:rPr lang="en-US" sz="2400" dirty="0">
                <a:ea typeface="+mn-lt"/>
                <a:cs typeface="+mn-lt"/>
              </a:rPr>
              <a:t> </a:t>
            </a:r>
            <a:r>
              <a:rPr lang="en-US" sz="2400" dirty="0" err="1">
                <a:ea typeface="+mn-lt"/>
                <a:cs typeface="+mn-lt"/>
              </a:rPr>
              <a:t>i</a:t>
            </a:r>
            <a:r>
              <a:rPr lang="en-US" sz="2400" dirty="0">
                <a:ea typeface="+mn-lt"/>
                <a:cs typeface="+mn-lt"/>
              </a:rPr>
              <a:t> </a:t>
            </a:r>
            <a:r>
              <a:rPr lang="en-US" sz="2400" dirty="0" err="1">
                <a:ea typeface="+mn-lt"/>
                <a:cs typeface="+mn-lt"/>
              </a:rPr>
              <a:t>föreningen</a:t>
            </a:r>
            <a:r>
              <a:rPr lang="en-US" sz="2400" dirty="0">
                <a:ea typeface="+mn-lt"/>
                <a:cs typeface="+mn-lt"/>
              </a:rPr>
              <a:t> </a:t>
            </a:r>
          </a:p>
          <a:p>
            <a:r>
              <a:rPr lang="en-US" sz="2400" dirty="0">
                <a:ea typeface="+mn-lt"/>
                <a:cs typeface="+mn-lt"/>
              </a:rPr>
              <a:t>Till </a:t>
            </a:r>
            <a:r>
              <a:rPr lang="en-US" sz="2400" dirty="0" err="1">
                <a:ea typeface="+mn-lt"/>
                <a:cs typeface="+mn-lt"/>
              </a:rPr>
              <a:t>varje</a:t>
            </a:r>
            <a:r>
              <a:rPr lang="en-US" sz="2400" dirty="0">
                <a:ea typeface="+mn-lt"/>
                <a:cs typeface="+mn-lt"/>
              </a:rPr>
              <a:t> </a:t>
            </a:r>
            <a:r>
              <a:rPr lang="en-US" sz="2400" dirty="0" err="1">
                <a:ea typeface="+mn-lt"/>
                <a:cs typeface="+mn-lt"/>
              </a:rPr>
              <a:t>bankkonto</a:t>
            </a:r>
            <a:r>
              <a:rPr lang="en-US" sz="2400" dirty="0">
                <a:ea typeface="+mn-lt"/>
                <a:cs typeface="+mn-lt"/>
              </a:rPr>
              <a:t> </a:t>
            </a:r>
            <a:r>
              <a:rPr lang="en-US" sz="2400" dirty="0" err="1">
                <a:ea typeface="+mn-lt"/>
                <a:cs typeface="+mn-lt"/>
              </a:rPr>
              <a:t>kopplas</a:t>
            </a:r>
            <a:r>
              <a:rPr lang="en-US" sz="2400" dirty="0">
                <a:ea typeface="+mn-lt"/>
                <a:cs typeface="+mn-lt"/>
              </a:rPr>
              <a:t> </a:t>
            </a:r>
            <a:r>
              <a:rPr lang="en-US" sz="2400" dirty="0" err="1">
                <a:ea typeface="+mn-lt"/>
                <a:cs typeface="+mn-lt"/>
              </a:rPr>
              <a:t>ett</a:t>
            </a:r>
            <a:r>
              <a:rPr lang="en-US" sz="2400" dirty="0">
                <a:ea typeface="+mn-lt"/>
                <a:cs typeface="+mn-lt"/>
              </a:rPr>
              <a:t> swish-</a:t>
            </a:r>
            <a:r>
              <a:rPr lang="en-US" sz="2400" dirty="0" err="1">
                <a:ea typeface="+mn-lt"/>
                <a:cs typeface="+mn-lt"/>
              </a:rPr>
              <a:t>nummer</a:t>
            </a:r>
            <a:r>
              <a:rPr lang="en-US" sz="2400" dirty="0">
                <a:ea typeface="+mn-lt"/>
                <a:cs typeface="+mn-lt"/>
              </a:rPr>
              <a:t>  </a:t>
            </a:r>
          </a:p>
          <a:p>
            <a:r>
              <a:rPr lang="en-US" sz="2400" dirty="0">
                <a:ea typeface="+mn-lt"/>
                <a:cs typeface="+mn-lt"/>
              </a:rPr>
              <a:t>Laget </a:t>
            </a:r>
            <a:r>
              <a:rPr lang="en-US" sz="2400" dirty="0" err="1">
                <a:ea typeface="+mn-lt"/>
                <a:cs typeface="+mn-lt"/>
              </a:rPr>
              <a:t>sköter</a:t>
            </a:r>
            <a:r>
              <a:rPr lang="en-US" sz="2400" dirty="0">
                <a:ea typeface="+mn-lt"/>
                <a:cs typeface="+mn-lt"/>
              </a:rPr>
              <a:t> </a:t>
            </a:r>
            <a:r>
              <a:rPr lang="en-US" sz="2400" dirty="0" err="1">
                <a:ea typeface="+mn-lt"/>
                <a:cs typeface="+mn-lt"/>
              </a:rPr>
              <a:t>inbetalningar</a:t>
            </a:r>
            <a:r>
              <a:rPr lang="en-US" sz="2400" dirty="0">
                <a:ea typeface="+mn-lt"/>
                <a:cs typeface="+mn-lt"/>
              </a:rPr>
              <a:t> till </a:t>
            </a:r>
            <a:r>
              <a:rPr lang="en-US" sz="2400" dirty="0" err="1">
                <a:ea typeface="+mn-lt"/>
                <a:cs typeface="+mn-lt"/>
              </a:rPr>
              <a:t>kontot</a:t>
            </a:r>
            <a:r>
              <a:rPr lang="en-US" sz="2400" dirty="0">
                <a:ea typeface="+mn-lt"/>
                <a:cs typeface="+mn-lt"/>
              </a:rPr>
              <a:t> via </a:t>
            </a:r>
            <a:r>
              <a:rPr lang="en-US" sz="2400" dirty="0" err="1">
                <a:ea typeface="+mn-lt"/>
                <a:cs typeface="+mn-lt"/>
              </a:rPr>
              <a:t>bankkontonumret</a:t>
            </a:r>
            <a:r>
              <a:rPr lang="en-US" sz="2400" dirty="0">
                <a:ea typeface="+mn-lt"/>
                <a:cs typeface="+mn-lt"/>
              </a:rPr>
              <a:t> </a:t>
            </a:r>
            <a:r>
              <a:rPr lang="en-US" sz="2400" dirty="0" err="1">
                <a:ea typeface="+mn-lt"/>
                <a:cs typeface="+mn-lt"/>
              </a:rPr>
              <a:t>eller</a:t>
            </a:r>
            <a:r>
              <a:rPr lang="en-US" sz="2400" dirty="0">
                <a:ea typeface="+mn-lt"/>
                <a:cs typeface="+mn-lt"/>
              </a:rPr>
              <a:t> med swish </a:t>
            </a:r>
          </a:p>
          <a:p>
            <a:r>
              <a:rPr lang="en-US" sz="2400" err="1">
                <a:ea typeface="+mn-lt"/>
                <a:cs typeface="+mn-lt"/>
              </a:rPr>
              <a:t>Utomstående</a:t>
            </a:r>
            <a:r>
              <a:rPr lang="en-US" sz="2400" dirty="0">
                <a:ea typeface="+mn-lt"/>
                <a:cs typeface="+mn-lt"/>
              </a:rPr>
              <a:t> </a:t>
            </a:r>
            <a:r>
              <a:rPr lang="en-US" sz="2400" err="1">
                <a:ea typeface="+mn-lt"/>
                <a:cs typeface="+mn-lt"/>
              </a:rPr>
              <a:t>kan</a:t>
            </a:r>
            <a:r>
              <a:rPr lang="en-US" sz="2400" dirty="0">
                <a:ea typeface="+mn-lt"/>
                <a:cs typeface="+mn-lt"/>
              </a:rPr>
              <a:t> </a:t>
            </a:r>
            <a:r>
              <a:rPr lang="en-US" sz="2400" err="1">
                <a:ea typeface="+mn-lt"/>
                <a:cs typeface="+mn-lt"/>
              </a:rPr>
              <a:t>också</a:t>
            </a:r>
            <a:r>
              <a:rPr lang="en-US" sz="2400" dirty="0">
                <a:ea typeface="+mn-lt"/>
                <a:cs typeface="+mn-lt"/>
              </a:rPr>
              <a:t> </a:t>
            </a:r>
            <a:r>
              <a:rPr lang="en-US" sz="2400" err="1">
                <a:ea typeface="+mn-lt"/>
                <a:cs typeface="+mn-lt"/>
              </a:rPr>
              <a:t>swisha</a:t>
            </a:r>
            <a:r>
              <a:rPr lang="en-US" sz="2400" dirty="0">
                <a:ea typeface="+mn-lt"/>
                <a:cs typeface="+mn-lt"/>
              </a:rPr>
              <a:t> till </a:t>
            </a:r>
            <a:r>
              <a:rPr lang="en-US" sz="2400" err="1">
                <a:ea typeface="+mn-lt"/>
                <a:cs typeface="+mn-lt"/>
              </a:rPr>
              <a:t>kontot</a:t>
            </a:r>
            <a:r>
              <a:rPr lang="en-US" sz="2400" dirty="0">
                <a:ea typeface="+mn-lt"/>
                <a:cs typeface="+mn-lt"/>
              </a:rPr>
              <a:t> ex vid </a:t>
            </a:r>
            <a:r>
              <a:rPr lang="en-US" sz="2400" err="1">
                <a:ea typeface="+mn-lt"/>
                <a:cs typeface="+mn-lt"/>
              </a:rPr>
              <a:t>kioskförsäljning</a:t>
            </a:r>
            <a:r>
              <a:rPr lang="en-US" sz="2400" dirty="0">
                <a:ea typeface="+mn-lt"/>
                <a:cs typeface="+mn-lt"/>
              </a:rPr>
              <a:t> </a:t>
            </a:r>
          </a:p>
          <a:p>
            <a:r>
              <a:rPr lang="en-US" sz="2400" dirty="0" err="1">
                <a:ea typeface="+mn-lt"/>
                <a:cs typeface="+mn-lt"/>
              </a:rPr>
              <a:t>Lagets</a:t>
            </a:r>
            <a:r>
              <a:rPr lang="en-US" sz="2400" dirty="0">
                <a:ea typeface="+mn-lt"/>
                <a:cs typeface="+mn-lt"/>
              </a:rPr>
              <a:t> </a:t>
            </a:r>
            <a:r>
              <a:rPr lang="en-US" sz="2400" dirty="0" err="1">
                <a:ea typeface="+mn-lt"/>
                <a:cs typeface="+mn-lt"/>
              </a:rPr>
              <a:t>utsedda</a:t>
            </a:r>
            <a:r>
              <a:rPr lang="en-US" sz="2400" dirty="0">
                <a:ea typeface="+mn-lt"/>
                <a:cs typeface="+mn-lt"/>
              </a:rPr>
              <a:t> </a:t>
            </a:r>
            <a:r>
              <a:rPr lang="en-US" sz="2400" dirty="0" err="1">
                <a:ea typeface="+mn-lt"/>
                <a:cs typeface="+mn-lt"/>
              </a:rPr>
              <a:t>kassör</a:t>
            </a:r>
            <a:r>
              <a:rPr lang="en-US" sz="2400" dirty="0">
                <a:ea typeface="+mn-lt"/>
                <a:cs typeface="+mn-lt"/>
              </a:rPr>
              <a:t> </a:t>
            </a:r>
            <a:r>
              <a:rPr lang="en-US" sz="2400" dirty="0" err="1">
                <a:ea typeface="+mn-lt"/>
                <a:cs typeface="+mn-lt"/>
              </a:rPr>
              <a:t>har</a:t>
            </a:r>
            <a:r>
              <a:rPr lang="en-US" sz="2400" dirty="0">
                <a:ea typeface="+mn-lt"/>
                <a:cs typeface="+mn-lt"/>
              </a:rPr>
              <a:t> </a:t>
            </a:r>
            <a:r>
              <a:rPr lang="en-US" sz="2400" dirty="0" err="1">
                <a:ea typeface="+mn-lt"/>
                <a:cs typeface="+mn-lt"/>
              </a:rPr>
              <a:t>tillgång</a:t>
            </a:r>
            <a:r>
              <a:rPr lang="en-US" sz="2400" dirty="0">
                <a:ea typeface="+mn-lt"/>
                <a:cs typeface="+mn-lt"/>
              </a:rPr>
              <a:t> till det </a:t>
            </a:r>
            <a:r>
              <a:rPr lang="en-US" sz="2400" dirty="0" err="1">
                <a:ea typeface="+mn-lt"/>
                <a:cs typeface="+mn-lt"/>
              </a:rPr>
              <a:t>egna</a:t>
            </a:r>
            <a:r>
              <a:rPr lang="en-US" sz="2400" dirty="0">
                <a:ea typeface="+mn-lt"/>
                <a:cs typeface="+mn-lt"/>
              </a:rPr>
              <a:t> </a:t>
            </a:r>
            <a:r>
              <a:rPr lang="en-US" sz="2400" dirty="0" err="1">
                <a:ea typeface="+mn-lt"/>
                <a:cs typeface="+mn-lt"/>
              </a:rPr>
              <a:t>lagets</a:t>
            </a:r>
            <a:r>
              <a:rPr lang="en-US" sz="2400" dirty="0">
                <a:ea typeface="+mn-lt"/>
                <a:cs typeface="+mn-lt"/>
              </a:rPr>
              <a:t> </a:t>
            </a:r>
            <a:r>
              <a:rPr lang="en-US" sz="2400" dirty="0" err="1">
                <a:ea typeface="+mn-lt"/>
                <a:cs typeface="+mn-lt"/>
              </a:rPr>
              <a:t>bankkonto</a:t>
            </a:r>
            <a:endParaRPr lang="en-US" sz="2400" dirty="0">
              <a:cs typeface="Calibri"/>
            </a:endParaRPr>
          </a:p>
          <a:p>
            <a:r>
              <a:rPr lang="en-US" sz="2400" dirty="0" err="1">
                <a:ea typeface="Calibri"/>
                <a:cs typeface="Calibri"/>
              </a:rPr>
              <a:t>Förslag</a:t>
            </a:r>
            <a:r>
              <a:rPr lang="en-US" sz="2400" dirty="0">
                <a:ea typeface="Calibri"/>
                <a:cs typeface="Calibri"/>
              </a:rPr>
              <a:t> </a:t>
            </a:r>
            <a:r>
              <a:rPr lang="en-US" sz="2400" dirty="0" err="1">
                <a:ea typeface="Calibri"/>
                <a:cs typeface="Calibri"/>
              </a:rPr>
              <a:t>på</a:t>
            </a:r>
            <a:r>
              <a:rPr lang="en-US" sz="2400" dirty="0">
                <a:ea typeface="Calibri"/>
                <a:cs typeface="Calibri"/>
              </a:rPr>
              <a:t> </a:t>
            </a:r>
            <a:r>
              <a:rPr lang="en-US" sz="2400" dirty="0" err="1">
                <a:ea typeface="Calibri"/>
                <a:cs typeface="Calibri"/>
              </a:rPr>
              <a:t>riktlinjer</a:t>
            </a:r>
            <a:r>
              <a:rPr lang="en-US" sz="2400" dirty="0">
                <a:ea typeface="Calibri"/>
                <a:cs typeface="Calibri"/>
              </a:rPr>
              <a:t> (</a:t>
            </a:r>
            <a:r>
              <a:rPr lang="en-US" sz="2400" dirty="0" err="1">
                <a:ea typeface="Calibri"/>
                <a:cs typeface="Calibri"/>
              </a:rPr>
              <a:t>utdelat</a:t>
            </a:r>
            <a:r>
              <a:rPr lang="en-US" sz="2400" dirty="0">
                <a:ea typeface="Calibri"/>
                <a:cs typeface="Calibri"/>
              </a:rPr>
              <a:t> </a:t>
            </a:r>
            <a:r>
              <a:rPr lang="en-US" sz="2400" dirty="0" err="1">
                <a:ea typeface="Calibri"/>
                <a:cs typeface="Calibri"/>
              </a:rPr>
              <a:t>dokument</a:t>
            </a:r>
            <a:r>
              <a:rPr lang="en-US" sz="2400" dirty="0">
                <a:ea typeface="Calibri"/>
                <a:cs typeface="Calibri"/>
              </a:rPr>
              <a:t>)</a:t>
            </a:r>
          </a:p>
          <a:p>
            <a:endParaRPr lang="en-US" dirty="0">
              <a:ea typeface="Calibri"/>
              <a:cs typeface="Calibri"/>
            </a:endParaRPr>
          </a:p>
          <a:p>
            <a:endParaRPr lang="en-US">
              <a:ea typeface="Calibri"/>
              <a:cs typeface="Calibri"/>
            </a:endParaRPr>
          </a:p>
        </p:txBody>
      </p:sp>
    </p:spTree>
    <p:extLst>
      <p:ext uri="{BB962C8B-B14F-4D97-AF65-F5344CB8AC3E}">
        <p14:creationId xmlns:p14="http://schemas.microsoft.com/office/powerpoint/2010/main" val="131376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FF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solidFill>
                  <a:srgbClr val="000000"/>
                </a:solidFill>
                <a:effectLst/>
                <a:latin typeface="Segoe UI" panose="020B0502040204020203" pitchFamily="34" charset="0"/>
              </a:rPr>
              <a:t>11.30 	SISU  (Anna)</a:t>
            </a:r>
          </a:p>
          <a:p>
            <a:pPr algn="l" fontAlgn="base"/>
            <a:r>
              <a:rPr lang="sv-SE" sz="2600" b="0" i="0" dirty="0">
                <a:solidFill>
                  <a:srgbClr val="000000"/>
                </a:solidFill>
                <a:effectLst/>
                <a:latin typeface="Segoe UI" panose="020B0502040204020203" pitchFamily="34" charset="0"/>
              </a:rPr>
              <a:t>11.55 	Indelning diskussionsgrupper (Mattias)</a:t>
            </a:r>
          </a:p>
          <a:p>
            <a:pPr algn="l" fontAlgn="base"/>
            <a:r>
              <a:rPr lang="sv-SE" sz="2600" b="0" i="0" dirty="0">
                <a:solidFill>
                  <a:srgbClr val="000000"/>
                </a:solidFill>
                <a:effectLst/>
                <a:latin typeface="Segoe UI" panose="020B0502040204020203" pitchFamily="34" charset="0"/>
              </a:rPr>
              <a:t>12.00 	Lunch (inledning diskussioner)</a:t>
            </a:r>
          </a:p>
          <a:p>
            <a:pPr algn="l" fontAlgn="base"/>
            <a:r>
              <a:rPr lang="sv-SE" sz="2600" b="0" i="0" dirty="0">
                <a:solidFill>
                  <a:srgbClr val="00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1157862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359525" y="449400"/>
            <a:ext cx="8682600" cy="5914200"/>
          </a:xfrm>
          <a:prstGeom prst="rect">
            <a:avLst/>
          </a:prstGeom>
          <a:noFill/>
          <a:ln>
            <a:noFill/>
          </a:ln>
        </p:spPr>
        <p:txBody>
          <a:bodyPr lIns="91425" tIns="91425" rIns="91425" bIns="91425" anchor="t" anchorCtr="0">
            <a:noAutofit/>
          </a:bodyPr>
          <a:lstStyle/>
          <a:p>
            <a:pPr lvl="0" rtl="0">
              <a:lnSpc>
                <a:spcPct val="115000"/>
              </a:lnSpc>
              <a:spcBef>
                <a:spcPts val="0"/>
              </a:spcBef>
              <a:buSzPct val="61111"/>
              <a:buNone/>
            </a:pPr>
            <a:r>
              <a:rPr lang="en-US" sz="2400" b="1" dirty="0" err="1">
                <a:solidFill>
                  <a:schemeClr val="dk1"/>
                </a:solidFill>
              </a:rPr>
              <a:t>Anläggning</a:t>
            </a:r>
            <a:endParaRPr lang="en-US" sz="2400" b="1" dirty="0">
              <a:solidFill>
                <a:schemeClr val="dk1"/>
              </a:solidFill>
            </a:endParaRPr>
          </a:p>
          <a:p>
            <a:pPr lvl="0" rtl="0">
              <a:lnSpc>
                <a:spcPct val="115000"/>
              </a:lnSpc>
              <a:spcBef>
                <a:spcPts val="0"/>
              </a:spcBef>
              <a:buSzPct val="61111"/>
              <a:buNone/>
            </a:pPr>
            <a:r>
              <a:rPr lang="en-US" sz="2000" b="1" dirty="0" err="1">
                <a:solidFill>
                  <a:schemeClr val="dk1"/>
                </a:solidFill>
              </a:rPr>
              <a:t>Skötsel</a:t>
            </a:r>
            <a:r>
              <a:rPr lang="en-US" sz="2000" b="1" dirty="0">
                <a:solidFill>
                  <a:schemeClr val="dk1"/>
                </a:solidFill>
              </a:rPr>
              <a:t> av </a:t>
            </a:r>
            <a:r>
              <a:rPr lang="en-US" sz="2000" b="1" dirty="0" err="1">
                <a:solidFill>
                  <a:schemeClr val="dk1"/>
                </a:solidFill>
              </a:rPr>
              <a:t>planerna</a:t>
            </a:r>
            <a:r>
              <a:rPr lang="en-US" sz="2000" b="1" dirty="0">
                <a:solidFill>
                  <a:schemeClr val="dk1"/>
                </a:solidFill>
              </a:rPr>
              <a:t> och </a:t>
            </a:r>
            <a:r>
              <a:rPr lang="en-US" sz="2000" b="1" dirty="0" err="1">
                <a:solidFill>
                  <a:schemeClr val="dk1"/>
                </a:solidFill>
              </a:rPr>
              <a:t>anläggningarna</a:t>
            </a:r>
            <a:r>
              <a:rPr lang="en-US" sz="2000" b="1" dirty="0">
                <a:solidFill>
                  <a:schemeClr val="dk1"/>
                </a:solidFill>
              </a:rPr>
              <a:t> 2021</a:t>
            </a:r>
            <a:endParaRPr lang="en-US" sz="2000" b="1" dirty="0">
              <a:cs typeface="Calibri"/>
            </a:endParaRPr>
          </a:p>
          <a:p>
            <a:pPr lvl="0" rtl="0">
              <a:lnSpc>
                <a:spcPct val="115000"/>
              </a:lnSpc>
              <a:spcBef>
                <a:spcPts val="0"/>
              </a:spcBef>
              <a:buSzPct val="61111"/>
              <a:buNone/>
            </a:pPr>
            <a:endParaRPr sz="1200" dirty="0">
              <a:solidFill>
                <a:schemeClr val="dk1"/>
              </a:solidFill>
            </a:endParaRPr>
          </a:p>
          <a:p>
            <a:pPr marL="285750" lvl="0" indent="-285750" rtl="0">
              <a:lnSpc>
                <a:spcPct val="115000"/>
              </a:lnSpc>
              <a:spcBef>
                <a:spcPts val="0"/>
              </a:spcBef>
              <a:buFont typeface="Arial" panose="020B0604020202020204" pitchFamily="34" charset="0"/>
              <a:buChar char="•"/>
            </a:pPr>
            <a:r>
              <a:rPr lang="en-US" sz="2000" dirty="0">
                <a:solidFill>
                  <a:schemeClr val="dk1"/>
                </a:solidFill>
              </a:rPr>
              <a:t>Jonas Larsson (flick </a:t>
            </a:r>
            <a:r>
              <a:rPr lang="en-US" sz="2000" dirty="0" err="1">
                <a:solidFill>
                  <a:schemeClr val="dk1"/>
                </a:solidFill>
              </a:rPr>
              <a:t>ungdom</a:t>
            </a:r>
            <a:r>
              <a:rPr lang="en-US" sz="2000" dirty="0">
                <a:solidFill>
                  <a:schemeClr val="dk1"/>
                </a:solidFill>
              </a:rPr>
              <a:t>) </a:t>
            </a:r>
            <a:r>
              <a:rPr lang="en-US" sz="2000" dirty="0" err="1">
                <a:solidFill>
                  <a:schemeClr val="dk1"/>
                </a:solidFill>
              </a:rPr>
              <a:t>och</a:t>
            </a:r>
            <a:r>
              <a:rPr lang="en-US" sz="2000" dirty="0">
                <a:solidFill>
                  <a:schemeClr val="dk1"/>
                </a:solidFill>
              </a:rPr>
              <a:t> Leif Bodin (F09) </a:t>
            </a:r>
            <a:r>
              <a:rPr lang="en-US" sz="2000" dirty="0" err="1">
                <a:solidFill>
                  <a:schemeClr val="dk1"/>
                </a:solidFill>
              </a:rPr>
              <a:t>i</a:t>
            </a:r>
            <a:r>
              <a:rPr lang="en-US" sz="2000" dirty="0">
                <a:solidFill>
                  <a:schemeClr val="dk1"/>
                </a:solidFill>
              </a:rPr>
              <a:t> </a:t>
            </a:r>
            <a:r>
              <a:rPr lang="en-US" sz="2000" dirty="0" err="1">
                <a:solidFill>
                  <a:schemeClr val="dk1"/>
                </a:solidFill>
              </a:rPr>
              <a:t>anläggningssektionen</a:t>
            </a:r>
            <a:r>
              <a:rPr lang="en-US" sz="2000" dirty="0">
                <a:solidFill>
                  <a:schemeClr val="dk1"/>
                </a:solidFill>
              </a:rPr>
              <a:t> har </a:t>
            </a:r>
            <a:r>
              <a:rPr lang="en-US" sz="2000" dirty="0" err="1">
                <a:solidFill>
                  <a:schemeClr val="dk1"/>
                </a:solidFill>
              </a:rPr>
              <a:t>varit</a:t>
            </a:r>
            <a:r>
              <a:rPr lang="en-US" sz="2000" dirty="0">
                <a:solidFill>
                  <a:schemeClr val="dk1"/>
                </a:solidFill>
              </a:rPr>
              <a:t> </a:t>
            </a:r>
            <a:r>
              <a:rPr lang="en-US" sz="2000" dirty="0" err="1">
                <a:solidFill>
                  <a:schemeClr val="dk1"/>
                </a:solidFill>
              </a:rPr>
              <a:t>ansvariga</a:t>
            </a:r>
            <a:r>
              <a:rPr lang="en-US" sz="2000" dirty="0">
                <a:solidFill>
                  <a:schemeClr val="dk1"/>
                </a:solidFill>
              </a:rPr>
              <a:t> för </a:t>
            </a:r>
            <a:r>
              <a:rPr lang="en-US" sz="2000" dirty="0" err="1">
                <a:solidFill>
                  <a:schemeClr val="dk1"/>
                </a:solidFill>
              </a:rPr>
              <a:t>Klinta</a:t>
            </a:r>
            <a:r>
              <a:rPr lang="en-US" sz="2000" dirty="0">
                <a:solidFill>
                  <a:schemeClr val="dk1"/>
                </a:solidFill>
              </a:rPr>
              <a:t> </a:t>
            </a:r>
            <a:r>
              <a:rPr lang="en-US" sz="2000" dirty="0" err="1">
                <a:solidFill>
                  <a:schemeClr val="dk1"/>
                </a:solidFill>
              </a:rPr>
              <a:t>respektive</a:t>
            </a:r>
            <a:r>
              <a:rPr lang="en-US" sz="2000" dirty="0">
                <a:solidFill>
                  <a:schemeClr val="dk1"/>
                </a:solidFill>
              </a:rPr>
              <a:t> </a:t>
            </a:r>
            <a:r>
              <a:rPr lang="en-US" sz="2000" dirty="0" err="1">
                <a:solidFill>
                  <a:schemeClr val="dk1"/>
                </a:solidFill>
              </a:rPr>
              <a:t>Ullviliden</a:t>
            </a:r>
            <a:r>
              <a:rPr lang="en-US" sz="2000" dirty="0">
                <a:solidFill>
                  <a:schemeClr val="dk1"/>
                </a:solidFill>
              </a:rPr>
              <a:t>.</a:t>
            </a:r>
            <a:endParaRPr lang="en-US" sz="2000" dirty="0">
              <a:solidFill>
                <a:schemeClr val="dk1"/>
              </a:solidFill>
              <a:cs typeface="Calibri"/>
            </a:endParaRPr>
          </a:p>
          <a:p>
            <a:pPr marL="285750" lvl="0" indent="-285750" rtl="0">
              <a:lnSpc>
                <a:spcPct val="115000"/>
              </a:lnSpc>
              <a:spcBef>
                <a:spcPts val="0"/>
              </a:spcBef>
              <a:buFont typeface="Arial" panose="020B0604020202020204" pitchFamily="34" charset="0"/>
              <a:buChar char="•"/>
            </a:pPr>
            <a:r>
              <a:rPr lang="en-US" sz="2000" dirty="0" err="1">
                <a:solidFill>
                  <a:schemeClr val="dk1"/>
                </a:solidFill>
              </a:rPr>
              <a:t>Planskötsel</a:t>
            </a:r>
            <a:r>
              <a:rPr lang="en-US" sz="2000" dirty="0">
                <a:solidFill>
                  <a:schemeClr val="dk1"/>
                </a:solidFill>
              </a:rPr>
              <a:t> har under </a:t>
            </a:r>
            <a:r>
              <a:rPr lang="en-US" sz="2000" dirty="0" err="1">
                <a:solidFill>
                  <a:schemeClr val="dk1"/>
                </a:solidFill>
              </a:rPr>
              <a:t>året</a:t>
            </a:r>
            <a:r>
              <a:rPr lang="en-US" sz="2000" dirty="0">
                <a:solidFill>
                  <a:schemeClr val="dk1"/>
                </a:solidFill>
              </a:rPr>
              <a:t> </a:t>
            </a:r>
            <a:r>
              <a:rPr lang="en-US" sz="2000" dirty="0" err="1">
                <a:solidFill>
                  <a:schemeClr val="dk1"/>
                </a:solidFill>
              </a:rPr>
              <a:t>utförts</a:t>
            </a:r>
            <a:r>
              <a:rPr lang="en-US" sz="2000" dirty="0">
                <a:solidFill>
                  <a:schemeClr val="dk1"/>
                </a:solidFill>
              </a:rPr>
              <a:t> av </a:t>
            </a:r>
            <a:r>
              <a:rPr lang="en-US" sz="2000" dirty="0" err="1">
                <a:solidFill>
                  <a:schemeClr val="dk1"/>
                </a:solidFill>
              </a:rPr>
              <a:t>Västmanlands</a:t>
            </a:r>
            <a:r>
              <a:rPr lang="en-US" sz="2000" dirty="0">
                <a:solidFill>
                  <a:schemeClr val="dk1"/>
                </a:solidFill>
              </a:rPr>
              <a:t> </a:t>
            </a:r>
            <a:r>
              <a:rPr lang="en-US" sz="2000" dirty="0" err="1">
                <a:solidFill>
                  <a:schemeClr val="dk1"/>
                </a:solidFill>
              </a:rPr>
              <a:t>fastighetsskötsel</a:t>
            </a:r>
            <a:r>
              <a:rPr lang="en-US" sz="2000" dirty="0">
                <a:solidFill>
                  <a:schemeClr val="dk1"/>
                </a:solidFill>
              </a:rPr>
              <a:t> med </a:t>
            </a:r>
            <a:r>
              <a:rPr lang="en-US" sz="2000" dirty="0" err="1">
                <a:solidFill>
                  <a:schemeClr val="dk1"/>
                </a:solidFill>
              </a:rPr>
              <a:t>något</a:t>
            </a:r>
            <a:r>
              <a:rPr lang="en-US" sz="2000" dirty="0">
                <a:solidFill>
                  <a:schemeClr val="dk1"/>
                </a:solidFill>
              </a:rPr>
              <a:t> </a:t>
            </a:r>
            <a:r>
              <a:rPr lang="en-US" sz="2000" dirty="0" err="1">
                <a:solidFill>
                  <a:schemeClr val="dk1"/>
                </a:solidFill>
              </a:rPr>
              <a:t>bättre</a:t>
            </a:r>
            <a:r>
              <a:rPr lang="en-US" sz="2000" dirty="0">
                <a:solidFill>
                  <a:schemeClr val="dk1"/>
                </a:solidFill>
              </a:rPr>
              <a:t> </a:t>
            </a:r>
            <a:r>
              <a:rPr lang="en-US" sz="2000" dirty="0" err="1">
                <a:solidFill>
                  <a:schemeClr val="dk1"/>
                </a:solidFill>
              </a:rPr>
              <a:t>resultat</a:t>
            </a:r>
            <a:r>
              <a:rPr lang="en-US" sz="2000" dirty="0">
                <a:solidFill>
                  <a:schemeClr val="dk1"/>
                </a:solidFill>
              </a:rPr>
              <a:t> </a:t>
            </a:r>
            <a:r>
              <a:rPr lang="en-US" sz="2000" dirty="0" err="1">
                <a:solidFill>
                  <a:schemeClr val="dk1"/>
                </a:solidFill>
              </a:rPr>
              <a:t>än</a:t>
            </a:r>
            <a:r>
              <a:rPr lang="en-US" sz="2000" dirty="0">
                <a:solidFill>
                  <a:schemeClr val="dk1"/>
                </a:solidFill>
              </a:rPr>
              <a:t> </a:t>
            </a:r>
            <a:r>
              <a:rPr lang="en-US" sz="2000" dirty="0" err="1">
                <a:solidFill>
                  <a:schemeClr val="dk1"/>
                </a:solidFill>
              </a:rPr>
              <a:t>året</a:t>
            </a:r>
            <a:r>
              <a:rPr lang="en-US" sz="2000" dirty="0">
                <a:solidFill>
                  <a:schemeClr val="dk1"/>
                </a:solidFill>
              </a:rPr>
              <a:t> </a:t>
            </a:r>
            <a:r>
              <a:rPr lang="en-US" sz="2000" dirty="0" err="1">
                <a:solidFill>
                  <a:schemeClr val="dk1"/>
                </a:solidFill>
              </a:rPr>
              <a:t>innan</a:t>
            </a:r>
            <a:r>
              <a:rPr lang="en-US" sz="2000" dirty="0">
                <a:solidFill>
                  <a:schemeClr val="dk1"/>
                </a:solidFill>
              </a:rPr>
              <a:t>.</a:t>
            </a:r>
          </a:p>
          <a:p>
            <a:pPr marL="285750" lvl="0" indent="-285750" rtl="0">
              <a:lnSpc>
                <a:spcPct val="115000"/>
              </a:lnSpc>
              <a:spcBef>
                <a:spcPts val="0"/>
              </a:spcBef>
              <a:buFont typeface="Arial" panose="020B0604020202020204" pitchFamily="34" charset="0"/>
              <a:buChar char="•"/>
            </a:pPr>
            <a:r>
              <a:rPr lang="en-US" sz="2000" dirty="0">
                <a:solidFill>
                  <a:schemeClr val="dk1"/>
                </a:solidFill>
              </a:rPr>
              <a:t>Nya 11-manna </a:t>
            </a:r>
            <a:r>
              <a:rPr lang="en-US" sz="2000" dirty="0" err="1">
                <a:solidFill>
                  <a:schemeClr val="dk1"/>
                </a:solidFill>
              </a:rPr>
              <a:t>mål</a:t>
            </a:r>
            <a:r>
              <a:rPr lang="en-US" sz="2000" dirty="0">
                <a:solidFill>
                  <a:schemeClr val="dk1"/>
                </a:solidFill>
              </a:rPr>
              <a:t> </a:t>
            </a:r>
            <a:r>
              <a:rPr lang="en-US" sz="2000" dirty="0" err="1">
                <a:solidFill>
                  <a:schemeClr val="dk1"/>
                </a:solidFill>
              </a:rPr>
              <a:t>har</a:t>
            </a:r>
            <a:r>
              <a:rPr lang="en-US" sz="2000" dirty="0">
                <a:solidFill>
                  <a:schemeClr val="dk1"/>
                </a:solidFill>
              </a:rPr>
              <a:t> </a:t>
            </a:r>
            <a:r>
              <a:rPr lang="en-US" sz="2000" dirty="0" err="1">
                <a:solidFill>
                  <a:schemeClr val="dk1"/>
                </a:solidFill>
              </a:rPr>
              <a:t>inköpts</a:t>
            </a:r>
            <a:r>
              <a:rPr lang="en-US" sz="2000" dirty="0">
                <a:solidFill>
                  <a:schemeClr val="dk1"/>
                </a:solidFill>
              </a:rPr>
              <a:t> till </a:t>
            </a:r>
            <a:r>
              <a:rPr lang="en-US" sz="2000" dirty="0" err="1">
                <a:solidFill>
                  <a:schemeClr val="dk1"/>
                </a:solidFill>
              </a:rPr>
              <a:t>Klinta</a:t>
            </a:r>
            <a:r>
              <a:rPr lang="en-US" sz="2000" dirty="0">
                <a:solidFill>
                  <a:schemeClr val="dk1"/>
                </a:solidFill>
              </a:rPr>
              <a:t> </a:t>
            </a:r>
            <a:r>
              <a:rPr lang="en-US" sz="2000" dirty="0" err="1">
                <a:solidFill>
                  <a:schemeClr val="dk1"/>
                </a:solidFill>
              </a:rPr>
              <a:t>och</a:t>
            </a:r>
            <a:r>
              <a:rPr lang="en-US" sz="2000" dirty="0">
                <a:solidFill>
                  <a:schemeClr val="dk1"/>
                </a:solidFill>
              </a:rPr>
              <a:t> </a:t>
            </a:r>
            <a:r>
              <a:rPr lang="en-US" sz="2000" dirty="0" err="1">
                <a:solidFill>
                  <a:schemeClr val="dk1"/>
                </a:solidFill>
              </a:rPr>
              <a:t>Ullviliden</a:t>
            </a:r>
            <a:r>
              <a:rPr lang="en-US" sz="2000" dirty="0">
                <a:solidFill>
                  <a:schemeClr val="dk1"/>
                </a:solidFill>
              </a:rPr>
              <a:t> </a:t>
            </a:r>
            <a:r>
              <a:rPr lang="en-US" sz="2000" dirty="0" err="1">
                <a:solidFill>
                  <a:schemeClr val="dk1"/>
                </a:solidFill>
              </a:rPr>
              <a:t>har</a:t>
            </a:r>
            <a:r>
              <a:rPr lang="en-US" sz="2000" dirty="0">
                <a:solidFill>
                  <a:schemeClr val="dk1"/>
                </a:solidFill>
              </a:rPr>
              <a:t> </a:t>
            </a:r>
            <a:r>
              <a:rPr lang="en-US" sz="2000" dirty="0" err="1">
                <a:solidFill>
                  <a:schemeClr val="dk1"/>
                </a:solidFill>
              </a:rPr>
              <a:t>sandats</a:t>
            </a:r>
            <a:r>
              <a:rPr lang="en-US" sz="2000" dirty="0">
                <a:solidFill>
                  <a:schemeClr val="dk1"/>
                </a:solidFill>
              </a:rPr>
              <a:t> med 80 ton sand.</a:t>
            </a:r>
            <a:endParaRPr sz="2000" dirty="0">
              <a:solidFill>
                <a:schemeClr val="dk1"/>
              </a:solidFill>
            </a:endParaRPr>
          </a:p>
          <a:p>
            <a:pPr marL="285750" indent="-285750">
              <a:lnSpc>
                <a:spcPct val="115000"/>
              </a:lnSpc>
              <a:buFont typeface="Arial" panose="020B0604020202020204" pitchFamily="34" charset="0"/>
              <a:buChar char="•"/>
            </a:pPr>
            <a:r>
              <a:rPr lang="en-US" sz="2000" dirty="0" err="1">
                <a:solidFill>
                  <a:schemeClr val="dk1"/>
                </a:solidFill>
              </a:rPr>
              <a:t>Bevattningen</a:t>
            </a:r>
            <a:r>
              <a:rPr lang="en-US" sz="2000" dirty="0">
                <a:solidFill>
                  <a:schemeClr val="dk1"/>
                </a:solidFill>
              </a:rPr>
              <a:t> har </a:t>
            </a:r>
            <a:r>
              <a:rPr lang="en-US" sz="2000" dirty="0" err="1">
                <a:solidFill>
                  <a:schemeClr val="dk1"/>
                </a:solidFill>
              </a:rPr>
              <a:t>skötts</a:t>
            </a:r>
            <a:r>
              <a:rPr lang="en-US" sz="2000" dirty="0">
                <a:solidFill>
                  <a:schemeClr val="dk1"/>
                </a:solidFill>
              </a:rPr>
              <a:t> av Jonas  Larsson </a:t>
            </a:r>
            <a:r>
              <a:rPr lang="en-US" sz="2000" dirty="0" err="1">
                <a:solidFill>
                  <a:schemeClr val="dk1"/>
                </a:solidFill>
              </a:rPr>
              <a:t>på</a:t>
            </a:r>
            <a:r>
              <a:rPr lang="en-US" sz="2000" dirty="0">
                <a:solidFill>
                  <a:schemeClr val="dk1"/>
                </a:solidFill>
              </a:rPr>
              <a:t> </a:t>
            </a:r>
            <a:r>
              <a:rPr lang="en-US" sz="2000" dirty="0" err="1">
                <a:solidFill>
                  <a:schemeClr val="dk1"/>
                </a:solidFill>
              </a:rPr>
              <a:t>Klinta</a:t>
            </a:r>
            <a:r>
              <a:rPr lang="en-US" sz="2000" dirty="0">
                <a:solidFill>
                  <a:schemeClr val="dk1"/>
                </a:solidFill>
              </a:rPr>
              <a:t>, av Viggo (P03) </a:t>
            </a:r>
            <a:r>
              <a:rPr lang="en-US" sz="2000" dirty="0" err="1">
                <a:solidFill>
                  <a:schemeClr val="dk1"/>
                </a:solidFill>
              </a:rPr>
              <a:t>samt</a:t>
            </a:r>
            <a:r>
              <a:rPr lang="en-US" sz="2000" dirty="0">
                <a:solidFill>
                  <a:schemeClr val="dk1"/>
                </a:solidFill>
              </a:rPr>
              <a:t> med </a:t>
            </a:r>
            <a:r>
              <a:rPr lang="en-US" sz="2000" dirty="0" err="1">
                <a:solidFill>
                  <a:schemeClr val="dk1"/>
                </a:solidFill>
              </a:rPr>
              <a:t>hjälp</a:t>
            </a:r>
            <a:r>
              <a:rPr lang="en-US" sz="2000" dirty="0">
                <a:solidFill>
                  <a:schemeClr val="dk1"/>
                </a:solidFill>
              </a:rPr>
              <a:t> av Leif Bodin </a:t>
            </a:r>
            <a:r>
              <a:rPr lang="en-US" sz="2000" dirty="0" err="1">
                <a:solidFill>
                  <a:schemeClr val="dk1"/>
                </a:solidFill>
              </a:rPr>
              <a:t>på</a:t>
            </a:r>
            <a:r>
              <a:rPr lang="en-US" sz="2000" dirty="0">
                <a:solidFill>
                  <a:schemeClr val="dk1"/>
                </a:solidFill>
              </a:rPr>
              <a:t> </a:t>
            </a:r>
            <a:r>
              <a:rPr lang="en-US" sz="2000" dirty="0" err="1">
                <a:solidFill>
                  <a:schemeClr val="dk1"/>
                </a:solidFill>
              </a:rPr>
              <a:t>Ullviliden</a:t>
            </a:r>
            <a:endParaRPr lang="en-US" sz="2000" dirty="0">
              <a:solidFill>
                <a:schemeClr val="dk1"/>
              </a:solidFill>
              <a:cs typeface="Calibri"/>
            </a:endParaRPr>
          </a:p>
          <a:p>
            <a:pPr marL="285750" lvl="0" indent="-285750" rtl="0">
              <a:lnSpc>
                <a:spcPct val="115000"/>
              </a:lnSpc>
              <a:spcBef>
                <a:spcPts val="0"/>
              </a:spcBef>
              <a:buFont typeface="Arial" panose="020B0604020202020204" pitchFamily="34" charset="0"/>
              <a:buChar char="•"/>
            </a:pPr>
            <a:r>
              <a:rPr lang="en-US" sz="2000" dirty="0" err="1">
                <a:solidFill>
                  <a:schemeClr val="dk1"/>
                </a:solidFill>
              </a:rPr>
              <a:t>Sysslor</a:t>
            </a:r>
            <a:r>
              <a:rPr lang="en-US" sz="2000" dirty="0">
                <a:solidFill>
                  <a:schemeClr val="dk1"/>
                </a:solidFill>
              </a:rPr>
              <a:t> </a:t>
            </a:r>
            <a:r>
              <a:rPr lang="en-US" sz="2000" dirty="0" err="1">
                <a:solidFill>
                  <a:schemeClr val="dk1"/>
                </a:solidFill>
              </a:rPr>
              <a:t>som</a:t>
            </a:r>
            <a:r>
              <a:rPr lang="en-US" sz="2000" dirty="0">
                <a:solidFill>
                  <a:schemeClr val="dk1"/>
                </a:solidFill>
              </a:rPr>
              <a:t> </a:t>
            </a:r>
            <a:r>
              <a:rPr lang="en-US" sz="2000" dirty="0" err="1">
                <a:solidFill>
                  <a:schemeClr val="dk1"/>
                </a:solidFill>
              </a:rPr>
              <a:t>skötts</a:t>
            </a:r>
            <a:r>
              <a:rPr lang="en-US" sz="2000" dirty="0">
                <a:solidFill>
                  <a:schemeClr val="dk1"/>
                </a:solidFill>
              </a:rPr>
              <a:t> av </a:t>
            </a:r>
            <a:r>
              <a:rPr lang="en-US" sz="2000" dirty="0" err="1">
                <a:solidFill>
                  <a:schemeClr val="dk1"/>
                </a:solidFill>
              </a:rPr>
              <a:t>föräldrar</a:t>
            </a:r>
            <a:r>
              <a:rPr lang="en-US" sz="2000" dirty="0">
                <a:solidFill>
                  <a:schemeClr val="dk1"/>
                </a:solidFill>
              </a:rPr>
              <a:t> och </a:t>
            </a:r>
            <a:r>
              <a:rPr lang="en-US" sz="2000" dirty="0" err="1">
                <a:solidFill>
                  <a:schemeClr val="dk1"/>
                </a:solidFill>
              </a:rPr>
              <a:t>medlemmar</a:t>
            </a:r>
            <a:endParaRPr lang="en-US" sz="2000" dirty="0">
              <a:solidFill>
                <a:schemeClr val="dk1"/>
              </a:solidFill>
            </a:endParaRPr>
          </a:p>
          <a:p>
            <a:pPr marL="457200" lvl="0" indent="-228600" rtl="0">
              <a:lnSpc>
                <a:spcPct val="115000"/>
              </a:lnSpc>
              <a:spcBef>
                <a:spcPts val="0"/>
              </a:spcBef>
              <a:buClr>
                <a:schemeClr val="dk1"/>
              </a:buClr>
              <a:buChar char="-"/>
            </a:pPr>
            <a:r>
              <a:rPr lang="en-US" sz="2000" dirty="0" err="1">
                <a:solidFill>
                  <a:schemeClr val="dk1"/>
                </a:solidFill>
              </a:rPr>
              <a:t>Anläggningsdag</a:t>
            </a:r>
            <a:r>
              <a:rPr lang="en-US" sz="2000" dirty="0">
                <a:solidFill>
                  <a:schemeClr val="dk1"/>
                </a:solidFill>
              </a:rPr>
              <a:t> </a:t>
            </a:r>
            <a:r>
              <a:rPr lang="en-US" sz="2000" dirty="0" err="1">
                <a:solidFill>
                  <a:schemeClr val="dk1"/>
                </a:solidFill>
              </a:rPr>
              <a:t>i</a:t>
            </a:r>
            <a:r>
              <a:rPr lang="en-US" sz="2000" dirty="0">
                <a:solidFill>
                  <a:schemeClr val="dk1"/>
                </a:solidFill>
              </a:rPr>
              <a:t> </a:t>
            </a:r>
            <a:r>
              <a:rPr lang="en-US" sz="2000" dirty="0" err="1">
                <a:solidFill>
                  <a:schemeClr val="dk1"/>
                </a:solidFill>
              </a:rPr>
              <a:t>våras</a:t>
            </a:r>
            <a:r>
              <a:rPr lang="en-US" sz="2000" dirty="0">
                <a:solidFill>
                  <a:schemeClr val="dk1"/>
                </a:solidFill>
              </a:rPr>
              <a:t> </a:t>
            </a:r>
            <a:r>
              <a:rPr lang="en-US" sz="2000" dirty="0" err="1">
                <a:solidFill>
                  <a:schemeClr val="dk1"/>
                </a:solidFill>
              </a:rPr>
              <a:t>på</a:t>
            </a:r>
            <a:r>
              <a:rPr lang="en-US" sz="2000" dirty="0">
                <a:solidFill>
                  <a:schemeClr val="dk1"/>
                </a:solidFill>
              </a:rPr>
              <a:t> </a:t>
            </a:r>
            <a:r>
              <a:rPr lang="en-US" sz="2000" dirty="0" err="1">
                <a:solidFill>
                  <a:schemeClr val="dk1"/>
                </a:solidFill>
              </a:rPr>
              <a:t>Klinta</a:t>
            </a:r>
            <a:r>
              <a:rPr lang="en-US" sz="2000" dirty="0">
                <a:solidFill>
                  <a:schemeClr val="dk1"/>
                </a:solidFill>
              </a:rPr>
              <a:t> </a:t>
            </a:r>
            <a:r>
              <a:rPr lang="en-US" sz="2000" dirty="0" err="1">
                <a:solidFill>
                  <a:schemeClr val="dk1"/>
                </a:solidFill>
              </a:rPr>
              <a:t>samt</a:t>
            </a:r>
            <a:r>
              <a:rPr lang="en-US" sz="2000" dirty="0">
                <a:solidFill>
                  <a:schemeClr val="dk1"/>
                </a:solidFill>
              </a:rPr>
              <a:t> </a:t>
            </a:r>
            <a:r>
              <a:rPr lang="en-US" sz="2000" dirty="0" err="1">
                <a:solidFill>
                  <a:schemeClr val="dk1"/>
                </a:solidFill>
              </a:rPr>
              <a:t>uppgifter</a:t>
            </a:r>
            <a:r>
              <a:rPr lang="en-US" sz="2000" dirty="0">
                <a:solidFill>
                  <a:schemeClr val="dk1"/>
                </a:solidFill>
              </a:rPr>
              <a:t>/</a:t>
            </a:r>
            <a:r>
              <a:rPr lang="en-US" sz="2000" dirty="0" err="1">
                <a:solidFill>
                  <a:schemeClr val="dk1"/>
                </a:solidFill>
              </a:rPr>
              <a:t>anläggningsdag</a:t>
            </a:r>
            <a:r>
              <a:rPr lang="en-US" sz="2000" dirty="0">
                <a:solidFill>
                  <a:schemeClr val="dk1"/>
                </a:solidFill>
              </a:rPr>
              <a:t> till lag </a:t>
            </a:r>
            <a:r>
              <a:rPr lang="en-US" sz="2000" dirty="0" err="1">
                <a:solidFill>
                  <a:schemeClr val="dk1"/>
                </a:solidFill>
              </a:rPr>
              <a:t>på</a:t>
            </a:r>
            <a:r>
              <a:rPr lang="en-US" sz="2000" dirty="0">
                <a:solidFill>
                  <a:schemeClr val="dk1"/>
                </a:solidFill>
              </a:rPr>
              <a:t> </a:t>
            </a:r>
            <a:r>
              <a:rPr lang="en-US" sz="2000" dirty="0" err="1">
                <a:solidFill>
                  <a:schemeClr val="dk1"/>
                </a:solidFill>
              </a:rPr>
              <a:t>Ullviliden</a:t>
            </a:r>
            <a:r>
              <a:rPr lang="en-US" sz="2000" dirty="0">
                <a:solidFill>
                  <a:schemeClr val="dk1"/>
                </a:solidFill>
              </a:rPr>
              <a:t>.</a:t>
            </a:r>
          </a:p>
          <a:p>
            <a:pPr marL="457200" lvl="0" indent="-228600" rtl="0">
              <a:lnSpc>
                <a:spcPct val="115000"/>
              </a:lnSpc>
              <a:spcBef>
                <a:spcPts val="0"/>
              </a:spcBef>
              <a:buClr>
                <a:schemeClr val="dk1"/>
              </a:buClr>
              <a:buChar char="-"/>
            </a:pPr>
            <a:r>
              <a:rPr lang="en-US" sz="2000" dirty="0" err="1">
                <a:solidFill>
                  <a:schemeClr val="dk1"/>
                </a:solidFill>
              </a:rPr>
              <a:t>Städning</a:t>
            </a:r>
            <a:r>
              <a:rPr lang="en-US" sz="2000" dirty="0">
                <a:solidFill>
                  <a:schemeClr val="dk1"/>
                </a:solidFill>
              </a:rPr>
              <a:t> </a:t>
            </a:r>
            <a:r>
              <a:rPr lang="en-US" sz="2000" dirty="0" err="1">
                <a:solidFill>
                  <a:schemeClr val="dk1"/>
                </a:solidFill>
              </a:rPr>
              <a:t>toaletter</a:t>
            </a:r>
            <a:r>
              <a:rPr lang="en-US" sz="2000" dirty="0">
                <a:solidFill>
                  <a:schemeClr val="dk1"/>
                </a:solidFill>
              </a:rPr>
              <a:t> och </a:t>
            </a:r>
            <a:r>
              <a:rPr lang="en-US" sz="2000" dirty="0" err="1">
                <a:solidFill>
                  <a:schemeClr val="dk1"/>
                </a:solidFill>
              </a:rPr>
              <a:t>omklädningsrum</a:t>
            </a:r>
            <a:r>
              <a:rPr lang="en-US" sz="2000" dirty="0">
                <a:solidFill>
                  <a:schemeClr val="dk1"/>
                </a:solidFill>
              </a:rPr>
              <a:t> </a:t>
            </a:r>
            <a:r>
              <a:rPr lang="en-US" sz="2000" dirty="0" err="1">
                <a:solidFill>
                  <a:schemeClr val="dk1"/>
                </a:solidFill>
              </a:rPr>
              <a:t>Klinta</a:t>
            </a:r>
            <a:r>
              <a:rPr lang="en-US" sz="2000" dirty="0">
                <a:solidFill>
                  <a:schemeClr val="dk1"/>
                </a:solidFill>
              </a:rPr>
              <a:t> </a:t>
            </a:r>
            <a:r>
              <a:rPr lang="en-US" sz="2000" dirty="0" err="1">
                <a:solidFill>
                  <a:schemeClr val="dk1"/>
                </a:solidFill>
              </a:rPr>
              <a:t>samt</a:t>
            </a:r>
            <a:r>
              <a:rPr lang="en-US" sz="2000" dirty="0">
                <a:solidFill>
                  <a:schemeClr val="dk1"/>
                </a:solidFill>
              </a:rPr>
              <a:t> </a:t>
            </a:r>
            <a:r>
              <a:rPr lang="en-US" sz="2000" dirty="0" err="1">
                <a:solidFill>
                  <a:schemeClr val="dk1"/>
                </a:solidFill>
              </a:rPr>
              <a:t>Ullviliden</a:t>
            </a:r>
            <a:r>
              <a:rPr lang="en-US" sz="2000" dirty="0">
                <a:solidFill>
                  <a:schemeClr val="dk1"/>
                </a:solidFill>
              </a:rPr>
              <a:t>.</a:t>
            </a:r>
          </a:p>
          <a:p>
            <a:pPr marL="457200" lvl="0" indent="-228600" rtl="0">
              <a:lnSpc>
                <a:spcPct val="115000"/>
              </a:lnSpc>
              <a:spcBef>
                <a:spcPts val="0"/>
              </a:spcBef>
              <a:buClr>
                <a:schemeClr val="dk1"/>
              </a:buClr>
              <a:buChar char="-"/>
            </a:pPr>
            <a:r>
              <a:rPr lang="en-US" sz="2000" dirty="0" err="1">
                <a:solidFill>
                  <a:schemeClr val="dk1"/>
                </a:solidFill>
              </a:rPr>
              <a:t>Kioskbemanningen</a:t>
            </a:r>
            <a:r>
              <a:rPr lang="en-US" sz="2000" dirty="0">
                <a:solidFill>
                  <a:schemeClr val="dk1"/>
                </a:solidFill>
              </a:rPr>
              <a:t> har </a:t>
            </a:r>
            <a:r>
              <a:rPr lang="en-US" sz="2000" dirty="0" err="1">
                <a:solidFill>
                  <a:schemeClr val="dk1"/>
                </a:solidFill>
              </a:rPr>
              <a:t>uteblivit</a:t>
            </a:r>
            <a:r>
              <a:rPr lang="en-US" sz="2000" dirty="0">
                <a:solidFill>
                  <a:schemeClr val="dk1"/>
                </a:solidFill>
              </a:rPr>
              <a:t> </a:t>
            </a:r>
            <a:r>
              <a:rPr lang="en-US" sz="2000" dirty="0" err="1">
                <a:solidFill>
                  <a:schemeClr val="dk1"/>
                </a:solidFill>
              </a:rPr>
              <a:t>pga</a:t>
            </a:r>
            <a:r>
              <a:rPr lang="en-US" sz="2000" dirty="0">
                <a:solidFill>
                  <a:schemeClr val="dk1"/>
                </a:solidFill>
              </a:rPr>
              <a:t> corona.</a:t>
            </a:r>
          </a:p>
          <a:p>
            <a:pPr lvl="0" rtl="0">
              <a:lnSpc>
                <a:spcPct val="115000"/>
              </a:lnSpc>
              <a:spcBef>
                <a:spcPts val="0"/>
              </a:spcBef>
              <a:buNone/>
            </a:pPr>
            <a:endParaRPr sz="1800" b="1" dirty="0">
              <a:solidFill>
                <a:schemeClr val="dk1"/>
              </a:solidFill>
            </a:endParaRPr>
          </a:p>
        </p:txBody>
      </p:sp>
      <p:pic>
        <p:nvPicPr>
          <p:cNvPr id="3" name="Picture 2"/>
          <p:cNvPicPr>
            <a:picLocks noChangeAspect="1"/>
          </p:cNvPicPr>
          <p:nvPr/>
        </p:nvPicPr>
        <p:blipFill>
          <a:blip r:embed="rId3"/>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23308187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251520" y="144193"/>
            <a:ext cx="9217024" cy="6573163"/>
          </a:xfrm>
          <a:prstGeom prst="rect">
            <a:avLst/>
          </a:prstGeom>
          <a:noFill/>
          <a:ln>
            <a:noFill/>
          </a:ln>
        </p:spPr>
        <p:txBody>
          <a:bodyPr lIns="91425" tIns="91425" rIns="91425" bIns="91425" anchor="t" anchorCtr="0">
            <a:noAutofit/>
          </a:bodyPr>
          <a:lstStyle/>
          <a:p>
            <a:pPr lvl="0" rtl="0">
              <a:lnSpc>
                <a:spcPct val="115000"/>
              </a:lnSpc>
              <a:spcBef>
                <a:spcPts val="0"/>
              </a:spcBef>
              <a:buSzPct val="61111"/>
              <a:buNone/>
            </a:pPr>
            <a:r>
              <a:rPr lang="en-US" sz="2400" b="1" dirty="0" err="1">
                <a:solidFill>
                  <a:schemeClr val="dk1"/>
                </a:solidFill>
              </a:rPr>
              <a:t>Anläggning</a:t>
            </a:r>
            <a:endParaRPr lang="en-US" sz="2400" b="1" dirty="0">
              <a:solidFill>
                <a:schemeClr val="dk1"/>
              </a:solidFill>
            </a:endParaRPr>
          </a:p>
          <a:p>
            <a:pPr lvl="0" rtl="0">
              <a:lnSpc>
                <a:spcPct val="115000"/>
              </a:lnSpc>
              <a:spcBef>
                <a:spcPts val="0"/>
              </a:spcBef>
              <a:buSzPct val="61111"/>
              <a:buNone/>
            </a:pPr>
            <a:r>
              <a:rPr lang="en-US" sz="2000" b="1" dirty="0" err="1">
                <a:solidFill>
                  <a:schemeClr val="dk1"/>
                </a:solidFill>
              </a:rPr>
              <a:t>Önskemål</a:t>
            </a:r>
            <a:r>
              <a:rPr lang="en-US" sz="2000" b="1" dirty="0">
                <a:solidFill>
                  <a:schemeClr val="dk1"/>
                </a:solidFill>
              </a:rPr>
              <a:t> </a:t>
            </a:r>
            <a:r>
              <a:rPr lang="en-US" sz="2000" b="1" dirty="0" err="1">
                <a:solidFill>
                  <a:schemeClr val="dk1"/>
                </a:solidFill>
              </a:rPr>
              <a:t>angående</a:t>
            </a:r>
            <a:r>
              <a:rPr lang="en-US" sz="2000" b="1" dirty="0">
                <a:solidFill>
                  <a:schemeClr val="dk1"/>
                </a:solidFill>
              </a:rPr>
              <a:t> </a:t>
            </a:r>
            <a:r>
              <a:rPr lang="en-US" sz="2000" b="1" dirty="0" err="1">
                <a:solidFill>
                  <a:schemeClr val="dk1"/>
                </a:solidFill>
              </a:rPr>
              <a:t>skötsel</a:t>
            </a:r>
            <a:r>
              <a:rPr lang="en-US" sz="2000" b="1" dirty="0">
                <a:solidFill>
                  <a:schemeClr val="dk1"/>
                </a:solidFill>
              </a:rPr>
              <a:t> av </a:t>
            </a:r>
            <a:r>
              <a:rPr lang="en-US" sz="2000" b="1" dirty="0" err="1">
                <a:solidFill>
                  <a:schemeClr val="dk1"/>
                </a:solidFill>
              </a:rPr>
              <a:t>planerna</a:t>
            </a:r>
            <a:r>
              <a:rPr lang="en-US" sz="2000" b="1" dirty="0">
                <a:solidFill>
                  <a:schemeClr val="dk1"/>
                </a:solidFill>
              </a:rPr>
              <a:t> </a:t>
            </a:r>
          </a:p>
          <a:p>
            <a:pPr lvl="0" rtl="0">
              <a:lnSpc>
                <a:spcPct val="115000"/>
              </a:lnSpc>
              <a:spcBef>
                <a:spcPts val="0"/>
              </a:spcBef>
              <a:buSzPct val="61111"/>
              <a:buNone/>
            </a:pPr>
            <a:r>
              <a:rPr lang="en-US" sz="2000" b="1" dirty="0" err="1">
                <a:solidFill>
                  <a:schemeClr val="dk1"/>
                </a:solidFill>
              </a:rPr>
              <a:t>och</a:t>
            </a:r>
            <a:r>
              <a:rPr lang="en-US" sz="2000" b="1" dirty="0">
                <a:solidFill>
                  <a:schemeClr val="dk1"/>
                </a:solidFill>
              </a:rPr>
              <a:t> </a:t>
            </a:r>
            <a:r>
              <a:rPr lang="en-US" sz="2000" b="1" dirty="0" err="1">
                <a:solidFill>
                  <a:schemeClr val="dk1"/>
                </a:solidFill>
              </a:rPr>
              <a:t>anläggningarna</a:t>
            </a:r>
            <a:r>
              <a:rPr lang="en-US" sz="2000" b="1" dirty="0">
                <a:solidFill>
                  <a:schemeClr val="dk1"/>
                </a:solidFill>
              </a:rPr>
              <a:t> 2022</a:t>
            </a:r>
            <a:endParaRPr lang="en-US" sz="2000" b="1" dirty="0">
              <a:solidFill>
                <a:srgbClr val="FF0000"/>
              </a:solidFill>
            </a:endParaRPr>
          </a:p>
          <a:p>
            <a:pPr lvl="0" rtl="0">
              <a:lnSpc>
                <a:spcPct val="115000"/>
              </a:lnSpc>
              <a:spcBef>
                <a:spcPts val="0"/>
              </a:spcBef>
              <a:buSzPct val="61111"/>
              <a:buNone/>
            </a:pPr>
            <a:endParaRPr sz="1100" b="1" dirty="0"/>
          </a:p>
          <a:p>
            <a:pPr marL="285750" lvl="0" indent="-285750">
              <a:lnSpc>
                <a:spcPct val="115000"/>
              </a:lnSpc>
              <a:buFont typeface="Arial" panose="020B0604020202020204" pitchFamily="34" charset="0"/>
              <a:buChar char="•"/>
            </a:pPr>
            <a:r>
              <a:rPr lang="sv-SE" sz="1600" dirty="0"/>
              <a:t>Utöka anläggningssektionen bestående av föreningsrepresentanter på </a:t>
            </a:r>
            <a:r>
              <a:rPr lang="sv-SE" sz="1600" dirty="0" err="1"/>
              <a:t>Klinta</a:t>
            </a:r>
            <a:r>
              <a:rPr lang="sv-SE" sz="1600" dirty="0"/>
              <a:t>  och </a:t>
            </a:r>
            <a:r>
              <a:rPr lang="sv-SE" sz="1600" dirty="0" err="1"/>
              <a:t>Ullviliden</a:t>
            </a:r>
            <a:r>
              <a:rPr lang="sv-SE" sz="1600" dirty="0"/>
              <a:t>.</a:t>
            </a:r>
          </a:p>
          <a:p>
            <a:r>
              <a:rPr lang="sv-SE" sz="1600" dirty="0"/>
              <a:t>	- Vara arbetsledare till ungdomar som vattnar planerna. Hjälpa till om slangar mm gått sönder.</a:t>
            </a:r>
          </a:p>
          <a:p>
            <a:r>
              <a:rPr lang="sv-SE" sz="1600" dirty="0"/>
              <a:t>	- Klippa och trimma ”</a:t>
            </a:r>
            <a:r>
              <a:rPr lang="sv-SE" sz="1600" dirty="0" err="1"/>
              <a:t>kringytor</a:t>
            </a:r>
            <a:r>
              <a:rPr lang="sv-SE" sz="1600" dirty="0"/>
              <a:t>” några gånger om året</a:t>
            </a:r>
          </a:p>
          <a:p>
            <a:r>
              <a:rPr lang="sv-SE" sz="1600" dirty="0"/>
              <a:t>	- Se till att kiosken och räcken kring omklädningsrum är ok. Vid skada fixa eller rapportera.</a:t>
            </a:r>
          </a:p>
          <a:p>
            <a:r>
              <a:rPr lang="sv-SE" sz="1600" dirty="0"/>
              <a:t>	- Se till att målen fungerar samt att näten är ok.</a:t>
            </a:r>
          </a:p>
          <a:p>
            <a:r>
              <a:rPr lang="sv-SE" sz="1600" dirty="0"/>
              <a:t>	- Hjälp till att flytta mål efter träning och match samt påminna lagen.</a:t>
            </a:r>
          </a:p>
          <a:p>
            <a:r>
              <a:rPr lang="sv-SE" sz="1600" dirty="0"/>
              <a:t>	- Kontrollera om planerna behöver flyttas.</a:t>
            </a:r>
          </a:p>
          <a:p>
            <a:r>
              <a:rPr lang="sv-SE" sz="1600" dirty="0"/>
              <a:t>	- Vara arbetsledare på städdag på </a:t>
            </a:r>
            <a:r>
              <a:rPr lang="sv-SE" sz="1600" dirty="0" err="1"/>
              <a:t>Ullviliden</a:t>
            </a:r>
            <a:r>
              <a:rPr lang="sv-SE" sz="1600" dirty="0"/>
              <a:t>/</a:t>
            </a:r>
            <a:r>
              <a:rPr lang="sv-SE" sz="1600" dirty="0" err="1"/>
              <a:t>Klinta</a:t>
            </a:r>
            <a:r>
              <a:rPr lang="sv-SE" sz="1600" dirty="0"/>
              <a:t>.</a:t>
            </a:r>
          </a:p>
          <a:p>
            <a:r>
              <a:rPr lang="sv-SE" sz="1600" dirty="0"/>
              <a:t>	- Fyll i gropar och </a:t>
            </a:r>
            <a:r>
              <a:rPr lang="sv-SE" sz="1600" dirty="0" err="1"/>
              <a:t>stödså</a:t>
            </a:r>
            <a:r>
              <a:rPr lang="sv-SE" sz="1600" dirty="0"/>
              <a:t> vid behov.</a:t>
            </a:r>
          </a:p>
          <a:p>
            <a:pPr marL="285750" lvl="0" indent="-285750">
              <a:lnSpc>
                <a:spcPct val="115000"/>
              </a:lnSpc>
              <a:buFont typeface="Arial" panose="020B0604020202020204" pitchFamily="34" charset="0"/>
              <a:buChar char="•"/>
            </a:pPr>
            <a:r>
              <a:rPr lang="en-US" sz="1600" dirty="0" err="1">
                <a:solidFill>
                  <a:schemeClr val="dk1"/>
                </a:solidFill>
              </a:rPr>
              <a:t>Dränering</a:t>
            </a:r>
            <a:r>
              <a:rPr lang="en-US" sz="1600" dirty="0">
                <a:solidFill>
                  <a:schemeClr val="dk1"/>
                </a:solidFill>
              </a:rPr>
              <a:t> av K1 </a:t>
            </a:r>
            <a:r>
              <a:rPr lang="en-US" sz="1600" dirty="0" err="1">
                <a:solidFill>
                  <a:schemeClr val="dk1"/>
                </a:solidFill>
              </a:rPr>
              <a:t>på</a:t>
            </a:r>
            <a:r>
              <a:rPr lang="en-US" sz="1600" dirty="0">
                <a:solidFill>
                  <a:schemeClr val="dk1"/>
                </a:solidFill>
              </a:rPr>
              <a:t> </a:t>
            </a:r>
            <a:r>
              <a:rPr lang="en-US" sz="1600" dirty="0" err="1">
                <a:solidFill>
                  <a:schemeClr val="dk1"/>
                </a:solidFill>
              </a:rPr>
              <a:t>Klinta</a:t>
            </a:r>
            <a:r>
              <a:rPr lang="en-US" sz="1600" dirty="0">
                <a:solidFill>
                  <a:schemeClr val="dk1"/>
                </a:solidFill>
              </a:rPr>
              <a:t> ska </a:t>
            </a:r>
            <a:r>
              <a:rPr lang="en-US" sz="1600" dirty="0" err="1">
                <a:solidFill>
                  <a:schemeClr val="dk1"/>
                </a:solidFill>
              </a:rPr>
              <a:t>försöka</a:t>
            </a:r>
            <a:r>
              <a:rPr lang="en-US" sz="1600" dirty="0">
                <a:solidFill>
                  <a:schemeClr val="dk1"/>
                </a:solidFill>
              </a:rPr>
              <a:t> </a:t>
            </a:r>
            <a:r>
              <a:rPr lang="en-US" sz="1600" dirty="0" err="1">
                <a:solidFill>
                  <a:schemeClr val="dk1"/>
                </a:solidFill>
              </a:rPr>
              <a:t>göras</a:t>
            </a:r>
            <a:r>
              <a:rPr lang="en-US" sz="1600" dirty="0">
                <a:solidFill>
                  <a:schemeClr val="dk1"/>
                </a:solidFill>
              </a:rPr>
              <a:t> under </a:t>
            </a:r>
            <a:r>
              <a:rPr lang="en-US" sz="1600" dirty="0" err="1">
                <a:solidFill>
                  <a:schemeClr val="dk1"/>
                </a:solidFill>
              </a:rPr>
              <a:t>året</a:t>
            </a:r>
            <a:r>
              <a:rPr lang="en-US" sz="1600" dirty="0">
                <a:solidFill>
                  <a:schemeClr val="dk1"/>
                </a:solidFill>
              </a:rPr>
              <a:t> med </a:t>
            </a:r>
            <a:r>
              <a:rPr lang="en-US" sz="1600" dirty="0" err="1">
                <a:solidFill>
                  <a:schemeClr val="dk1"/>
                </a:solidFill>
              </a:rPr>
              <a:t>kommersiellt</a:t>
            </a:r>
            <a:r>
              <a:rPr lang="en-US" sz="1600" dirty="0">
                <a:solidFill>
                  <a:schemeClr val="dk1"/>
                </a:solidFill>
              </a:rPr>
              <a:t> </a:t>
            </a:r>
            <a:r>
              <a:rPr lang="en-US" sz="1600" dirty="0" err="1">
                <a:solidFill>
                  <a:schemeClr val="dk1"/>
                </a:solidFill>
              </a:rPr>
              <a:t>samt</a:t>
            </a:r>
            <a:r>
              <a:rPr lang="en-US" sz="1600" dirty="0">
                <a:solidFill>
                  <a:schemeClr val="dk1"/>
                </a:solidFill>
              </a:rPr>
              <a:t> </a:t>
            </a:r>
            <a:r>
              <a:rPr lang="en-US" sz="1600" dirty="0" err="1">
                <a:solidFill>
                  <a:schemeClr val="dk1"/>
                </a:solidFill>
              </a:rPr>
              <a:t>idiellt</a:t>
            </a:r>
            <a:r>
              <a:rPr lang="en-US" sz="1600" dirty="0">
                <a:solidFill>
                  <a:schemeClr val="dk1"/>
                </a:solidFill>
              </a:rPr>
              <a:t> </a:t>
            </a:r>
            <a:r>
              <a:rPr lang="en-US" sz="1600" dirty="0" err="1">
                <a:solidFill>
                  <a:schemeClr val="dk1"/>
                </a:solidFill>
              </a:rPr>
              <a:t>arbete</a:t>
            </a:r>
            <a:r>
              <a:rPr lang="en-US" sz="1600" dirty="0">
                <a:solidFill>
                  <a:schemeClr val="dk1"/>
                </a:solidFill>
              </a:rPr>
              <a:t>. </a:t>
            </a:r>
          </a:p>
          <a:p>
            <a:pPr marL="285750" lvl="0" indent="-285750">
              <a:lnSpc>
                <a:spcPct val="115000"/>
              </a:lnSpc>
              <a:buFont typeface="Arial" panose="020B0604020202020204" pitchFamily="34" charset="0"/>
              <a:buChar char="•"/>
            </a:pPr>
            <a:r>
              <a:rPr lang="en-US" sz="1600" dirty="0" err="1">
                <a:solidFill>
                  <a:schemeClr val="dk1"/>
                </a:solidFill>
              </a:rPr>
              <a:t>Sandning</a:t>
            </a:r>
            <a:r>
              <a:rPr lang="en-US" sz="1600" dirty="0">
                <a:solidFill>
                  <a:schemeClr val="dk1"/>
                </a:solidFill>
              </a:rPr>
              <a:t> </a:t>
            </a:r>
            <a:r>
              <a:rPr lang="en-US" sz="1600" dirty="0" err="1">
                <a:solidFill>
                  <a:schemeClr val="dk1"/>
                </a:solidFill>
              </a:rPr>
              <a:t>på</a:t>
            </a:r>
            <a:r>
              <a:rPr lang="en-US" sz="1600" dirty="0">
                <a:solidFill>
                  <a:schemeClr val="dk1"/>
                </a:solidFill>
              </a:rPr>
              <a:t> </a:t>
            </a:r>
            <a:r>
              <a:rPr lang="en-US" sz="1600" dirty="0" err="1">
                <a:solidFill>
                  <a:schemeClr val="dk1"/>
                </a:solidFill>
              </a:rPr>
              <a:t>Ullviliden</a:t>
            </a:r>
            <a:r>
              <a:rPr lang="en-US" sz="1600" dirty="0">
                <a:solidFill>
                  <a:schemeClr val="dk1"/>
                </a:solidFill>
              </a:rPr>
              <a:t> </a:t>
            </a:r>
            <a:r>
              <a:rPr lang="en-US" sz="1600" dirty="0" err="1">
                <a:solidFill>
                  <a:schemeClr val="dk1"/>
                </a:solidFill>
              </a:rPr>
              <a:t>i</a:t>
            </a:r>
            <a:r>
              <a:rPr lang="en-US" sz="1600" dirty="0">
                <a:solidFill>
                  <a:schemeClr val="dk1"/>
                </a:solidFill>
              </a:rPr>
              <a:t> </a:t>
            </a:r>
            <a:r>
              <a:rPr lang="en-US" sz="1600" dirty="0" err="1">
                <a:solidFill>
                  <a:schemeClr val="dk1"/>
                </a:solidFill>
              </a:rPr>
              <a:t>höst</a:t>
            </a:r>
            <a:r>
              <a:rPr lang="en-US" sz="1600" dirty="0">
                <a:solidFill>
                  <a:schemeClr val="dk1"/>
                </a:solidFill>
              </a:rPr>
              <a:t> </a:t>
            </a:r>
            <a:r>
              <a:rPr lang="en-US" sz="1600" dirty="0" err="1">
                <a:solidFill>
                  <a:schemeClr val="dk1"/>
                </a:solidFill>
              </a:rPr>
              <a:t>kommersiellt</a:t>
            </a:r>
            <a:r>
              <a:rPr lang="en-US" sz="1600" dirty="0">
                <a:solidFill>
                  <a:schemeClr val="dk1"/>
                </a:solidFill>
              </a:rPr>
              <a:t>.</a:t>
            </a:r>
          </a:p>
          <a:p>
            <a:pPr marL="285750" lvl="0" indent="-285750">
              <a:lnSpc>
                <a:spcPct val="115000"/>
              </a:lnSpc>
              <a:buFont typeface="Arial" panose="020B0604020202020204" pitchFamily="34" charset="0"/>
              <a:buChar char="•"/>
            </a:pPr>
            <a:r>
              <a:rPr lang="en-US" sz="1600" dirty="0" err="1">
                <a:solidFill>
                  <a:schemeClr val="dk1"/>
                </a:solidFill>
              </a:rPr>
              <a:t>Färdigställande</a:t>
            </a:r>
            <a:r>
              <a:rPr lang="en-US" sz="1600" dirty="0">
                <a:solidFill>
                  <a:schemeClr val="dk1"/>
                </a:solidFill>
              </a:rPr>
              <a:t> av </a:t>
            </a:r>
            <a:r>
              <a:rPr lang="en-US" sz="1600" dirty="0" err="1">
                <a:solidFill>
                  <a:schemeClr val="dk1"/>
                </a:solidFill>
              </a:rPr>
              <a:t>liten</a:t>
            </a:r>
            <a:r>
              <a:rPr lang="en-US" sz="1600" dirty="0">
                <a:solidFill>
                  <a:schemeClr val="dk1"/>
                </a:solidFill>
              </a:rPr>
              <a:t> </a:t>
            </a:r>
            <a:r>
              <a:rPr lang="en-US" sz="1600" dirty="0" err="1">
                <a:solidFill>
                  <a:schemeClr val="dk1"/>
                </a:solidFill>
              </a:rPr>
              <a:t>konstgräsyta</a:t>
            </a:r>
            <a:r>
              <a:rPr lang="en-US" sz="1600" dirty="0">
                <a:solidFill>
                  <a:schemeClr val="dk1"/>
                </a:solidFill>
              </a:rPr>
              <a:t> för </a:t>
            </a:r>
            <a:r>
              <a:rPr lang="en-US" sz="1600" dirty="0" err="1">
                <a:solidFill>
                  <a:schemeClr val="dk1"/>
                </a:solidFill>
              </a:rPr>
              <a:t>målvaktsträning</a:t>
            </a:r>
            <a:r>
              <a:rPr lang="en-US" sz="1600" dirty="0">
                <a:solidFill>
                  <a:schemeClr val="dk1"/>
                </a:solidFill>
              </a:rPr>
              <a:t> </a:t>
            </a:r>
            <a:r>
              <a:rPr lang="en-US" sz="1600" dirty="0" err="1">
                <a:solidFill>
                  <a:schemeClr val="dk1"/>
                </a:solidFill>
              </a:rPr>
              <a:t>på</a:t>
            </a:r>
            <a:r>
              <a:rPr lang="en-US" sz="1600" dirty="0">
                <a:solidFill>
                  <a:schemeClr val="dk1"/>
                </a:solidFill>
              </a:rPr>
              <a:t> </a:t>
            </a:r>
            <a:r>
              <a:rPr lang="en-US" sz="1600" dirty="0" err="1">
                <a:solidFill>
                  <a:schemeClr val="dk1"/>
                </a:solidFill>
              </a:rPr>
              <a:t>Klinta</a:t>
            </a:r>
            <a:r>
              <a:rPr lang="en-US" sz="1600" dirty="0">
                <a:solidFill>
                  <a:schemeClr val="dk1"/>
                </a:solidFill>
              </a:rPr>
              <a:t> </a:t>
            </a:r>
            <a:r>
              <a:rPr lang="en-US" sz="1600" dirty="0" err="1">
                <a:solidFill>
                  <a:schemeClr val="dk1"/>
                </a:solidFill>
              </a:rPr>
              <a:t>grusplan</a:t>
            </a:r>
            <a:r>
              <a:rPr lang="en-US" sz="1600" dirty="0">
                <a:solidFill>
                  <a:schemeClr val="dk1"/>
                </a:solidFill>
              </a:rPr>
              <a:t>, </a:t>
            </a:r>
            <a:r>
              <a:rPr lang="en-US" sz="1600" dirty="0" err="1">
                <a:solidFill>
                  <a:schemeClr val="dk1"/>
                </a:solidFill>
              </a:rPr>
              <a:t>ideellt</a:t>
            </a:r>
            <a:r>
              <a:rPr lang="en-US" sz="1600" dirty="0">
                <a:solidFill>
                  <a:schemeClr val="dk1"/>
                </a:solidFill>
              </a:rPr>
              <a:t>.</a:t>
            </a:r>
          </a:p>
          <a:p>
            <a:pPr marL="285750" lvl="0" indent="-285750" rtl="0">
              <a:lnSpc>
                <a:spcPct val="115000"/>
              </a:lnSpc>
              <a:spcBef>
                <a:spcPts val="0"/>
              </a:spcBef>
              <a:buFont typeface="Arial" panose="020B0604020202020204" pitchFamily="34" charset="0"/>
              <a:buChar char="•"/>
            </a:pPr>
            <a:r>
              <a:rPr lang="en-US" sz="1600" dirty="0" err="1">
                <a:solidFill>
                  <a:schemeClr val="dk1"/>
                </a:solidFill>
              </a:rPr>
              <a:t>Planskötsel</a:t>
            </a:r>
            <a:r>
              <a:rPr lang="en-US" sz="1600" dirty="0">
                <a:solidFill>
                  <a:schemeClr val="dk1"/>
                </a:solidFill>
              </a:rPr>
              <a:t> (</a:t>
            </a:r>
            <a:r>
              <a:rPr lang="en-US" sz="1600" dirty="0" err="1">
                <a:solidFill>
                  <a:schemeClr val="dk1"/>
                </a:solidFill>
              </a:rPr>
              <a:t>klippning</a:t>
            </a:r>
            <a:r>
              <a:rPr lang="en-US" sz="1600" dirty="0">
                <a:solidFill>
                  <a:schemeClr val="dk1"/>
                </a:solidFill>
              </a:rPr>
              <a:t>/</a:t>
            </a:r>
            <a:r>
              <a:rPr lang="en-US" sz="1600" dirty="0" err="1">
                <a:solidFill>
                  <a:schemeClr val="dk1"/>
                </a:solidFill>
              </a:rPr>
              <a:t>kritning</a:t>
            </a:r>
            <a:r>
              <a:rPr lang="en-US" sz="1600" dirty="0">
                <a:solidFill>
                  <a:schemeClr val="dk1"/>
                </a:solidFill>
              </a:rPr>
              <a:t>/</a:t>
            </a:r>
            <a:r>
              <a:rPr lang="en-US" sz="1600" dirty="0" err="1">
                <a:solidFill>
                  <a:schemeClr val="dk1"/>
                </a:solidFill>
              </a:rPr>
              <a:t>gödsling</a:t>
            </a:r>
            <a:r>
              <a:rPr lang="en-US" sz="1600" dirty="0">
                <a:solidFill>
                  <a:schemeClr val="dk1"/>
                </a:solidFill>
              </a:rPr>
              <a:t> mm) </a:t>
            </a:r>
            <a:r>
              <a:rPr lang="en-US" sz="1600" dirty="0" err="1">
                <a:solidFill>
                  <a:schemeClr val="dk1"/>
                </a:solidFill>
              </a:rPr>
              <a:t>utförs</a:t>
            </a:r>
            <a:r>
              <a:rPr lang="en-US" sz="1600" dirty="0">
                <a:solidFill>
                  <a:schemeClr val="dk1"/>
                </a:solidFill>
              </a:rPr>
              <a:t> av </a:t>
            </a:r>
            <a:r>
              <a:rPr lang="en-US" sz="1600" dirty="0" err="1">
                <a:solidFill>
                  <a:schemeClr val="dk1"/>
                </a:solidFill>
              </a:rPr>
              <a:t>kommersiellt</a:t>
            </a:r>
            <a:r>
              <a:rPr lang="en-US" sz="1600" dirty="0">
                <a:solidFill>
                  <a:schemeClr val="dk1"/>
                </a:solidFill>
              </a:rPr>
              <a:t> </a:t>
            </a:r>
            <a:r>
              <a:rPr lang="en-US" sz="1600" dirty="0" err="1">
                <a:solidFill>
                  <a:schemeClr val="dk1"/>
                </a:solidFill>
              </a:rPr>
              <a:t>bolag</a:t>
            </a:r>
            <a:r>
              <a:rPr lang="en-US" sz="1600" dirty="0">
                <a:solidFill>
                  <a:schemeClr val="dk1"/>
                </a:solidFill>
              </a:rPr>
              <a:t> </a:t>
            </a:r>
            <a:r>
              <a:rPr lang="en-US" sz="1600" dirty="0" err="1">
                <a:solidFill>
                  <a:schemeClr val="dk1"/>
                </a:solidFill>
              </a:rPr>
              <a:t>samt</a:t>
            </a:r>
            <a:r>
              <a:rPr lang="en-US" sz="1600" dirty="0">
                <a:solidFill>
                  <a:schemeClr val="dk1"/>
                </a:solidFill>
              </a:rPr>
              <a:t> extra </a:t>
            </a:r>
            <a:r>
              <a:rPr lang="en-US" sz="1600" dirty="0" err="1">
                <a:solidFill>
                  <a:schemeClr val="dk1"/>
                </a:solidFill>
              </a:rPr>
              <a:t>hjälp</a:t>
            </a:r>
            <a:r>
              <a:rPr lang="en-US" sz="1600" dirty="0">
                <a:solidFill>
                  <a:schemeClr val="dk1"/>
                </a:solidFill>
              </a:rPr>
              <a:t> vid </a:t>
            </a:r>
            <a:r>
              <a:rPr lang="en-US" sz="1600" dirty="0" err="1">
                <a:solidFill>
                  <a:schemeClr val="dk1"/>
                </a:solidFill>
              </a:rPr>
              <a:t>behov</a:t>
            </a:r>
            <a:r>
              <a:rPr lang="en-US" sz="1600" dirty="0">
                <a:solidFill>
                  <a:schemeClr val="dk1"/>
                </a:solidFill>
              </a:rPr>
              <a:t>.</a:t>
            </a:r>
            <a:endParaRPr lang="en-US" sz="1600" dirty="0">
              <a:solidFill>
                <a:schemeClr val="dk1"/>
              </a:solidFill>
              <a:cs typeface="Calibri"/>
            </a:endParaRPr>
          </a:p>
          <a:p>
            <a:pPr marL="285750" lvl="0" indent="-285750" rtl="0">
              <a:lnSpc>
                <a:spcPct val="115000"/>
              </a:lnSpc>
              <a:spcBef>
                <a:spcPts val="0"/>
              </a:spcBef>
              <a:buFont typeface="Arial" panose="020B0604020202020204" pitchFamily="34" charset="0"/>
              <a:buChar char="•"/>
            </a:pPr>
            <a:r>
              <a:rPr lang="en-US" sz="1600" dirty="0">
                <a:solidFill>
                  <a:schemeClr val="dk1"/>
                </a:solidFill>
              </a:rPr>
              <a:t>Ingen </a:t>
            </a:r>
            <a:r>
              <a:rPr lang="en-US" sz="1600" dirty="0" err="1">
                <a:solidFill>
                  <a:schemeClr val="dk1"/>
                </a:solidFill>
              </a:rPr>
              <a:t>anställd</a:t>
            </a:r>
            <a:r>
              <a:rPr lang="en-US" sz="1600" dirty="0">
                <a:solidFill>
                  <a:schemeClr val="dk1"/>
                </a:solidFill>
              </a:rPr>
              <a:t> </a:t>
            </a:r>
            <a:r>
              <a:rPr lang="en-US" sz="1600" dirty="0" err="1">
                <a:solidFill>
                  <a:schemeClr val="dk1"/>
                </a:solidFill>
              </a:rPr>
              <a:t>vaktmästare</a:t>
            </a:r>
            <a:r>
              <a:rPr lang="en-US" sz="1600" dirty="0">
                <a:solidFill>
                  <a:schemeClr val="dk1"/>
                </a:solidFill>
              </a:rPr>
              <a:t> </a:t>
            </a:r>
            <a:r>
              <a:rPr lang="en-US" sz="1600" dirty="0" err="1">
                <a:solidFill>
                  <a:schemeClr val="dk1"/>
                </a:solidFill>
              </a:rPr>
              <a:t>planeras</a:t>
            </a:r>
            <a:r>
              <a:rPr lang="en-US" sz="1600" dirty="0">
                <a:solidFill>
                  <a:schemeClr val="dk1"/>
                </a:solidFill>
              </a:rPr>
              <a:t> för 2022.</a:t>
            </a:r>
            <a:endParaRPr lang="sv-SE" sz="1600" dirty="0">
              <a:solidFill>
                <a:schemeClr val="dk1"/>
              </a:solidFill>
            </a:endParaRPr>
          </a:p>
          <a:p>
            <a:pPr marL="285750" lvl="0" indent="-285750" rtl="0">
              <a:lnSpc>
                <a:spcPct val="115000"/>
              </a:lnSpc>
              <a:spcBef>
                <a:spcPts val="0"/>
              </a:spcBef>
              <a:buFont typeface="Arial" panose="020B0604020202020204" pitchFamily="34" charset="0"/>
              <a:buChar char="•"/>
            </a:pPr>
            <a:r>
              <a:rPr lang="en-US" sz="1600" dirty="0" err="1">
                <a:solidFill>
                  <a:schemeClr val="dk1"/>
                </a:solidFill>
              </a:rPr>
              <a:t>Bevattningen</a:t>
            </a:r>
            <a:r>
              <a:rPr lang="en-US" sz="1600" dirty="0">
                <a:solidFill>
                  <a:schemeClr val="dk1"/>
                </a:solidFill>
              </a:rPr>
              <a:t> </a:t>
            </a:r>
            <a:r>
              <a:rPr lang="en-US" sz="1600" dirty="0" err="1">
                <a:solidFill>
                  <a:schemeClr val="dk1"/>
                </a:solidFill>
              </a:rPr>
              <a:t>sköts</a:t>
            </a:r>
            <a:r>
              <a:rPr lang="en-US" sz="1600" dirty="0">
                <a:solidFill>
                  <a:schemeClr val="dk1"/>
                </a:solidFill>
              </a:rPr>
              <a:t> med </a:t>
            </a:r>
            <a:r>
              <a:rPr lang="en-US" sz="1600" dirty="0" err="1">
                <a:solidFill>
                  <a:schemeClr val="dk1"/>
                </a:solidFill>
              </a:rPr>
              <a:t>hjälp</a:t>
            </a:r>
            <a:r>
              <a:rPr lang="en-US" sz="1600" dirty="0">
                <a:solidFill>
                  <a:schemeClr val="dk1"/>
                </a:solidFill>
              </a:rPr>
              <a:t> av </a:t>
            </a:r>
            <a:r>
              <a:rPr lang="en-US" sz="1600" dirty="0" err="1">
                <a:solidFill>
                  <a:schemeClr val="dk1"/>
                </a:solidFill>
              </a:rPr>
              <a:t>spelare</a:t>
            </a:r>
            <a:r>
              <a:rPr lang="en-US" sz="1600" dirty="0">
                <a:solidFill>
                  <a:schemeClr val="dk1"/>
                </a:solidFill>
              </a:rPr>
              <a:t> </a:t>
            </a:r>
            <a:r>
              <a:rPr lang="en-US" sz="1600" dirty="0" err="1">
                <a:solidFill>
                  <a:schemeClr val="dk1"/>
                </a:solidFill>
              </a:rPr>
              <a:t>från</a:t>
            </a:r>
            <a:r>
              <a:rPr lang="en-US" sz="1600" dirty="0">
                <a:solidFill>
                  <a:schemeClr val="dk1"/>
                </a:solidFill>
              </a:rPr>
              <a:t> de </a:t>
            </a:r>
            <a:r>
              <a:rPr lang="en-US" sz="1600" dirty="0" err="1">
                <a:solidFill>
                  <a:schemeClr val="dk1"/>
                </a:solidFill>
              </a:rPr>
              <a:t>äldre</a:t>
            </a:r>
            <a:r>
              <a:rPr lang="en-US" sz="1600" dirty="0">
                <a:solidFill>
                  <a:schemeClr val="dk1"/>
                </a:solidFill>
              </a:rPr>
              <a:t> </a:t>
            </a:r>
            <a:r>
              <a:rPr lang="en-US" sz="1600" dirty="0" err="1">
                <a:solidFill>
                  <a:schemeClr val="dk1"/>
                </a:solidFill>
              </a:rPr>
              <a:t>ungdomslagen</a:t>
            </a:r>
            <a:r>
              <a:rPr lang="en-US" sz="1600" dirty="0">
                <a:solidFill>
                  <a:schemeClr val="dk1"/>
                </a:solidFill>
              </a:rPr>
              <a:t> mot </a:t>
            </a:r>
            <a:r>
              <a:rPr lang="en-US" sz="1600" dirty="0" err="1">
                <a:solidFill>
                  <a:schemeClr val="dk1"/>
                </a:solidFill>
              </a:rPr>
              <a:t>ersättning</a:t>
            </a:r>
            <a:r>
              <a:rPr lang="en-US" sz="1600" dirty="0">
                <a:solidFill>
                  <a:schemeClr val="dk1"/>
                </a:solidFill>
              </a:rPr>
              <a:t>.</a:t>
            </a:r>
            <a:endParaRPr lang="en-US" sz="1600" dirty="0">
              <a:solidFill>
                <a:schemeClr val="dk1"/>
              </a:solidFill>
              <a:cs typeface="Calibri"/>
            </a:endParaRPr>
          </a:p>
          <a:p>
            <a:pPr marL="285750" lvl="0" indent="-285750" rtl="0">
              <a:lnSpc>
                <a:spcPct val="115000"/>
              </a:lnSpc>
              <a:spcBef>
                <a:spcPts val="0"/>
              </a:spcBef>
              <a:buFont typeface="Arial" panose="020B0604020202020204" pitchFamily="34" charset="0"/>
              <a:buChar char="•"/>
            </a:pPr>
            <a:r>
              <a:rPr lang="en-US" sz="1600" dirty="0" err="1">
                <a:solidFill>
                  <a:schemeClr val="dk1"/>
                </a:solidFill>
              </a:rPr>
              <a:t>Årliga</a:t>
            </a:r>
            <a:r>
              <a:rPr lang="en-US" sz="1600" dirty="0">
                <a:solidFill>
                  <a:schemeClr val="dk1"/>
                </a:solidFill>
              </a:rPr>
              <a:t> </a:t>
            </a:r>
            <a:r>
              <a:rPr lang="en-US" sz="1600" dirty="0" err="1">
                <a:solidFill>
                  <a:schemeClr val="dk1"/>
                </a:solidFill>
              </a:rPr>
              <a:t>sysslor</a:t>
            </a:r>
            <a:r>
              <a:rPr lang="en-US" sz="1600" dirty="0">
                <a:solidFill>
                  <a:schemeClr val="dk1"/>
                </a:solidFill>
              </a:rPr>
              <a:t> </a:t>
            </a:r>
            <a:r>
              <a:rPr lang="en-US" sz="1600" dirty="0" err="1">
                <a:solidFill>
                  <a:schemeClr val="dk1"/>
                </a:solidFill>
              </a:rPr>
              <a:t>som</a:t>
            </a:r>
            <a:r>
              <a:rPr lang="en-US" sz="1600" dirty="0">
                <a:solidFill>
                  <a:schemeClr val="dk1"/>
                </a:solidFill>
              </a:rPr>
              <a:t> </a:t>
            </a:r>
            <a:r>
              <a:rPr lang="en-US" sz="1600" dirty="0" err="1">
                <a:solidFill>
                  <a:schemeClr val="dk1"/>
                </a:solidFill>
              </a:rPr>
              <a:t>sköts</a:t>
            </a:r>
            <a:r>
              <a:rPr lang="en-US" sz="1600" dirty="0">
                <a:solidFill>
                  <a:schemeClr val="dk1"/>
                </a:solidFill>
              </a:rPr>
              <a:t> av </a:t>
            </a:r>
            <a:r>
              <a:rPr lang="en-US" sz="1600" dirty="0" err="1">
                <a:solidFill>
                  <a:schemeClr val="dk1"/>
                </a:solidFill>
              </a:rPr>
              <a:t>föräldrar</a:t>
            </a:r>
            <a:r>
              <a:rPr lang="en-US" sz="1600" dirty="0">
                <a:solidFill>
                  <a:schemeClr val="dk1"/>
                </a:solidFill>
              </a:rPr>
              <a:t> och </a:t>
            </a:r>
            <a:r>
              <a:rPr lang="en-US" sz="1600" dirty="0" err="1">
                <a:solidFill>
                  <a:schemeClr val="dk1"/>
                </a:solidFill>
              </a:rPr>
              <a:t>medlemmar</a:t>
            </a:r>
            <a:endParaRPr lang="en-US" sz="1600" dirty="0">
              <a:solidFill>
                <a:schemeClr val="dk1"/>
              </a:solidFill>
            </a:endParaRPr>
          </a:p>
          <a:p>
            <a:pPr marL="457200" lvl="0" indent="-228600" rtl="0">
              <a:lnSpc>
                <a:spcPct val="115000"/>
              </a:lnSpc>
              <a:spcBef>
                <a:spcPts val="0"/>
              </a:spcBef>
              <a:buClr>
                <a:schemeClr val="dk1"/>
              </a:buClr>
              <a:buChar char="-"/>
            </a:pPr>
            <a:r>
              <a:rPr lang="en-US" sz="1600" dirty="0" err="1">
                <a:solidFill>
                  <a:schemeClr val="dk1"/>
                </a:solidFill>
              </a:rPr>
              <a:t>Anläggningsdag</a:t>
            </a:r>
            <a:r>
              <a:rPr lang="en-US" sz="1600" dirty="0">
                <a:solidFill>
                  <a:schemeClr val="dk1"/>
                </a:solidFill>
              </a:rPr>
              <a:t> </a:t>
            </a:r>
            <a:r>
              <a:rPr lang="en-US" sz="1600" dirty="0" err="1">
                <a:solidFill>
                  <a:schemeClr val="dk1"/>
                </a:solidFill>
              </a:rPr>
              <a:t>i</a:t>
            </a:r>
            <a:r>
              <a:rPr lang="en-US" sz="1600" dirty="0">
                <a:solidFill>
                  <a:schemeClr val="dk1"/>
                </a:solidFill>
              </a:rPr>
              <a:t> </a:t>
            </a:r>
            <a:r>
              <a:rPr lang="en-US" sz="1600" dirty="0" err="1">
                <a:solidFill>
                  <a:schemeClr val="dk1"/>
                </a:solidFill>
              </a:rPr>
              <a:t>vår</a:t>
            </a:r>
            <a:r>
              <a:rPr lang="en-US" sz="1600" dirty="0">
                <a:solidFill>
                  <a:schemeClr val="dk1"/>
                </a:solidFill>
              </a:rPr>
              <a:t> </a:t>
            </a:r>
            <a:r>
              <a:rPr lang="en-US" sz="1600" dirty="0" err="1">
                <a:solidFill>
                  <a:schemeClr val="dk1"/>
                </a:solidFill>
              </a:rPr>
              <a:t>på</a:t>
            </a:r>
            <a:r>
              <a:rPr lang="en-US" sz="1600" dirty="0">
                <a:solidFill>
                  <a:schemeClr val="dk1"/>
                </a:solidFill>
              </a:rPr>
              <a:t> </a:t>
            </a:r>
            <a:r>
              <a:rPr lang="en-US" sz="1600" dirty="0" err="1">
                <a:solidFill>
                  <a:schemeClr val="dk1"/>
                </a:solidFill>
              </a:rPr>
              <a:t>Klinta</a:t>
            </a:r>
            <a:r>
              <a:rPr lang="en-US" sz="1600" dirty="0">
                <a:solidFill>
                  <a:schemeClr val="dk1"/>
                </a:solidFill>
              </a:rPr>
              <a:t> och </a:t>
            </a:r>
            <a:r>
              <a:rPr lang="en-US" sz="1600" dirty="0" err="1">
                <a:solidFill>
                  <a:schemeClr val="dk1"/>
                </a:solidFill>
              </a:rPr>
              <a:t>ev</a:t>
            </a:r>
            <a:r>
              <a:rPr lang="en-US" sz="1600" dirty="0">
                <a:solidFill>
                  <a:schemeClr val="dk1"/>
                </a:solidFill>
              </a:rPr>
              <a:t> </a:t>
            </a:r>
            <a:r>
              <a:rPr lang="en-US" sz="1600" dirty="0" err="1">
                <a:solidFill>
                  <a:schemeClr val="dk1"/>
                </a:solidFill>
              </a:rPr>
              <a:t>Ullvilden</a:t>
            </a:r>
            <a:r>
              <a:rPr lang="en-US" sz="1600" dirty="0">
                <a:solidFill>
                  <a:schemeClr val="dk1"/>
                </a:solidFill>
              </a:rPr>
              <a:t> </a:t>
            </a:r>
            <a:r>
              <a:rPr lang="en-US" sz="1600" dirty="0" err="1">
                <a:solidFill>
                  <a:schemeClr val="dk1"/>
                </a:solidFill>
              </a:rPr>
              <a:t>samt</a:t>
            </a:r>
            <a:r>
              <a:rPr lang="en-US" sz="1600" dirty="0">
                <a:solidFill>
                  <a:schemeClr val="dk1"/>
                </a:solidFill>
              </a:rPr>
              <a:t> </a:t>
            </a:r>
            <a:r>
              <a:rPr lang="en-US" sz="1600" dirty="0" err="1">
                <a:solidFill>
                  <a:schemeClr val="dk1"/>
                </a:solidFill>
              </a:rPr>
              <a:t>uppgifter</a:t>
            </a:r>
            <a:r>
              <a:rPr lang="en-US" sz="1600" dirty="0">
                <a:solidFill>
                  <a:schemeClr val="dk1"/>
                </a:solidFill>
              </a:rPr>
              <a:t> till </a:t>
            </a:r>
            <a:r>
              <a:rPr lang="en-US" sz="1600" dirty="0" err="1">
                <a:solidFill>
                  <a:schemeClr val="dk1"/>
                </a:solidFill>
              </a:rPr>
              <a:t>specifika</a:t>
            </a:r>
            <a:r>
              <a:rPr lang="en-US" sz="1600" dirty="0">
                <a:solidFill>
                  <a:schemeClr val="dk1"/>
                </a:solidFill>
              </a:rPr>
              <a:t> lag</a:t>
            </a:r>
            <a:endParaRPr lang="en-US" sz="1600" dirty="0">
              <a:solidFill>
                <a:schemeClr val="dk1"/>
              </a:solidFill>
              <a:cs typeface="Calibri"/>
            </a:endParaRPr>
          </a:p>
          <a:p>
            <a:pPr marL="457200" lvl="0" indent="-228600" rtl="0">
              <a:lnSpc>
                <a:spcPct val="115000"/>
              </a:lnSpc>
              <a:spcBef>
                <a:spcPts val="0"/>
              </a:spcBef>
              <a:buClr>
                <a:schemeClr val="dk1"/>
              </a:buClr>
              <a:buChar char="-"/>
            </a:pPr>
            <a:r>
              <a:rPr lang="en-US" sz="1600" dirty="0" err="1">
                <a:solidFill>
                  <a:schemeClr val="dk1"/>
                </a:solidFill>
              </a:rPr>
              <a:t>Städning</a:t>
            </a:r>
            <a:r>
              <a:rPr lang="en-US" sz="1600" dirty="0">
                <a:solidFill>
                  <a:schemeClr val="dk1"/>
                </a:solidFill>
              </a:rPr>
              <a:t> </a:t>
            </a:r>
            <a:r>
              <a:rPr lang="en-US" sz="1600" dirty="0" err="1">
                <a:solidFill>
                  <a:schemeClr val="dk1"/>
                </a:solidFill>
              </a:rPr>
              <a:t>toaletter</a:t>
            </a:r>
            <a:r>
              <a:rPr lang="en-US" sz="1600" dirty="0">
                <a:solidFill>
                  <a:schemeClr val="dk1"/>
                </a:solidFill>
              </a:rPr>
              <a:t> och </a:t>
            </a:r>
            <a:r>
              <a:rPr lang="en-US" sz="1600" dirty="0" err="1">
                <a:solidFill>
                  <a:schemeClr val="dk1"/>
                </a:solidFill>
              </a:rPr>
              <a:t>omklädningsrum</a:t>
            </a:r>
            <a:r>
              <a:rPr lang="en-US" sz="1600" dirty="0">
                <a:solidFill>
                  <a:schemeClr val="dk1"/>
                </a:solidFill>
              </a:rPr>
              <a:t> </a:t>
            </a:r>
            <a:r>
              <a:rPr lang="en-US" sz="1600" dirty="0" err="1">
                <a:solidFill>
                  <a:schemeClr val="dk1"/>
                </a:solidFill>
              </a:rPr>
              <a:t>Klinta</a:t>
            </a:r>
            <a:r>
              <a:rPr lang="en-US" sz="1600" dirty="0">
                <a:solidFill>
                  <a:schemeClr val="dk1"/>
                </a:solidFill>
              </a:rPr>
              <a:t> </a:t>
            </a:r>
            <a:r>
              <a:rPr lang="en-US" sz="1600" dirty="0" err="1">
                <a:solidFill>
                  <a:schemeClr val="dk1"/>
                </a:solidFill>
              </a:rPr>
              <a:t>samt</a:t>
            </a:r>
            <a:r>
              <a:rPr lang="en-US" sz="1600" dirty="0">
                <a:solidFill>
                  <a:schemeClr val="dk1"/>
                </a:solidFill>
              </a:rPr>
              <a:t> </a:t>
            </a:r>
            <a:r>
              <a:rPr lang="en-US" sz="1600" dirty="0" err="1">
                <a:solidFill>
                  <a:schemeClr val="dk1"/>
                </a:solidFill>
              </a:rPr>
              <a:t>Ullviliden</a:t>
            </a:r>
            <a:endParaRPr lang="en-US" sz="1600" dirty="0">
              <a:solidFill>
                <a:schemeClr val="dk1"/>
              </a:solidFill>
            </a:endParaRPr>
          </a:p>
          <a:p>
            <a:pPr marL="457200" lvl="0" indent="-228600" rtl="0">
              <a:lnSpc>
                <a:spcPct val="115000"/>
              </a:lnSpc>
              <a:spcBef>
                <a:spcPts val="0"/>
              </a:spcBef>
              <a:buClr>
                <a:schemeClr val="dk1"/>
              </a:buClr>
              <a:buChar char="-"/>
            </a:pPr>
            <a:r>
              <a:rPr lang="en-US" sz="1600" dirty="0" err="1">
                <a:solidFill>
                  <a:schemeClr val="dk1"/>
                </a:solidFill>
              </a:rPr>
              <a:t>Kioskbemanning</a:t>
            </a:r>
            <a:endParaRPr lang="en-US" sz="1600" dirty="0">
              <a:solidFill>
                <a:schemeClr val="dk1"/>
              </a:solidFill>
            </a:endParaRPr>
          </a:p>
          <a:p>
            <a:pPr lvl="0" rtl="0">
              <a:lnSpc>
                <a:spcPct val="115000"/>
              </a:lnSpc>
              <a:spcBef>
                <a:spcPts val="0"/>
              </a:spcBef>
              <a:buNone/>
            </a:pPr>
            <a:endParaRPr sz="1800" b="1" dirty="0">
              <a:solidFill>
                <a:schemeClr val="dk1"/>
              </a:solidFill>
            </a:endParaRPr>
          </a:p>
        </p:txBody>
      </p:sp>
      <p:pic>
        <p:nvPicPr>
          <p:cNvPr id="3" name="Picture 2"/>
          <p:cNvPicPr>
            <a:picLocks noChangeAspect="1"/>
          </p:cNvPicPr>
          <p:nvPr/>
        </p:nvPicPr>
        <p:blipFill>
          <a:blip r:embed="rId3"/>
          <a:stretch>
            <a:fillRect/>
          </a:stretch>
        </p:blipFill>
        <p:spPr>
          <a:xfrm>
            <a:off x="8026335" y="140643"/>
            <a:ext cx="866145" cy="1056109"/>
          </a:xfrm>
          <a:prstGeom prst="rect">
            <a:avLst/>
          </a:prstGeom>
        </p:spPr>
      </p:pic>
    </p:spTree>
    <p:extLst>
      <p:ext uri="{BB962C8B-B14F-4D97-AF65-F5344CB8AC3E}">
        <p14:creationId xmlns:p14="http://schemas.microsoft.com/office/powerpoint/2010/main" val="1022711918"/>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251520" y="144193"/>
            <a:ext cx="9217024" cy="6573163"/>
          </a:xfrm>
          <a:prstGeom prst="rect">
            <a:avLst/>
          </a:prstGeom>
          <a:noFill/>
          <a:ln>
            <a:noFill/>
          </a:ln>
        </p:spPr>
        <p:txBody>
          <a:bodyPr lIns="91425" tIns="91425" rIns="91425" bIns="91425" anchor="t" anchorCtr="0">
            <a:noAutofit/>
          </a:bodyPr>
          <a:lstStyle/>
          <a:p>
            <a:pPr lvl="0" rtl="0">
              <a:lnSpc>
                <a:spcPct val="115000"/>
              </a:lnSpc>
              <a:spcBef>
                <a:spcPts val="0"/>
              </a:spcBef>
              <a:buSzPct val="61111"/>
              <a:buNone/>
            </a:pPr>
            <a:r>
              <a:rPr lang="en-US" sz="2400" b="1" dirty="0" err="1">
                <a:solidFill>
                  <a:schemeClr val="dk1"/>
                </a:solidFill>
              </a:rPr>
              <a:t>Anläggning</a:t>
            </a:r>
            <a:endParaRPr lang="en-US" sz="2400" b="1" dirty="0">
              <a:solidFill>
                <a:schemeClr val="dk1"/>
              </a:solidFill>
            </a:endParaRPr>
          </a:p>
          <a:p>
            <a:pPr lvl="0" rtl="0">
              <a:lnSpc>
                <a:spcPct val="115000"/>
              </a:lnSpc>
              <a:spcBef>
                <a:spcPts val="0"/>
              </a:spcBef>
              <a:buNone/>
            </a:pPr>
            <a:endParaRPr sz="1800" b="1" dirty="0">
              <a:solidFill>
                <a:schemeClr val="dk1"/>
              </a:solidFill>
            </a:endParaRPr>
          </a:p>
        </p:txBody>
      </p:sp>
      <p:pic>
        <p:nvPicPr>
          <p:cNvPr id="3" name="Picture 2"/>
          <p:cNvPicPr>
            <a:picLocks noChangeAspect="1"/>
          </p:cNvPicPr>
          <p:nvPr/>
        </p:nvPicPr>
        <p:blipFill>
          <a:blip r:embed="rId3"/>
          <a:stretch>
            <a:fillRect/>
          </a:stretch>
        </p:blipFill>
        <p:spPr>
          <a:xfrm>
            <a:off x="8026335" y="140643"/>
            <a:ext cx="866145" cy="1056109"/>
          </a:xfrm>
          <a:prstGeom prst="rect">
            <a:avLst/>
          </a:prstGeom>
        </p:spPr>
      </p:pic>
      <p:pic>
        <p:nvPicPr>
          <p:cNvPr id="9" name="Picture 8">
            <a:extLst>
              <a:ext uri="{FF2B5EF4-FFF2-40B4-BE49-F238E27FC236}">
                <a16:creationId xmlns:a16="http://schemas.microsoft.com/office/drawing/2014/main" id="{9BEC7192-1FBF-49CE-85F8-A59A66606AE4}"/>
              </a:ext>
            </a:extLst>
          </p:cNvPr>
          <p:cNvPicPr>
            <a:picLocks noChangeAspect="1"/>
          </p:cNvPicPr>
          <p:nvPr/>
        </p:nvPicPr>
        <p:blipFill>
          <a:blip r:embed="rId4"/>
          <a:stretch>
            <a:fillRect/>
          </a:stretch>
        </p:blipFill>
        <p:spPr>
          <a:xfrm>
            <a:off x="4013278" y="1115915"/>
            <a:ext cx="3996511" cy="5735856"/>
          </a:xfrm>
          <a:prstGeom prst="rect">
            <a:avLst/>
          </a:prstGeom>
        </p:spPr>
      </p:pic>
      <p:pic>
        <p:nvPicPr>
          <p:cNvPr id="11" name="Picture 10">
            <a:extLst>
              <a:ext uri="{FF2B5EF4-FFF2-40B4-BE49-F238E27FC236}">
                <a16:creationId xmlns:a16="http://schemas.microsoft.com/office/drawing/2014/main" id="{DEEFBCA7-C9EF-466B-A2EC-010F53C98A65}"/>
              </a:ext>
            </a:extLst>
          </p:cNvPr>
          <p:cNvPicPr>
            <a:picLocks noChangeAspect="1"/>
          </p:cNvPicPr>
          <p:nvPr/>
        </p:nvPicPr>
        <p:blipFill>
          <a:blip r:embed="rId5"/>
          <a:stretch>
            <a:fillRect/>
          </a:stretch>
        </p:blipFill>
        <p:spPr>
          <a:xfrm>
            <a:off x="7889" y="1109686"/>
            <a:ext cx="3996511" cy="5748314"/>
          </a:xfrm>
          <a:prstGeom prst="rect">
            <a:avLst/>
          </a:prstGeom>
        </p:spPr>
      </p:pic>
      <p:sp>
        <p:nvSpPr>
          <p:cNvPr id="2" name="TextBox 1">
            <a:extLst>
              <a:ext uri="{FF2B5EF4-FFF2-40B4-BE49-F238E27FC236}">
                <a16:creationId xmlns:a16="http://schemas.microsoft.com/office/drawing/2014/main" id="{177BFB2A-D3CD-4D33-A043-3BED5F8FD311}"/>
              </a:ext>
            </a:extLst>
          </p:cNvPr>
          <p:cNvSpPr txBox="1"/>
          <p:nvPr/>
        </p:nvSpPr>
        <p:spPr>
          <a:xfrm>
            <a:off x="7399593" y="4616314"/>
            <a:ext cx="1927671" cy="523220"/>
          </a:xfrm>
          <a:prstGeom prst="rect">
            <a:avLst/>
          </a:prstGeom>
          <a:noFill/>
        </p:spPr>
        <p:txBody>
          <a:bodyPr wrap="square" rtlCol="0">
            <a:spAutoFit/>
          </a:bodyPr>
          <a:lstStyle/>
          <a:p>
            <a:r>
              <a:rPr lang="en-US" sz="1400" dirty="0"/>
              <a:t>11- manna 100x60 m</a:t>
            </a:r>
          </a:p>
          <a:p>
            <a:r>
              <a:rPr lang="en-US" sz="1400" dirty="0"/>
              <a:t>9-manna 67x55 m</a:t>
            </a:r>
            <a:endParaRPr lang="en-SE" sz="1400" dirty="0"/>
          </a:p>
        </p:txBody>
      </p:sp>
      <p:sp>
        <p:nvSpPr>
          <p:cNvPr id="5" name="Oval 4">
            <a:extLst>
              <a:ext uri="{FF2B5EF4-FFF2-40B4-BE49-F238E27FC236}">
                <a16:creationId xmlns:a16="http://schemas.microsoft.com/office/drawing/2014/main" id="{DFC8E70C-B2E8-404B-986D-FC0F27E9C658}"/>
              </a:ext>
            </a:extLst>
          </p:cNvPr>
          <p:cNvSpPr/>
          <p:nvPr/>
        </p:nvSpPr>
        <p:spPr>
          <a:xfrm>
            <a:off x="6732240" y="4184266"/>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0" name="Straight Connector 9">
            <a:extLst>
              <a:ext uri="{FF2B5EF4-FFF2-40B4-BE49-F238E27FC236}">
                <a16:creationId xmlns:a16="http://schemas.microsoft.com/office/drawing/2014/main" id="{64E0A993-31BE-4F32-98A2-017E8619B0C7}"/>
              </a:ext>
            </a:extLst>
          </p:cNvPr>
          <p:cNvCxnSpPr>
            <a:stCxn id="5" idx="5"/>
          </p:cNvCxnSpPr>
          <p:nvPr/>
        </p:nvCxnSpPr>
        <p:spPr>
          <a:xfrm>
            <a:off x="7039553" y="4553042"/>
            <a:ext cx="340759" cy="3161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2440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dirty="0" err="1">
                <a:solidFill>
                  <a:schemeClr val="bg1"/>
                </a:solidFill>
              </a:rPr>
              <a:t>Inledning</a:t>
            </a:r>
            <a:endParaRPr lang="en-US" sz="2800" kern="1200" dirty="0">
              <a:solidFill>
                <a:schemeClr val="bg1"/>
              </a:solidFill>
              <a:latin typeface="+mj-lt"/>
              <a:ea typeface="+mj-ea"/>
              <a:cs typeface="+mj-cs"/>
            </a:endParaRPr>
          </a:p>
        </p:txBody>
      </p:sp>
      <p:pic>
        <p:nvPicPr>
          <p:cNvPr id="4" name="Picture 3"/>
          <p:cNvPicPr>
            <a:picLocks noChangeAspect="1"/>
          </p:cNvPicPr>
          <p:nvPr/>
        </p:nvPicPr>
        <p:blipFill>
          <a:blip r:embed="rId3"/>
          <a:stretch>
            <a:fillRect/>
          </a:stretch>
        </p:blipFill>
        <p:spPr>
          <a:xfrm>
            <a:off x="8023520" y="116632"/>
            <a:ext cx="866145" cy="1056109"/>
          </a:xfrm>
          <a:prstGeom prst="rect">
            <a:avLst/>
          </a:prstGeom>
        </p:spPr>
      </p:pic>
      <p:sp>
        <p:nvSpPr>
          <p:cNvPr id="5" name="TextBox 4">
            <a:extLst>
              <a:ext uri="{FF2B5EF4-FFF2-40B4-BE49-F238E27FC236}">
                <a16:creationId xmlns:a16="http://schemas.microsoft.com/office/drawing/2014/main" id="{88200804-2DF0-4EA4-BE9D-0C9FC32E2A97}"/>
              </a:ext>
            </a:extLst>
          </p:cNvPr>
          <p:cNvSpPr txBox="1"/>
          <p:nvPr/>
        </p:nvSpPr>
        <p:spPr>
          <a:xfrm>
            <a:off x="251520" y="1707861"/>
            <a:ext cx="237566" cy="923330"/>
          </a:xfrm>
          <a:prstGeom prst="rect">
            <a:avLst/>
          </a:prstGeom>
          <a:noFill/>
        </p:spPr>
        <p:txBody>
          <a:bodyPr wrap="none" rtlCol="0">
            <a:spAutoFit/>
          </a:bodyPr>
          <a:lstStyle/>
          <a:p>
            <a:br>
              <a:rPr lang="sv-SE" dirty="0"/>
            </a:br>
            <a:br>
              <a:rPr lang="sv-SE" dirty="0"/>
            </a:br>
            <a:r>
              <a:rPr lang="sv-SE" dirty="0"/>
              <a:t> </a:t>
            </a:r>
          </a:p>
        </p:txBody>
      </p:sp>
      <p:sp>
        <p:nvSpPr>
          <p:cNvPr id="7" name="textruta 6">
            <a:extLst>
              <a:ext uri="{FF2B5EF4-FFF2-40B4-BE49-F238E27FC236}">
                <a16:creationId xmlns:a16="http://schemas.microsoft.com/office/drawing/2014/main" id="{639B6006-4A28-A845-9066-EDB6770DBCB3}"/>
              </a:ext>
            </a:extLst>
          </p:cNvPr>
          <p:cNvSpPr txBox="1"/>
          <p:nvPr/>
        </p:nvSpPr>
        <p:spPr>
          <a:xfrm>
            <a:off x="775127" y="2996952"/>
            <a:ext cx="7593745" cy="584775"/>
          </a:xfrm>
          <a:prstGeom prst="rect">
            <a:avLst/>
          </a:prstGeom>
          <a:noFill/>
        </p:spPr>
        <p:txBody>
          <a:bodyPr wrap="none" rtlCol="0">
            <a:spAutoFit/>
          </a:bodyPr>
          <a:lstStyle/>
          <a:p>
            <a:pPr algn="ctr"/>
            <a:r>
              <a:rPr lang="sv-SE" sz="3200" dirty="0"/>
              <a:t>Välkomna till uppstartsmöte säsongen 2022!</a:t>
            </a:r>
          </a:p>
        </p:txBody>
      </p:sp>
    </p:spTree>
    <p:extLst>
      <p:ext uri="{BB962C8B-B14F-4D97-AF65-F5344CB8AC3E}">
        <p14:creationId xmlns:p14="http://schemas.microsoft.com/office/powerpoint/2010/main" val="44826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251520" y="144193"/>
            <a:ext cx="9217024" cy="6573163"/>
          </a:xfrm>
          <a:prstGeom prst="rect">
            <a:avLst/>
          </a:prstGeom>
          <a:noFill/>
          <a:ln>
            <a:noFill/>
          </a:ln>
        </p:spPr>
        <p:txBody>
          <a:bodyPr lIns="91425" tIns="91425" rIns="91425" bIns="91425" anchor="t" anchorCtr="0">
            <a:noAutofit/>
          </a:bodyPr>
          <a:lstStyle/>
          <a:p>
            <a:pPr lvl="0" rtl="0">
              <a:lnSpc>
                <a:spcPct val="115000"/>
              </a:lnSpc>
              <a:spcBef>
                <a:spcPts val="0"/>
              </a:spcBef>
              <a:buSzPct val="61111"/>
              <a:buNone/>
            </a:pPr>
            <a:r>
              <a:rPr lang="en-US" sz="2400" b="1" dirty="0" err="1">
                <a:solidFill>
                  <a:schemeClr val="dk1"/>
                </a:solidFill>
              </a:rPr>
              <a:t>Anläggning</a:t>
            </a:r>
            <a:endParaRPr lang="en-US" sz="2400" b="1" dirty="0">
              <a:solidFill>
                <a:schemeClr val="dk1"/>
              </a:solidFill>
            </a:endParaRPr>
          </a:p>
          <a:p>
            <a:pPr lvl="0" rtl="0">
              <a:lnSpc>
                <a:spcPct val="115000"/>
              </a:lnSpc>
              <a:spcBef>
                <a:spcPts val="0"/>
              </a:spcBef>
              <a:buSzPct val="61111"/>
              <a:buNone/>
            </a:pPr>
            <a:r>
              <a:rPr lang="en-US" sz="2000" b="1" dirty="0" err="1">
                <a:solidFill>
                  <a:schemeClr val="dk1"/>
                </a:solidFill>
              </a:rPr>
              <a:t>Kritning</a:t>
            </a:r>
            <a:r>
              <a:rPr lang="en-US" sz="2000" b="1" dirty="0">
                <a:solidFill>
                  <a:schemeClr val="dk1"/>
                </a:solidFill>
              </a:rPr>
              <a:t> av K2, 11 </a:t>
            </a:r>
            <a:r>
              <a:rPr lang="en-US" sz="2000" b="1" dirty="0" err="1">
                <a:solidFill>
                  <a:schemeClr val="dk1"/>
                </a:solidFill>
              </a:rPr>
              <a:t>och</a:t>
            </a:r>
            <a:r>
              <a:rPr lang="en-US" sz="2000" b="1" dirty="0">
                <a:solidFill>
                  <a:schemeClr val="dk1"/>
                </a:solidFill>
              </a:rPr>
              <a:t> 9 manna</a:t>
            </a:r>
            <a:endParaRPr lang="en-US" sz="2000" b="1" dirty="0">
              <a:solidFill>
                <a:srgbClr val="FF0000"/>
              </a:solidFill>
            </a:endParaRPr>
          </a:p>
          <a:p>
            <a:pPr lvl="0" rtl="0">
              <a:lnSpc>
                <a:spcPct val="115000"/>
              </a:lnSpc>
              <a:spcBef>
                <a:spcPts val="0"/>
              </a:spcBef>
              <a:buSzPct val="61111"/>
              <a:buNone/>
            </a:pPr>
            <a:endParaRPr sz="1100" b="1" dirty="0"/>
          </a:p>
          <a:p>
            <a:pPr marL="285750" lvl="0" indent="-285750">
              <a:lnSpc>
                <a:spcPct val="115000"/>
              </a:lnSpc>
              <a:buFont typeface="Arial" panose="020B0604020202020204" pitchFamily="34" charset="0"/>
              <a:buChar char="•"/>
            </a:pPr>
            <a:endParaRPr lang="sv-SE" sz="1600" dirty="0"/>
          </a:p>
          <a:p>
            <a:pPr marL="285750" lvl="0" indent="-285750">
              <a:lnSpc>
                <a:spcPct val="115000"/>
              </a:lnSpc>
              <a:buFont typeface="Arial" panose="020B0604020202020204" pitchFamily="34" charset="0"/>
              <a:buChar char="•"/>
            </a:pPr>
            <a:r>
              <a:rPr lang="sv-SE" sz="1600" dirty="0"/>
              <a:t>9- manna linjerna blir vita och extralinjer streckade.</a:t>
            </a:r>
          </a:p>
          <a:p>
            <a:pPr lvl="0" rtl="0">
              <a:lnSpc>
                <a:spcPct val="115000"/>
              </a:lnSpc>
              <a:spcBef>
                <a:spcPts val="0"/>
              </a:spcBef>
              <a:buNone/>
            </a:pPr>
            <a:endParaRPr sz="1800" b="1" dirty="0">
              <a:solidFill>
                <a:schemeClr val="dk1"/>
              </a:solidFill>
            </a:endParaRPr>
          </a:p>
        </p:txBody>
      </p:sp>
      <p:pic>
        <p:nvPicPr>
          <p:cNvPr id="3" name="Picture 2"/>
          <p:cNvPicPr>
            <a:picLocks noChangeAspect="1"/>
          </p:cNvPicPr>
          <p:nvPr/>
        </p:nvPicPr>
        <p:blipFill>
          <a:blip r:embed="rId3"/>
          <a:stretch>
            <a:fillRect/>
          </a:stretch>
        </p:blipFill>
        <p:spPr>
          <a:xfrm>
            <a:off x="8026335" y="140643"/>
            <a:ext cx="866145" cy="1056109"/>
          </a:xfrm>
          <a:prstGeom prst="rect">
            <a:avLst/>
          </a:prstGeom>
        </p:spPr>
      </p:pic>
      <p:grpSp>
        <p:nvGrpSpPr>
          <p:cNvPr id="7" name="Group 6">
            <a:extLst>
              <a:ext uri="{FF2B5EF4-FFF2-40B4-BE49-F238E27FC236}">
                <a16:creationId xmlns:a16="http://schemas.microsoft.com/office/drawing/2014/main" id="{EB8B4364-A79F-48CD-AA74-FDE53184331D}"/>
              </a:ext>
            </a:extLst>
          </p:cNvPr>
          <p:cNvGrpSpPr/>
          <p:nvPr/>
        </p:nvGrpSpPr>
        <p:grpSpPr>
          <a:xfrm>
            <a:off x="1403648" y="2420888"/>
            <a:ext cx="5047552" cy="2564881"/>
            <a:chOff x="1403648" y="2420888"/>
            <a:chExt cx="5047552" cy="2564881"/>
          </a:xfrm>
        </p:grpSpPr>
        <p:pic>
          <p:nvPicPr>
            <p:cNvPr id="4" name="Picture 3">
              <a:extLst>
                <a:ext uri="{FF2B5EF4-FFF2-40B4-BE49-F238E27FC236}">
                  <a16:creationId xmlns:a16="http://schemas.microsoft.com/office/drawing/2014/main" id="{DF1BE7B3-F934-4734-9EA6-70E69E3356ED}"/>
                </a:ext>
              </a:extLst>
            </p:cNvPr>
            <p:cNvPicPr>
              <a:picLocks noChangeAspect="1"/>
            </p:cNvPicPr>
            <p:nvPr/>
          </p:nvPicPr>
          <p:blipFill>
            <a:blip r:embed="rId4"/>
            <a:stretch>
              <a:fillRect/>
            </a:stretch>
          </p:blipFill>
          <p:spPr>
            <a:xfrm>
              <a:off x="1403648" y="2420888"/>
              <a:ext cx="4975544" cy="2564881"/>
            </a:xfrm>
            <a:prstGeom prst="rect">
              <a:avLst/>
            </a:prstGeom>
          </p:spPr>
        </p:pic>
        <p:sp>
          <p:nvSpPr>
            <p:cNvPr id="6" name="Rectangle 5">
              <a:extLst>
                <a:ext uri="{FF2B5EF4-FFF2-40B4-BE49-F238E27FC236}">
                  <a16:creationId xmlns:a16="http://schemas.microsoft.com/office/drawing/2014/main" id="{4D7022AB-27DE-4F7D-AFBA-1671CBF8DE41}"/>
                </a:ext>
              </a:extLst>
            </p:cNvPr>
            <p:cNvSpPr/>
            <p:nvPr/>
          </p:nvSpPr>
          <p:spPr>
            <a:xfrm>
              <a:off x="1475656" y="4261282"/>
              <a:ext cx="4975544" cy="175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Tree>
    <p:extLst>
      <p:ext uri="{BB962C8B-B14F-4D97-AF65-F5344CB8AC3E}">
        <p14:creationId xmlns:p14="http://schemas.microsoft.com/office/powerpoint/2010/main" val="2877708078"/>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FF0000"/>
                </a:solidFill>
                <a:effectLst/>
                <a:latin typeface="Segoe UI" panose="020B0502040204020203" pitchFamily="34" charset="0"/>
              </a:rPr>
              <a:t>11.05 	Ungdom (Jessica</a:t>
            </a:r>
            <a:r>
              <a:rPr lang="sv-SE" sz="2600" dirty="0">
                <a:solidFill>
                  <a:srgbClr val="FF0000"/>
                </a:solidFill>
                <a:latin typeface="Segoe UI" panose="020B0502040204020203" pitchFamily="34" charset="0"/>
              </a:rPr>
              <a:t> &amp;</a:t>
            </a:r>
            <a:r>
              <a:rPr lang="sv-SE" sz="2600" b="0" i="0" dirty="0">
                <a:solidFill>
                  <a:srgbClr val="FF0000"/>
                </a:solidFill>
                <a:effectLst/>
                <a:latin typeface="Segoe UI" panose="020B0502040204020203" pitchFamily="34" charset="0"/>
              </a:rPr>
              <a:t> Ulrika)</a:t>
            </a:r>
          </a:p>
          <a:p>
            <a:pPr algn="l" fontAlgn="base"/>
            <a:r>
              <a:rPr lang="sv-SE" sz="2600" b="0" i="0" dirty="0">
                <a:solidFill>
                  <a:srgbClr val="000000"/>
                </a:solidFill>
                <a:effectLst/>
                <a:latin typeface="Segoe UI" panose="020B0502040204020203" pitchFamily="34" charset="0"/>
              </a:rPr>
              <a:t>11.30 	SISU  (Anna)</a:t>
            </a:r>
          </a:p>
          <a:p>
            <a:pPr algn="l" fontAlgn="base"/>
            <a:r>
              <a:rPr lang="sv-SE" sz="2600" b="0" i="0" dirty="0">
                <a:solidFill>
                  <a:srgbClr val="000000"/>
                </a:solidFill>
                <a:effectLst/>
                <a:latin typeface="Segoe UI" panose="020B0502040204020203" pitchFamily="34" charset="0"/>
              </a:rPr>
              <a:t>11.55 	Indelning diskussionsgrupper (Mattias)</a:t>
            </a:r>
          </a:p>
          <a:p>
            <a:pPr algn="l" fontAlgn="base"/>
            <a:r>
              <a:rPr lang="sv-SE" sz="2600" b="0" i="0" dirty="0">
                <a:solidFill>
                  <a:srgbClr val="000000"/>
                </a:solidFill>
                <a:effectLst/>
                <a:latin typeface="Segoe UI" panose="020B0502040204020203" pitchFamily="34" charset="0"/>
              </a:rPr>
              <a:t>12.00 	Lunch (inledning diskussioner)</a:t>
            </a:r>
          </a:p>
          <a:p>
            <a:pPr algn="l" fontAlgn="base"/>
            <a:r>
              <a:rPr lang="sv-SE" sz="2600" b="0" i="0" dirty="0">
                <a:solidFill>
                  <a:srgbClr val="00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284919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pPr algn="l"/>
            <a:r>
              <a:rPr lang="sv-SE" sz="3100" b="1" dirty="0"/>
              <a:t>Ungdom </a:t>
            </a:r>
            <a:br>
              <a:rPr lang="sv-SE" sz="3100" dirty="0"/>
            </a:br>
            <a:endParaRPr lang="sv-SE" sz="3100" dirty="0">
              <a:solidFill>
                <a:srgbClr val="FF0000"/>
              </a:solidFill>
            </a:endParaRPr>
          </a:p>
        </p:txBody>
      </p:sp>
      <p:sp>
        <p:nvSpPr>
          <p:cNvPr id="7" name="Content Placeholder 2">
            <a:extLst>
              <a:ext uri="{FF2B5EF4-FFF2-40B4-BE49-F238E27FC236}">
                <a16:creationId xmlns:a16="http://schemas.microsoft.com/office/drawing/2014/main" id="{A27394A4-FD33-4A6F-9B42-F023C07FCA74}"/>
              </a:ext>
            </a:extLst>
          </p:cNvPr>
          <p:cNvSpPr>
            <a:spLocks noGrp="1"/>
          </p:cNvSpPr>
          <p:nvPr>
            <p:ph idx="1"/>
          </p:nvPr>
        </p:nvSpPr>
        <p:spPr>
          <a:xfrm>
            <a:off x="360056" y="889602"/>
            <a:ext cx="8150036" cy="5851766"/>
          </a:xfrm>
        </p:spPr>
        <p:txBody>
          <a:bodyPr vert="horz" lIns="91440" tIns="45720" rIns="91440" bIns="45720" rtlCol="0" anchor="t">
            <a:normAutofit lnSpcReduction="10000"/>
          </a:bodyPr>
          <a:lstStyle/>
          <a:p>
            <a:pPr marL="0" indent="0">
              <a:buNone/>
            </a:pPr>
            <a:r>
              <a:rPr lang="sv-SE" sz="1400" b="1" dirty="0">
                <a:cs typeface="Calibri"/>
              </a:rPr>
              <a:t>Ungdomssektionen består av Jessica (</a:t>
            </a:r>
            <a:r>
              <a:rPr lang="sv-SE" sz="1400" b="1" dirty="0" err="1">
                <a:cs typeface="Calibri"/>
              </a:rPr>
              <a:t>repr</a:t>
            </a:r>
            <a:r>
              <a:rPr lang="sv-SE" sz="1400" b="1" dirty="0">
                <a:cs typeface="Calibri"/>
              </a:rPr>
              <a:t>. P06) Ulrika (</a:t>
            </a:r>
            <a:r>
              <a:rPr lang="sv-SE" sz="1400" b="1" dirty="0" err="1">
                <a:cs typeface="Calibri"/>
              </a:rPr>
              <a:t>repr</a:t>
            </a:r>
            <a:r>
              <a:rPr lang="sv-SE" sz="1400" b="1" dirty="0">
                <a:cs typeface="Calibri"/>
              </a:rPr>
              <a:t>. </a:t>
            </a:r>
            <a:r>
              <a:rPr lang="sv-SE" sz="1400" b="1" dirty="0" err="1">
                <a:cs typeface="Calibri"/>
              </a:rPr>
              <a:t>Flick</a:t>
            </a:r>
            <a:r>
              <a:rPr lang="sv-SE" sz="1400" b="1" dirty="0">
                <a:cs typeface="Calibri"/>
              </a:rPr>
              <a:t> ungdom) </a:t>
            </a:r>
            <a:endParaRPr lang="sv-SE" sz="1400" dirty="0">
              <a:cs typeface="Calibri"/>
            </a:endParaRPr>
          </a:p>
          <a:p>
            <a:r>
              <a:rPr lang="sv-SE" sz="1200" b="1" dirty="0">
                <a:cs typeface="Calibri"/>
              </a:rPr>
              <a:t>Materialinventering </a:t>
            </a:r>
            <a:r>
              <a:rPr lang="sv-SE" sz="1200" dirty="0">
                <a:cs typeface="Calibri"/>
              </a:rPr>
              <a:t>–utskick är gjort, det föreningen bekostar för lagen är: </a:t>
            </a:r>
            <a:br>
              <a:rPr lang="sv-SE" sz="1200" dirty="0">
                <a:cs typeface="Calibri"/>
              </a:rPr>
            </a:br>
            <a:r>
              <a:rPr lang="sv-SE" sz="1200" dirty="0">
                <a:cs typeface="Calibri"/>
              </a:rPr>
              <a:t>*Matchtröjor (här är det antal samt storlek vi vill veta) (de urväxta ska åter till ungdomssektionen med info om </a:t>
            </a:r>
            <a:r>
              <a:rPr lang="sv-SE" sz="1200" dirty="0" err="1">
                <a:cs typeface="Calibri"/>
              </a:rPr>
              <a:t>strl</a:t>
            </a:r>
            <a:r>
              <a:rPr lang="sv-SE" sz="1200" dirty="0">
                <a:cs typeface="Calibri"/>
              </a:rPr>
              <a:t>/nr)</a:t>
            </a:r>
            <a:br>
              <a:rPr lang="sv-SE" sz="1200" dirty="0">
                <a:cs typeface="Calibri"/>
              </a:rPr>
            </a:br>
            <a:r>
              <a:rPr lang="sv-SE" sz="1200" dirty="0">
                <a:cs typeface="Calibri"/>
              </a:rPr>
              <a:t>*Bollar (</a:t>
            </a:r>
            <a:r>
              <a:rPr lang="sv-SE" sz="1200" dirty="0" err="1">
                <a:cs typeface="Calibri"/>
              </a:rPr>
              <a:t>strl</a:t>
            </a:r>
            <a:r>
              <a:rPr lang="sv-SE" sz="1200" dirty="0">
                <a:cs typeface="Calibri"/>
              </a:rPr>
              <a:t> och antal) (5-mannalagen har gemensamma bollar på </a:t>
            </a:r>
            <a:r>
              <a:rPr lang="sv-SE" sz="1200" dirty="0" err="1">
                <a:cs typeface="Calibri"/>
              </a:rPr>
              <a:t>Ullviliden</a:t>
            </a:r>
            <a:r>
              <a:rPr lang="sv-SE" sz="1200" dirty="0">
                <a:cs typeface="Calibri"/>
              </a:rPr>
              <a:t>)</a:t>
            </a:r>
            <a:br>
              <a:rPr lang="sv-SE" sz="1200" dirty="0">
                <a:cs typeface="Calibri"/>
              </a:rPr>
            </a:br>
            <a:r>
              <a:rPr lang="sv-SE" sz="1200" dirty="0">
                <a:cs typeface="Calibri"/>
              </a:rPr>
              <a:t>*Koner, västar, sjukvårdsväska</a:t>
            </a:r>
          </a:p>
          <a:p>
            <a:r>
              <a:rPr lang="sv-SE" sz="1200" dirty="0">
                <a:cs typeface="Calibri"/>
              </a:rPr>
              <a:t>Lagen ombesörjer själva inköp av tex overaller, tränings set, shorts, strumpor  mm via Intersport. Klädprofilen finns på : </a:t>
            </a:r>
            <a:r>
              <a:rPr lang="sv-SE" sz="1200" dirty="0">
                <a:cs typeface="Calibri"/>
                <a:hlinkClick r:id="rId2"/>
              </a:rPr>
              <a:t>https://team.intersport.se/irsta-if</a:t>
            </a:r>
            <a:r>
              <a:rPr lang="sv-SE" sz="1200" dirty="0">
                <a:cs typeface="Calibri"/>
              </a:rPr>
              <a:t>. Lagbeställningar mailas till Intersport. Sedan </a:t>
            </a:r>
            <a:r>
              <a:rPr lang="sv-SE" sz="1200" dirty="0" err="1">
                <a:cs typeface="Calibri"/>
              </a:rPr>
              <a:t>webshop</a:t>
            </a:r>
            <a:r>
              <a:rPr lang="sv-SE" sz="1200" dirty="0">
                <a:cs typeface="Calibri"/>
              </a:rPr>
              <a:t> vid kompletteringar.</a:t>
            </a:r>
          </a:p>
          <a:p>
            <a:r>
              <a:rPr lang="sv-SE" sz="1200" b="1" dirty="0">
                <a:cs typeface="Calibri"/>
              </a:rPr>
              <a:t>Träningsmatcher vinter/vår (konstgräs) </a:t>
            </a:r>
            <a:r>
              <a:rPr lang="sv-SE" sz="1200" dirty="0">
                <a:cs typeface="Calibri"/>
              </a:rPr>
              <a:t>– Här får lagen själva leta tider i </a:t>
            </a:r>
            <a:r>
              <a:rPr lang="sv-SE" sz="1200" dirty="0" err="1">
                <a:cs typeface="Calibri"/>
              </a:rPr>
              <a:t>Interbook</a:t>
            </a:r>
            <a:r>
              <a:rPr lang="sv-SE" sz="1200" dirty="0">
                <a:cs typeface="Calibri"/>
              </a:rPr>
              <a:t>, </a:t>
            </a:r>
            <a:r>
              <a:rPr lang="sv-SE" sz="1200" dirty="0">
                <a:cs typeface="Calibri"/>
                <a:hlinkClick r:id="rId3"/>
              </a:rPr>
              <a:t>https://vasteras.ibgo.se/</a:t>
            </a:r>
            <a:r>
              <a:rPr lang="sv-SE" sz="1200" dirty="0">
                <a:cs typeface="Calibri"/>
              </a:rPr>
              <a:t> och sen maila Jessica som bokar upp. </a:t>
            </a:r>
            <a:br>
              <a:rPr lang="sv-SE" sz="1200" dirty="0">
                <a:cs typeface="Calibri"/>
              </a:rPr>
            </a:br>
            <a:r>
              <a:rPr lang="sv-SE" sz="1200" dirty="0">
                <a:cs typeface="Calibri"/>
              </a:rPr>
              <a:t>9 och 11-manna lag:  3 träningsmatcher / lag, 7-manna lag: 2 träningsmatcher /lag. </a:t>
            </a:r>
            <a:br>
              <a:rPr lang="sv-SE" sz="1200" dirty="0">
                <a:cs typeface="Calibri"/>
              </a:rPr>
            </a:br>
            <a:r>
              <a:rPr lang="sv-SE" sz="1200" dirty="0">
                <a:cs typeface="Calibri"/>
              </a:rPr>
              <a:t>Önskas ytterligare tider får det bli i mån av plats.</a:t>
            </a:r>
            <a:br>
              <a:rPr lang="sv-SE" sz="1200" dirty="0">
                <a:cs typeface="Calibri"/>
              </a:rPr>
            </a:br>
            <a:r>
              <a:rPr lang="sv-SE" sz="1200" dirty="0">
                <a:cs typeface="Calibri"/>
              </a:rPr>
              <a:t>Några tider har tilldelats 9-11manna lagen</a:t>
            </a:r>
          </a:p>
          <a:p>
            <a:r>
              <a:rPr lang="sv-SE" sz="1200" b="1" dirty="0">
                <a:cs typeface="Calibri"/>
              </a:rPr>
              <a:t>Träningstider/Matchtider (sommar) </a:t>
            </a:r>
            <a:r>
              <a:rPr lang="sv-SE" sz="1200" dirty="0">
                <a:cs typeface="Calibri"/>
              </a:rPr>
              <a:t>– utskick om önskemål för träningstider och matchtider på </a:t>
            </a:r>
            <a:r>
              <a:rPr lang="sv-SE" sz="1200" dirty="0" err="1">
                <a:cs typeface="Calibri"/>
              </a:rPr>
              <a:t>Ullviliden</a:t>
            </a:r>
            <a:r>
              <a:rPr lang="sv-SE" sz="1200" dirty="0">
                <a:cs typeface="Calibri"/>
              </a:rPr>
              <a:t> och </a:t>
            </a:r>
            <a:r>
              <a:rPr lang="sv-SE" sz="1200" dirty="0" err="1">
                <a:cs typeface="Calibri"/>
              </a:rPr>
              <a:t>Klinta</a:t>
            </a:r>
            <a:r>
              <a:rPr lang="sv-SE" sz="1200" dirty="0">
                <a:cs typeface="Calibri"/>
              </a:rPr>
              <a:t> är utskickat. Vi är många lag som ska samsas om planerna. Träningarna drar igång i maj, så snart vädret tillåter. Matchtider planeras så snart serierna är lottade. Schemat för detta kommer ligga i kalender på laget.se under Mer, Match-Träningstider</a:t>
            </a:r>
          </a:p>
          <a:p>
            <a:r>
              <a:rPr lang="sv-SE" sz="1200" b="1" dirty="0">
                <a:cs typeface="Calibri"/>
              </a:rPr>
              <a:t>Fogis.se </a:t>
            </a:r>
            <a:r>
              <a:rPr lang="sv-SE" sz="1200" dirty="0">
                <a:cs typeface="Calibri"/>
              </a:rPr>
              <a:t>- här anmäler alla sina lag för pool- och seriespel, inloggning fås från föreningen. Om ni saknar, hör av er till ordförande Mikael </a:t>
            </a:r>
            <a:r>
              <a:rPr lang="sv-SE" sz="1200" dirty="0" err="1">
                <a:cs typeface="Calibri"/>
              </a:rPr>
              <a:t>Olevall</a:t>
            </a:r>
            <a:r>
              <a:rPr lang="sv-SE" sz="1200" dirty="0">
                <a:cs typeface="Calibri"/>
              </a:rPr>
              <a:t>.</a:t>
            </a:r>
          </a:p>
          <a:p>
            <a:r>
              <a:rPr lang="sv-SE" sz="1200" b="1" dirty="0">
                <a:cs typeface="Calibri"/>
              </a:rPr>
              <a:t>Domaransvarig</a:t>
            </a:r>
            <a:r>
              <a:rPr lang="sv-SE" sz="1200" dirty="0">
                <a:cs typeface="Calibri"/>
              </a:rPr>
              <a:t> – Vakant plats i ungdomssektionen vi vill tillsätta. </a:t>
            </a:r>
            <a:br>
              <a:rPr lang="sv-SE" sz="1200" dirty="0">
                <a:cs typeface="Calibri"/>
              </a:rPr>
            </a:br>
            <a:r>
              <a:rPr lang="sv-SE" sz="1200" dirty="0">
                <a:cs typeface="Calibri"/>
              </a:rPr>
              <a:t>Nu ansvarar varje lag att hitta domare till sina matcher. Aktuell domarlista finns på laget.se. Samt domarkvitto.</a:t>
            </a:r>
          </a:p>
          <a:p>
            <a:r>
              <a:rPr lang="sv-SE" sz="1200" b="1" dirty="0">
                <a:cs typeface="Calibri"/>
              </a:rPr>
              <a:t>Tränarutbildning  </a:t>
            </a:r>
            <a:r>
              <a:rPr lang="sv-SE" sz="1200" dirty="0">
                <a:cs typeface="Calibri"/>
              </a:rPr>
              <a:t>- föreningen ser helst att alla lag har tränare med tränarutbildning på rätt nivå. Vi informerar er kontinuerligt om när det är aktuellt med utbildning och alla anmälningar görs via ungdomssektionen (Jessica). Via denna länk ser ni det som är aktuellt i dagsläget: </a:t>
            </a:r>
            <a:r>
              <a:rPr lang="sv-SE" sz="1200" dirty="0">
                <a:cs typeface="Calibri"/>
                <a:hlinkClick r:id="rId4"/>
              </a:rPr>
              <a:t>http://vff.se/utbildning/aktuella-tranarutbildningar-centralt/</a:t>
            </a:r>
            <a:r>
              <a:rPr lang="sv-SE" sz="1200" dirty="0">
                <a:cs typeface="Calibri"/>
              </a:rPr>
              <a:t> </a:t>
            </a:r>
          </a:p>
          <a:p>
            <a:r>
              <a:rPr lang="sv-SE" sz="1200" b="1" dirty="0" err="1">
                <a:cs typeface="Calibri"/>
              </a:rPr>
              <a:t>Bollkul</a:t>
            </a:r>
            <a:r>
              <a:rPr lang="sv-SE" sz="1200" b="1" dirty="0">
                <a:cs typeface="Calibri"/>
              </a:rPr>
              <a:t> 2022</a:t>
            </a:r>
            <a:r>
              <a:rPr lang="sv-SE" sz="1200" dirty="0">
                <a:cs typeface="Calibri"/>
              </a:rPr>
              <a:t> – i år startar </a:t>
            </a:r>
            <a:r>
              <a:rPr lang="sv-SE" sz="1200" dirty="0" err="1">
                <a:cs typeface="Calibri"/>
              </a:rPr>
              <a:t>bollkul</a:t>
            </a:r>
            <a:r>
              <a:rPr lang="sv-SE" sz="1200" dirty="0">
                <a:cs typeface="Calibri"/>
              </a:rPr>
              <a:t> för tjejer och killar födda 2017.  Planerat att dra igång i maj. </a:t>
            </a:r>
            <a:br>
              <a:rPr lang="sv-SE" sz="1200" dirty="0">
                <a:cs typeface="Calibri"/>
              </a:rPr>
            </a:br>
            <a:r>
              <a:rPr lang="sv-SE" sz="1200" dirty="0">
                <a:cs typeface="Calibri"/>
              </a:rPr>
              <a:t>Även detta en vakant plats/uppgift i Ungdomssektionen.</a:t>
            </a:r>
          </a:p>
          <a:p>
            <a:r>
              <a:rPr lang="sv-SE" sz="1200" b="1" dirty="0">
                <a:cs typeface="Calibri"/>
              </a:rPr>
              <a:t>SISU</a:t>
            </a:r>
            <a:r>
              <a:rPr lang="sv-SE" sz="1200" dirty="0">
                <a:cs typeface="Calibri"/>
              </a:rPr>
              <a:t> – Vakantplats, vi vill påminna om att det är mycket viktigt att rapportera in SISU timmar. Detta ger oss möjlighet att hålla utbildningar eller ta in föreläsare.</a:t>
            </a:r>
          </a:p>
          <a:p>
            <a:r>
              <a:rPr lang="sv-SE" sz="1200" b="1" dirty="0">
                <a:cs typeface="Calibri"/>
              </a:rPr>
              <a:t>Laget.se </a:t>
            </a:r>
            <a:r>
              <a:rPr lang="sv-SE" sz="1200" dirty="0">
                <a:cs typeface="Calibri"/>
              </a:rPr>
              <a:t>- se till att era sidor är uppdaterade med rätt spelare och ledare. Lägg även till den som är ekonomiansvarig för laget. Viktigt att dessa sidor är uppdaterade.</a:t>
            </a:r>
          </a:p>
          <a:p>
            <a:r>
              <a:rPr lang="sv-SE" sz="1200" b="1" dirty="0" err="1">
                <a:cs typeface="Calibri"/>
              </a:rPr>
              <a:t>Ullviliden</a:t>
            </a:r>
            <a:r>
              <a:rPr lang="sv-SE" sz="1200" dirty="0">
                <a:cs typeface="Calibri"/>
              </a:rPr>
              <a:t> samsas om bollar, koner, västar alla har ansvar att materialet är ok och återlämnat efter varje träning. Tar man ut 20 bollar ser man till att 20 bollar lämnas åter. Pumpa bollar vid behov.</a:t>
            </a:r>
            <a:endParaRPr lang="sv-SE" sz="1200" dirty="0">
              <a:solidFill>
                <a:srgbClr val="000000"/>
              </a:solidFill>
              <a:cs typeface="Calibri"/>
            </a:endParaRP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5"/>
          <a:stretch>
            <a:fillRect/>
          </a:stretch>
        </p:blipFill>
        <p:spPr>
          <a:xfrm>
            <a:off x="8023520" y="116632"/>
            <a:ext cx="866145" cy="1056109"/>
          </a:xfrm>
          <a:prstGeom prst="rect">
            <a:avLst/>
          </a:prstGeom>
        </p:spPr>
      </p:pic>
      <p:pic>
        <p:nvPicPr>
          <p:cNvPr id="9" name="Picture 3" descr="En bild som visar ritning&#10;&#10;Beskrivning genererad med mycket hög exakthet">
            <a:extLst>
              <a:ext uri="{FF2B5EF4-FFF2-40B4-BE49-F238E27FC236}">
                <a16:creationId xmlns:a16="http://schemas.microsoft.com/office/drawing/2014/main" id="{A12305FA-C256-4596-BADA-E2D1B14FD8D7}"/>
              </a:ext>
            </a:extLst>
          </p:cNvPr>
          <p:cNvPicPr>
            <a:picLocks noChangeAspect="1"/>
          </p:cNvPicPr>
          <p:nvPr/>
        </p:nvPicPr>
        <p:blipFill>
          <a:blip r:embed="rId5"/>
          <a:stretch>
            <a:fillRect/>
          </a:stretch>
        </p:blipFill>
        <p:spPr>
          <a:xfrm>
            <a:off x="8023519" y="116631"/>
            <a:ext cx="866145" cy="1056109"/>
          </a:xfrm>
          <a:prstGeom prst="rect">
            <a:avLst/>
          </a:prstGeom>
        </p:spPr>
      </p:pic>
    </p:spTree>
    <p:extLst>
      <p:ext uri="{BB962C8B-B14F-4D97-AF65-F5344CB8AC3E}">
        <p14:creationId xmlns:p14="http://schemas.microsoft.com/office/powerpoint/2010/main" val="3478431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5551"/>
            <a:ext cx="9144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3">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flipV="1">
            <a:off x="0" y="3504048"/>
            <a:ext cx="9144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603504" y="4334274"/>
            <a:ext cx="3758604" cy="1773936"/>
          </a:xfrm>
        </p:spPr>
        <p:txBody>
          <a:bodyPr vert="horz" lIns="91440" tIns="45720" rIns="91440" bIns="45720" rtlCol="0" anchor="ctr">
            <a:normAutofit/>
          </a:bodyPr>
          <a:lstStyle/>
          <a:p>
            <a:pPr algn="r">
              <a:lnSpc>
                <a:spcPct val="90000"/>
              </a:lnSpc>
            </a:pPr>
            <a:r>
              <a:rPr lang="en-US" sz="3500" dirty="0" err="1">
                <a:solidFill>
                  <a:srgbClr val="FFFFFF"/>
                </a:solidFill>
              </a:rPr>
              <a:t>Klädprofil</a:t>
            </a:r>
            <a:r>
              <a:rPr lang="en-US" sz="3500" dirty="0">
                <a:solidFill>
                  <a:srgbClr val="FFFFFF"/>
                </a:solidFill>
              </a:rPr>
              <a:t> 2022</a:t>
            </a:r>
          </a:p>
        </p:txBody>
      </p:sp>
      <p:sp>
        <p:nvSpPr>
          <p:cNvPr id="16" name="Rectangle 15">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3648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erson wearing a black shirt&#10;&#10;Description generated with very high confidence">
            <a:extLst>
              <a:ext uri="{FF2B5EF4-FFF2-40B4-BE49-F238E27FC236}">
                <a16:creationId xmlns:a16="http://schemas.microsoft.com/office/drawing/2014/main" id="{F2053838-581A-4CB9-9B0E-5679359E8BAD}"/>
              </a:ext>
            </a:extLst>
          </p:cNvPr>
          <p:cNvPicPr>
            <a:picLocks noChangeAspect="1"/>
          </p:cNvPicPr>
          <p:nvPr/>
        </p:nvPicPr>
        <p:blipFill>
          <a:blip r:embed="rId3"/>
          <a:stretch>
            <a:fillRect/>
          </a:stretch>
        </p:blipFill>
        <p:spPr>
          <a:xfrm>
            <a:off x="4486420" y="485997"/>
            <a:ext cx="3991368" cy="2852725"/>
          </a:xfrm>
          <a:prstGeom prst="rect">
            <a:avLst/>
          </a:prstGeom>
        </p:spPr>
      </p:pic>
      <p:sp>
        <p:nvSpPr>
          <p:cNvPr id="3" name="TextBox 2"/>
          <p:cNvSpPr txBox="1"/>
          <p:nvPr/>
        </p:nvSpPr>
        <p:spPr>
          <a:xfrm>
            <a:off x="4766730" y="4331839"/>
            <a:ext cx="3771900" cy="17739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200" b="1" dirty="0">
                <a:solidFill>
                  <a:srgbClr val="FFFFFF"/>
                </a:solidFill>
              </a:rPr>
              <a:t>Irsta IF </a:t>
            </a:r>
            <a:r>
              <a:rPr lang="en-US" sz="1200" b="1" dirty="0" err="1">
                <a:solidFill>
                  <a:srgbClr val="FFFFFF"/>
                </a:solidFill>
              </a:rPr>
              <a:t>Matchställ</a:t>
            </a:r>
            <a:endParaRPr lang="en-US" sz="1200" b="1" dirty="0">
              <a:solidFill>
                <a:srgbClr val="FFFFFF"/>
              </a:solidFill>
            </a:endParaRPr>
          </a:p>
          <a:p>
            <a:pPr indent="-228600">
              <a:lnSpc>
                <a:spcPct val="90000"/>
              </a:lnSpc>
              <a:spcAft>
                <a:spcPts val="600"/>
              </a:spcAft>
              <a:buFont typeface="Arial" panose="020B0604020202020204" pitchFamily="34" charset="0"/>
              <a:buChar char="•"/>
            </a:pPr>
            <a:r>
              <a:rPr lang="en-US" sz="1200" b="1" dirty="0" err="1">
                <a:solidFill>
                  <a:srgbClr val="FFFFFF"/>
                </a:solidFill>
              </a:rPr>
              <a:t>Huvudställ</a:t>
            </a:r>
            <a:r>
              <a:rPr lang="en-US" sz="1200" dirty="0">
                <a:solidFill>
                  <a:srgbClr val="FFFFFF"/>
                </a:solidFill>
              </a:rPr>
              <a:t> = </a:t>
            </a:r>
            <a:r>
              <a:rPr lang="en-US" sz="1200" dirty="0" err="1">
                <a:solidFill>
                  <a:srgbClr val="FFFFFF"/>
                </a:solidFill>
              </a:rPr>
              <a:t>Tröja</a:t>
            </a:r>
            <a:r>
              <a:rPr lang="en-US" sz="1200" dirty="0">
                <a:solidFill>
                  <a:srgbClr val="FFFFFF"/>
                </a:solidFill>
              </a:rPr>
              <a:t>, shorts och </a:t>
            </a:r>
            <a:r>
              <a:rPr lang="en-US" sz="1200" dirty="0" err="1">
                <a:solidFill>
                  <a:srgbClr val="FFFFFF"/>
                </a:solidFill>
              </a:rPr>
              <a:t>strumpor</a:t>
            </a:r>
            <a:r>
              <a:rPr lang="en-US" sz="1200" dirty="0">
                <a:solidFill>
                  <a:srgbClr val="FFFFFF"/>
                </a:solidFill>
              </a:rPr>
              <a:t> = GRÖNT</a:t>
            </a:r>
          </a:p>
          <a:p>
            <a:pPr indent="-228600">
              <a:lnSpc>
                <a:spcPct val="90000"/>
              </a:lnSpc>
              <a:spcAft>
                <a:spcPts val="600"/>
              </a:spcAft>
              <a:buFont typeface="Arial" panose="020B0604020202020204" pitchFamily="34" charset="0"/>
              <a:buChar char="•"/>
            </a:pPr>
            <a:r>
              <a:rPr lang="en-US" sz="1200" b="1" dirty="0" err="1">
                <a:solidFill>
                  <a:srgbClr val="FFFFFF"/>
                </a:solidFill>
              </a:rPr>
              <a:t>Reservställ</a:t>
            </a:r>
            <a:r>
              <a:rPr lang="en-US" sz="1200" dirty="0">
                <a:solidFill>
                  <a:srgbClr val="FFFFFF"/>
                </a:solidFill>
              </a:rPr>
              <a:t> = </a:t>
            </a:r>
            <a:r>
              <a:rPr lang="en-US" sz="1200" dirty="0" err="1">
                <a:solidFill>
                  <a:srgbClr val="FFFFFF"/>
                </a:solidFill>
              </a:rPr>
              <a:t>Tröja</a:t>
            </a:r>
            <a:r>
              <a:rPr lang="en-US" sz="1200" dirty="0">
                <a:solidFill>
                  <a:srgbClr val="FFFFFF"/>
                </a:solidFill>
              </a:rPr>
              <a:t>, shorts och </a:t>
            </a:r>
            <a:r>
              <a:rPr lang="en-US" sz="1200" dirty="0" err="1">
                <a:solidFill>
                  <a:srgbClr val="FFFFFF"/>
                </a:solidFill>
              </a:rPr>
              <a:t>strumpor</a:t>
            </a:r>
            <a:r>
              <a:rPr lang="en-US" sz="1200" dirty="0">
                <a:solidFill>
                  <a:srgbClr val="FFFFFF"/>
                </a:solidFill>
              </a:rPr>
              <a:t> = SVART</a:t>
            </a:r>
          </a:p>
          <a:p>
            <a:pPr indent="-228600">
              <a:lnSpc>
                <a:spcPct val="90000"/>
              </a:lnSpc>
              <a:spcAft>
                <a:spcPts val="600"/>
              </a:spcAft>
              <a:buFont typeface="Arial" panose="020B0604020202020204" pitchFamily="34" charset="0"/>
              <a:buChar char="•"/>
            </a:pPr>
            <a:endParaRPr lang="en-US" sz="1200" dirty="0">
              <a:solidFill>
                <a:srgbClr val="FFFFFF"/>
              </a:solidFill>
            </a:endParaRPr>
          </a:p>
          <a:p>
            <a:pPr indent="-228600">
              <a:lnSpc>
                <a:spcPct val="90000"/>
              </a:lnSpc>
              <a:spcAft>
                <a:spcPts val="600"/>
              </a:spcAft>
              <a:buFont typeface="Arial" panose="020B0604020202020204" pitchFamily="34" charset="0"/>
              <a:buChar char="•"/>
            </a:pPr>
            <a:r>
              <a:rPr lang="en-US" sz="1200" dirty="0">
                <a:solidFill>
                  <a:srgbClr val="FFFFFF"/>
                </a:solidFill>
              </a:rPr>
              <a:t>Se </a:t>
            </a:r>
            <a:r>
              <a:rPr lang="en-US" sz="1200" dirty="0" err="1">
                <a:solidFill>
                  <a:srgbClr val="FFFFFF"/>
                </a:solidFill>
              </a:rPr>
              <a:t>webshop:https</a:t>
            </a:r>
            <a:r>
              <a:rPr lang="en-US" sz="1200" dirty="0">
                <a:solidFill>
                  <a:srgbClr val="FFFFFF"/>
                </a:solidFill>
              </a:rPr>
              <a:t>://team.intersport.se/</a:t>
            </a:r>
            <a:r>
              <a:rPr lang="en-US" sz="1200" dirty="0" err="1">
                <a:solidFill>
                  <a:srgbClr val="FFFFFF"/>
                </a:solidFill>
              </a:rPr>
              <a:t>irsta</a:t>
            </a:r>
            <a:r>
              <a:rPr lang="en-US" sz="1200" dirty="0">
                <a:solidFill>
                  <a:srgbClr val="FFFFFF"/>
                </a:solidFill>
              </a:rPr>
              <a:t>-if</a:t>
            </a:r>
          </a:p>
          <a:p>
            <a:pPr indent="-228600">
              <a:lnSpc>
                <a:spcPct val="90000"/>
              </a:lnSpc>
              <a:spcAft>
                <a:spcPts val="600"/>
              </a:spcAft>
              <a:buFont typeface="Arial" panose="020B0604020202020204" pitchFamily="34" charset="0"/>
              <a:buChar char="•"/>
            </a:pPr>
            <a:endParaRPr lang="en-US" sz="1200" dirty="0">
              <a:solidFill>
                <a:srgbClr val="FFFFFF"/>
              </a:solidFill>
            </a:endParaRPr>
          </a:p>
          <a:p>
            <a:pPr indent="-228600">
              <a:lnSpc>
                <a:spcPct val="90000"/>
              </a:lnSpc>
              <a:spcAft>
                <a:spcPts val="600"/>
              </a:spcAft>
              <a:buFont typeface="Arial" panose="020B0604020202020204" pitchFamily="34" charset="0"/>
              <a:buChar char="•"/>
            </a:pPr>
            <a:endParaRPr lang="en-US" sz="1200" dirty="0">
              <a:solidFill>
                <a:srgbClr val="FFFFFF"/>
              </a:solidFill>
            </a:endParaRPr>
          </a:p>
          <a:p>
            <a:pPr indent="-228600">
              <a:lnSpc>
                <a:spcPct val="90000"/>
              </a:lnSpc>
              <a:spcAft>
                <a:spcPts val="600"/>
              </a:spcAft>
              <a:buFont typeface="Arial" panose="020B0604020202020204" pitchFamily="34" charset="0"/>
              <a:buChar char="•"/>
            </a:pPr>
            <a:endParaRPr lang="en-US" sz="1200" dirty="0">
              <a:solidFill>
                <a:srgbClr val="FFFFFF"/>
              </a:solidFill>
            </a:endParaRPr>
          </a:p>
        </p:txBody>
      </p:sp>
      <p:pic>
        <p:nvPicPr>
          <p:cNvPr id="6" name="Picture 5"/>
          <p:cNvPicPr>
            <a:picLocks noChangeAspect="1"/>
          </p:cNvPicPr>
          <p:nvPr/>
        </p:nvPicPr>
        <p:blipFill>
          <a:blip r:embed="rId4"/>
          <a:stretch>
            <a:fillRect/>
          </a:stretch>
        </p:blipFill>
        <p:spPr>
          <a:xfrm>
            <a:off x="8023520" y="116632"/>
            <a:ext cx="866145" cy="1056109"/>
          </a:xfrm>
          <a:prstGeom prst="rect">
            <a:avLst/>
          </a:prstGeom>
        </p:spPr>
      </p:pic>
      <p:pic>
        <p:nvPicPr>
          <p:cNvPr id="5" name="Bildobjekt 4">
            <a:extLst>
              <a:ext uri="{FF2B5EF4-FFF2-40B4-BE49-F238E27FC236}">
                <a16:creationId xmlns:a16="http://schemas.microsoft.com/office/drawing/2014/main" id="{E20EFCD8-7240-443F-884A-5576AC11DB13}"/>
              </a:ext>
            </a:extLst>
          </p:cNvPr>
          <p:cNvPicPr>
            <a:picLocks noChangeAspect="1"/>
          </p:cNvPicPr>
          <p:nvPr/>
        </p:nvPicPr>
        <p:blipFill rotWithShape="1">
          <a:blip r:embed="rId5"/>
          <a:srcRect l="12110" r="6470" b="995"/>
          <a:stretch/>
        </p:blipFill>
        <p:spPr>
          <a:xfrm>
            <a:off x="25588" y="295058"/>
            <a:ext cx="4234372" cy="2913932"/>
          </a:xfrm>
          <a:prstGeom prst="rect">
            <a:avLst/>
          </a:prstGeom>
        </p:spPr>
      </p:pic>
    </p:spTree>
    <p:extLst>
      <p:ext uri="{BB962C8B-B14F-4D97-AF65-F5344CB8AC3E}">
        <p14:creationId xmlns:p14="http://schemas.microsoft.com/office/powerpoint/2010/main" val="424221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solidFill>
                  <a:srgbClr val="FF0000"/>
                </a:solidFill>
                <a:effectLst/>
                <a:latin typeface="Segoe UI" panose="020B0502040204020203" pitchFamily="34" charset="0"/>
              </a:rPr>
              <a:t>11.30 	SISU  (Anna)</a:t>
            </a:r>
          </a:p>
          <a:p>
            <a:pPr algn="l" fontAlgn="base"/>
            <a:r>
              <a:rPr lang="sv-SE" sz="2600" b="0" i="0" dirty="0">
                <a:solidFill>
                  <a:srgbClr val="000000"/>
                </a:solidFill>
                <a:effectLst/>
                <a:latin typeface="Segoe UI" panose="020B0502040204020203" pitchFamily="34" charset="0"/>
              </a:rPr>
              <a:t>11.55 	Indelning diskussionsgrupper (Mattias)</a:t>
            </a:r>
          </a:p>
          <a:p>
            <a:pPr algn="l" fontAlgn="base"/>
            <a:r>
              <a:rPr lang="sv-SE" sz="2600" b="0" i="0" dirty="0">
                <a:solidFill>
                  <a:srgbClr val="000000"/>
                </a:solidFill>
                <a:effectLst/>
                <a:latin typeface="Segoe UI" panose="020B0502040204020203" pitchFamily="34" charset="0"/>
              </a:rPr>
              <a:t>12.00 	Lunch (inledning diskussioner)</a:t>
            </a:r>
          </a:p>
          <a:p>
            <a:pPr algn="l" fontAlgn="base"/>
            <a:r>
              <a:rPr lang="sv-SE" sz="2600" b="0" i="0" dirty="0">
                <a:solidFill>
                  <a:srgbClr val="00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335639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82600" y="321734"/>
            <a:ext cx="8178799" cy="809935"/>
          </a:xfrm>
        </p:spPr>
        <p:txBody>
          <a:bodyPr>
            <a:normAutofit/>
          </a:bodyPr>
          <a:lstStyle/>
          <a:p>
            <a:pPr algn="l"/>
            <a:r>
              <a:rPr lang="sv-SE" sz="3100" b="1" dirty="0"/>
              <a:t>SISU </a:t>
            </a:r>
            <a:endParaRPr lang="sv-SE" sz="3100" b="1" dirty="0">
              <a:solidFill>
                <a:srgbClr val="FF0000"/>
              </a:solidFill>
            </a:endParaRPr>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8023520" y="116632"/>
            <a:ext cx="866145" cy="1056109"/>
          </a:xfrm>
          <a:prstGeom prst="rect">
            <a:avLst/>
          </a:prstGeom>
        </p:spPr>
      </p:pic>
      <p:sp>
        <p:nvSpPr>
          <p:cNvPr id="3" name="Title 1">
            <a:extLst>
              <a:ext uri="{FF2B5EF4-FFF2-40B4-BE49-F238E27FC236}">
                <a16:creationId xmlns:a16="http://schemas.microsoft.com/office/drawing/2014/main" id="{79211C3F-37AA-42CA-9A31-98BED155A21A}"/>
              </a:ext>
            </a:extLst>
          </p:cNvPr>
          <p:cNvSpPr txBox="1">
            <a:spLocks/>
          </p:cNvSpPr>
          <p:nvPr/>
        </p:nvSpPr>
        <p:spPr>
          <a:xfrm>
            <a:off x="457200" y="274638"/>
            <a:ext cx="8229600" cy="20765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9" name="Picture 3" descr="En bild som visar ritning&#10;&#10;Beskrivning genererad med mycket hög exakthet">
            <a:extLst>
              <a:ext uri="{FF2B5EF4-FFF2-40B4-BE49-F238E27FC236}">
                <a16:creationId xmlns:a16="http://schemas.microsoft.com/office/drawing/2014/main" id="{A12305FA-C256-4596-BADA-E2D1B14FD8D7}"/>
              </a:ext>
            </a:extLst>
          </p:cNvPr>
          <p:cNvPicPr>
            <a:picLocks noChangeAspect="1"/>
          </p:cNvPicPr>
          <p:nvPr/>
        </p:nvPicPr>
        <p:blipFill>
          <a:blip r:embed="rId3"/>
          <a:stretch>
            <a:fillRect/>
          </a:stretch>
        </p:blipFill>
        <p:spPr>
          <a:xfrm>
            <a:off x="8023519" y="116631"/>
            <a:ext cx="866145" cy="1056109"/>
          </a:xfrm>
          <a:prstGeom prst="rect">
            <a:avLst/>
          </a:prstGeom>
        </p:spPr>
      </p:pic>
      <p:sp>
        <p:nvSpPr>
          <p:cNvPr id="12" name="Content Placeholder 2">
            <a:extLst>
              <a:ext uri="{FF2B5EF4-FFF2-40B4-BE49-F238E27FC236}">
                <a16:creationId xmlns:a16="http://schemas.microsoft.com/office/drawing/2014/main" id="{3C620A7E-3736-41B0-AA2B-D62F58FAB699}"/>
              </a:ext>
            </a:extLst>
          </p:cNvPr>
          <p:cNvSpPr>
            <a:spLocks noGrp="1"/>
          </p:cNvSpPr>
          <p:nvPr>
            <p:ph idx="1"/>
          </p:nvPr>
        </p:nvSpPr>
        <p:spPr>
          <a:xfrm>
            <a:off x="476389" y="1844796"/>
            <a:ext cx="8178799" cy="4393982"/>
          </a:xfrm>
        </p:spPr>
        <p:txBody>
          <a:bodyPr vert="horz" lIns="91440" tIns="45720" rIns="91440" bIns="45720" rtlCol="0" anchor="t">
            <a:normAutofit/>
          </a:bodyPr>
          <a:lstStyle/>
          <a:p>
            <a:r>
              <a:rPr lang="sv-SE" sz="2400" b="1" dirty="0">
                <a:cs typeface="Calibri"/>
              </a:rPr>
              <a:t>Kontaktperson till SISU:</a:t>
            </a:r>
          </a:p>
          <a:p>
            <a:pPr marL="0" indent="0" algn="l">
              <a:buNone/>
            </a:pPr>
            <a:r>
              <a:rPr lang="sv-SE" sz="1100" b="1" i="0" dirty="0">
                <a:solidFill>
                  <a:srgbClr val="201F1E"/>
                </a:solidFill>
                <a:effectLst/>
                <a:latin typeface="Arial" panose="020B0604020202020204" pitchFamily="34" charset="0"/>
              </a:rPr>
              <a:t>	</a:t>
            </a:r>
            <a:r>
              <a:rPr lang="sv-SE" sz="1200" b="1" i="0" dirty="0">
                <a:solidFill>
                  <a:srgbClr val="201F1E"/>
                </a:solidFill>
                <a:effectLst/>
                <a:latin typeface="Arial" panose="020B0604020202020204" pitchFamily="34" charset="0"/>
              </a:rPr>
              <a:t>Anna </a:t>
            </a:r>
            <a:r>
              <a:rPr lang="sv-SE" sz="1200" b="1" i="0" dirty="0" err="1">
                <a:solidFill>
                  <a:srgbClr val="201F1E"/>
                </a:solidFill>
                <a:effectLst/>
                <a:latin typeface="Arial" panose="020B0604020202020204" pitchFamily="34" charset="0"/>
              </a:rPr>
              <a:t>Meissner</a:t>
            </a:r>
            <a:br>
              <a:rPr lang="sv-SE" sz="1200" b="0" i="0" dirty="0">
                <a:solidFill>
                  <a:srgbClr val="201F1E"/>
                </a:solidFill>
                <a:effectLst/>
                <a:latin typeface="Arial" panose="020B0604020202020204" pitchFamily="34" charset="0"/>
              </a:rPr>
            </a:br>
            <a:r>
              <a:rPr lang="sv-SE" sz="1200" b="0" i="0" dirty="0">
                <a:solidFill>
                  <a:srgbClr val="201F1E"/>
                </a:solidFill>
                <a:effectLst/>
                <a:latin typeface="Arial" panose="020B0604020202020204" pitchFamily="34" charset="0"/>
              </a:rPr>
              <a:t>	Idrottskonsulent</a:t>
            </a:r>
            <a:br>
              <a:rPr lang="sv-SE" sz="1200" b="0" i="0" dirty="0">
                <a:solidFill>
                  <a:srgbClr val="201F1E"/>
                </a:solidFill>
                <a:effectLst/>
                <a:latin typeface="Arial" panose="020B0604020202020204" pitchFamily="34" charset="0"/>
              </a:rPr>
            </a:br>
            <a:br>
              <a:rPr lang="sv-SE" sz="1200" b="0" i="0" dirty="0">
                <a:solidFill>
                  <a:srgbClr val="201F1E"/>
                </a:solidFill>
                <a:effectLst/>
                <a:latin typeface="Arial" panose="020B0604020202020204" pitchFamily="34" charset="0"/>
              </a:rPr>
            </a:br>
            <a:r>
              <a:rPr lang="sv-SE" sz="1200" b="0" i="0" dirty="0">
                <a:solidFill>
                  <a:srgbClr val="201F1E"/>
                </a:solidFill>
                <a:effectLst/>
                <a:latin typeface="Arial" panose="020B0604020202020204" pitchFamily="34" charset="0"/>
              </a:rPr>
              <a:t>	RF-SISU Västmanland</a:t>
            </a:r>
            <a:endParaRPr lang="sv-SE" sz="1200" b="0" i="0" dirty="0">
              <a:solidFill>
                <a:srgbClr val="201F1E"/>
              </a:solidFill>
              <a:effectLst/>
              <a:latin typeface="Calibri" panose="020F0502020204030204" pitchFamily="34" charset="0"/>
            </a:endParaRPr>
          </a:p>
          <a:p>
            <a:pPr marL="0" indent="0" algn="l">
              <a:buNone/>
            </a:pPr>
            <a:r>
              <a:rPr lang="sv-SE" sz="1200" b="0" i="0" dirty="0">
                <a:solidFill>
                  <a:srgbClr val="201F1E"/>
                </a:solidFill>
                <a:effectLst/>
                <a:latin typeface="Arial" panose="020B0604020202020204" pitchFamily="34" charset="0"/>
              </a:rPr>
              <a:t>	Tel: 070-388 69 83 | E-post: </a:t>
            </a:r>
            <a:r>
              <a:rPr lang="sv-SE" sz="1200" b="0" i="0" dirty="0">
                <a:solidFill>
                  <a:srgbClr val="0563C1"/>
                </a:solidFill>
                <a:effectLst/>
                <a:latin typeface="Arial" panose="020B0604020202020204" pitchFamily="34" charset="0"/>
                <a:hlinkClick r:id="rId4"/>
              </a:rPr>
              <a:t>anna.meissner@rfsisu.se</a:t>
            </a:r>
            <a:endParaRPr lang="sv-SE" sz="1200" b="0" i="0" dirty="0">
              <a:solidFill>
                <a:srgbClr val="201F1E"/>
              </a:solidFill>
              <a:effectLst/>
              <a:latin typeface="Calibri" panose="020F0502020204030204" pitchFamily="34" charset="0"/>
            </a:endParaRPr>
          </a:p>
          <a:p>
            <a:pPr marL="0" indent="0" algn="l">
              <a:buNone/>
            </a:pPr>
            <a:r>
              <a:rPr lang="sv-SE" sz="1200" b="0" i="0" dirty="0">
                <a:solidFill>
                  <a:srgbClr val="201F1E"/>
                </a:solidFill>
                <a:effectLst/>
                <a:latin typeface="Arial" panose="020B0604020202020204" pitchFamily="34" charset="0"/>
              </a:rPr>
              <a:t>	Adress:  Pontus Widéns väg 18, 722 23 Västerås</a:t>
            </a:r>
            <a:endParaRPr lang="sv-SE" sz="1200" b="0" i="0" dirty="0">
              <a:solidFill>
                <a:srgbClr val="201F1E"/>
              </a:solidFill>
              <a:effectLst/>
              <a:latin typeface="Calibri" panose="020F0502020204030204" pitchFamily="34" charset="0"/>
            </a:endParaRPr>
          </a:p>
          <a:p>
            <a:pPr marL="0" indent="0">
              <a:buNone/>
              <a:defRPr/>
            </a:pPr>
            <a:endParaRPr lang="sv-SE" sz="1500" dirty="0"/>
          </a:p>
          <a:p>
            <a:pPr>
              <a:defRPr/>
            </a:pPr>
            <a:r>
              <a:rPr lang="sv-SE" sz="2400" b="1" dirty="0">
                <a:cs typeface="Calibri"/>
              </a:rPr>
              <a:t>Huvudkontaktperson från Irsta IF:</a:t>
            </a:r>
          </a:p>
          <a:p>
            <a:pPr marL="0" indent="0">
              <a:buNone/>
              <a:defRPr/>
            </a:pPr>
            <a:r>
              <a:rPr lang="sv-SE" sz="1500" b="1" dirty="0"/>
              <a:t>                       </a:t>
            </a:r>
            <a:r>
              <a:rPr lang="sv-SE" sz="1500" b="1" dirty="0">
                <a:solidFill>
                  <a:srgbClr val="FF0000"/>
                </a:solidFill>
              </a:rPr>
              <a:t>Vakant</a:t>
            </a:r>
            <a:endParaRPr lang="sv-SE" sz="1500" b="1" dirty="0">
              <a:solidFill>
                <a:srgbClr val="FF0000"/>
              </a:solidFill>
              <a:cs typeface="Calibri"/>
            </a:endParaRPr>
          </a:p>
        </p:txBody>
      </p:sp>
      <p:pic>
        <p:nvPicPr>
          <p:cNvPr id="13" name="Picture 12">
            <a:extLst>
              <a:ext uri="{FF2B5EF4-FFF2-40B4-BE49-F238E27FC236}">
                <a16:creationId xmlns:a16="http://schemas.microsoft.com/office/drawing/2014/main" id="{88A1AAC6-CA4D-4B36-8121-23D2C5AB95D1}"/>
              </a:ext>
            </a:extLst>
          </p:cNvPr>
          <p:cNvPicPr>
            <a:picLocks noChangeAspect="1"/>
          </p:cNvPicPr>
          <p:nvPr/>
        </p:nvPicPr>
        <p:blipFill>
          <a:blip r:embed="rId5"/>
          <a:stretch>
            <a:fillRect/>
          </a:stretch>
        </p:blipFill>
        <p:spPr>
          <a:xfrm>
            <a:off x="5708712" y="1946309"/>
            <a:ext cx="1424744" cy="1359032"/>
          </a:xfrm>
          <a:prstGeom prst="rect">
            <a:avLst/>
          </a:prstGeom>
        </p:spPr>
      </p:pic>
      <p:pic>
        <p:nvPicPr>
          <p:cNvPr id="15" name="Picture 3" descr="En bild som visar ritning&#10;&#10;Beskrivning genererad med mycket hög exakthet">
            <a:extLst>
              <a:ext uri="{FF2B5EF4-FFF2-40B4-BE49-F238E27FC236}">
                <a16:creationId xmlns:a16="http://schemas.microsoft.com/office/drawing/2014/main" id="{A799687F-D738-4D8E-BE88-50020CB1C95F}"/>
              </a:ext>
            </a:extLst>
          </p:cNvPr>
          <p:cNvPicPr>
            <a:picLocks noChangeAspect="1"/>
          </p:cNvPicPr>
          <p:nvPr/>
        </p:nvPicPr>
        <p:blipFill>
          <a:blip r:embed="rId3"/>
          <a:stretch>
            <a:fillRect/>
          </a:stretch>
        </p:blipFill>
        <p:spPr>
          <a:xfrm>
            <a:off x="5835896" y="4041787"/>
            <a:ext cx="1296144" cy="1580416"/>
          </a:xfrm>
          <a:prstGeom prst="rect">
            <a:avLst/>
          </a:prstGeom>
        </p:spPr>
      </p:pic>
    </p:spTree>
    <p:extLst>
      <p:ext uri="{BB962C8B-B14F-4D97-AF65-F5344CB8AC3E}">
        <p14:creationId xmlns:p14="http://schemas.microsoft.com/office/powerpoint/2010/main" val="319868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effectLst/>
                <a:latin typeface="Segoe UI" panose="020B0502040204020203" pitchFamily="34" charset="0"/>
              </a:rPr>
              <a:t>11.30 	SISU  (Anna)</a:t>
            </a:r>
          </a:p>
          <a:p>
            <a:pPr algn="l" fontAlgn="base"/>
            <a:r>
              <a:rPr lang="sv-SE" sz="2600" b="0" i="0" dirty="0">
                <a:solidFill>
                  <a:srgbClr val="FF0000"/>
                </a:solidFill>
                <a:effectLst/>
                <a:latin typeface="Segoe UI" panose="020B0502040204020203" pitchFamily="34" charset="0"/>
              </a:rPr>
              <a:t>11.55 	Indelning diskussionsgrupper (Mattias)</a:t>
            </a:r>
          </a:p>
          <a:p>
            <a:pPr algn="l" fontAlgn="base"/>
            <a:r>
              <a:rPr lang="sv-SE" sz="2600" b="0" i="0" dirty="0">
                <a:solidFill>
                  <a:srgbClr val="FF0000"/>
                </a:solidFill>
                <a:effectLst/>
                <a:latin typeface="Segoe UI" panose="020B0502040204020203" pitchFamily="34" charset="0"/>
              </a:rPr>
              <a:t>12.00 	Lunch (inledning diskussioner)</a:t>
            </a:r>
          </a:p>
          <a:p>
            <a:pPr algn="l" fontAlgn="base"/>
            <a:r>
              <a:rPr lang="sv-SE" sz="2600" b="0" i="0" dirty="0">
                <a:solidFill>
                  <a:srgbClr val="FF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4273871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186423"/>
            <a:ext cx="7886700" cy="1114382"/>
          </a:xfrm>
        </p:spPr>
        <p:txBody>
          <a:bodyPr vert="horz" lIns="91440" tIns="45720" rIns="91440" bIns="45720" rtlCol="0" anchor="ctr">
            <a:normAutofit/>
          </a:bodyPr>
          <a:lstStyle/>
          <a:p>
            <a:pPr>
              <a:lnSpc>
                <a:spcPct val="90000"/>
              </a:lnSpc>
            </a:pPr>
            <a:r>
              <a:rPr lang="sv-SE" sz="3800" b="1" dirty="0"/>
              <a:t>Spelarutbildningsplan</a:t>
            </a:r>
            <a:r>
              <a:rPr lang="en-US" sz="3800" b="1" dirty="0"/>
              <a:t> – Irsta IF (</a:t>
            </a:r>
            <a:r>
              <a:rPr lang="en-US" sz="3800" b="1" dirty="0" err="1">
                <a:solidFill>
                  <a:srgbClr val="FF0000"/>
                </a:solidFill>
              </a:rPr>
              <a:t>Nytt</a:t>
            </a:r>
            <a:r>
              <a:rPr lang="en-US" sz="3800" b="1" dirty="0"/>
              <a:t>)</a:t>
            </a:r>
          </a:p>
        </p:txBody>
      </p:sp>
      <p:pic>
        <p:nvPicPr>
          <p:cNvPr id="6" name="Picture 5" descr="Logo, company name&#10;&#10;Description automatically generated">
            <a:extLst>
              <a:ext uri="{FF2B5EF4-FFF2-40B4-BE49-F238E27FC236}">
                <a16:creationId xmlns:a16="http://schemas.microsoft.com/office/drawing/2014/main" id="{21EE2C77-177D-494E-BA5B-14AF71E416F1}"/>
              </a:ext>
            </a:extLst>
          </p:cNvPr>
          <p:cNvPicPr>
            <a:picLocks noChangeAspect="1"/>
          </p:cNvPicPr>
          <p:nvPr/>
        </p:nvPicPr>
        <p:blipFill rotWithShape="1">
          <a:blip r:embed="rId2"/>
          <a:srcRect t="739"/>
          <a:stretch/>
        </p:blipFill>
        <p:spPr>
          <a:xfrm>
            <a:off x="20" y="10"/>
            <a:ext cx="9143980" cy="5014697"/>
          </a:xfrm>
          <a:prstGeom prst="rect">
            <a:avLst/>
          </a:prstGeom>
        </p:spPr>
      </p:pic>
      <p:sp>
        <p:nvSpPr>
          <p:cNvPr id="3" name="TextBox 2">
            <a:extLst>
              <a:ext uri="{FF2B5EF4-FFF2-40B4-BE49-F238E27FC236}">
                <a16:creationId xmlns:a16="http://schemas.microsoft.com/office/drawing/2014/main" id="{3ECBFEA0-D0EF-4F6E-B927-D8B1B06FF3C8}"/>
              </a:ext>
            </a:extLst>
          </p:cNvPr>
          <p:cNvSpPr txBox="1"/>
          <p:nvPr/>
        </p:nvSpPr>
        <p:spPr>
          <a:xfrm>
            <a:off x="493086" y="1782981"/>
            <a:ext cx="8461927" cy="4393982"/>
          </a:xfrm>
          <a:prstGeom prst="rect">
            <a:avLst/>
          </a:prstGeom>
        </p:spPr>
        <p:txBody>
          <a:bodyPr vert="horz" lIns="91440" tIns="45720" rIns="91440" bIns="45720" rtlCol="0" anchor="t">
            <a:normAutofit/>
          </a:bodyPr>
          <a:lstStyle/>
          <a:p>
            <a:pPr>
              <a:lnSpc>
                <a:spcPct val="90000"/>
              </a:lnSpc>
              <a:spcAft>
                <a:spcPts val="600"/>
              </a:spcAft>
            </a:pPr>
            <a:endParaRPr lang="en-US" sz="1700" dirty="0">
              <a:cs typeface="Calibri"/>
            </a:endParaRPr>
          </a:p>
        </p:txBody>
      </p:sp>
      <p:pic>
        <p:nvPicPr>
          <p:cNvPr id="4" name="Picture 3" descr="Logo&#10;&#10;Description automatically generated"/>
          <p:cNvPicPr>
            <a:picLocks noChangeAspect="1"/>
          </p:cNvPicPr>
          <p:nvPr/>
        </p:nvPicPr>
        <p:blipFill>
          <a:blip r:embed="rId3"/>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18836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365262" y="2400300"/>
            <a:ext cx="8329421" cy="3109269"/>
          </a:xfrm>
        </p:spPr>
        <p:txBody>
          <a:bodyPr>
            <a:noAutofit/>
          </a:bodyPr>
          <a:lstStyle/>
          <a:p>
            <a:pPr>
              <a:tabLst>
                <a:tab pos="266700" algn="l"/>
              </a:tabLst>
            </a:pPr>
            <a:r>
              <a:rPr lang="sv-SE" sz="1800" dirty="0"/>
              <a:t>Att föreningen kommer fram till ett gemensamt sätt att spela och träna som genomsyrar verksamheten</a:t>
            </a:r>
          </a:p>
          <a:p>
            <a:pPr>
              <a:tabLst>
                <a:tab pos="266700" algn="l"/>
              </a:tabLst>
            </a:pPr>
            <a:endParaRPr lang="sv-SE" sz="1800" dirty="0"/>
          </a:p>
          <a:p>
            <a:pPr>
              <a:tabLst>
                <a:tab pos="266700" algn="l"/>
              </a:tabLst>
            </a:pPr>
            <a:r>
              <a:rPr lang="sv-SE" sz="1800" u="sng" dirty="0"/>
              <a:t>Detta förväntas öka chanserna att:</a:t>
            </a:r>
          </a:p>
          <a:p>
            <a:pPr marL="285750" indent="-285750">
              <a:buFont typeface="Arial" panose="020B0604020202020204" pitchFamily="34" charset="0"/>
              <a:buChar char="•"/>
              <a:tabLst>
                <a:tab pos="266700" algn="l"/>
              </a:tabLst>
            </a:pPr>
            <a:r>
              <a:rPr lang="sv-SE" sz="1800" dirty="0"/>
              <a:t>Spelare utvecklas och blir bättre</a:t>
            </a:r>
          </a:p>
          <a:p>
            <a:pPr marL="285750" indent="-285750">
              <a:buFont typeface="Arial" panose="020B0604020202020204" pitchFamily="34" charset="0"/>
              <a:buChar char="•"/>
              <a:tabLst>
                <a:tab pos="266700" algn="l"/>
              </a:tabLst>
            </a:pPr>
            <a:r>
              <a:rPr lang="sv-SE" sz="1800" dirty="0"/>
              <a:t>Spelare har lättare att anpassa sig för spel och träning med flera</a:t>
            </a:r>
            <a:br>
              <a:rPr lang="sv-SE" sz="1800" dirty="0"/>
            </a:br>
            <a:r>
              <a:rPr lang="sv-SE" sz="1800" dirty="0"/>
              <a:t>av föreningens lag</a:t>
            </a:r>
          </a:p>
          <a:p>
            <a:pPr marL="285750" indent="-285750">
              <a:buFont typeface="Arial" panose="020B0604020202020204" pitchFamily="34" charset="0"/>
              <a:buChar char="•"/>
              <a:tabLst>
                <a:tab pos="266700" algn="l"/>
              </a:tabLst>
            </a:pPr>
            <a:r>
              <a:rPr lang="sv-SE" sz="1800" dirty="0"/>
              <a:t>Ledare i olika lag har lättare att samarbeta och hjälpa varandra	</a:t>
            </a:r>
          </a:p>
          <a:p>
            <a:endParaRPr lang="sv-SE" sz="1800" dirty="0"/>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Autofit/>
          </a:bodyPr>
          <a:lstStyle/>
          <a:p>
            <a:r>
              <a:rPr lang="sv-SE" dirty="0">
                <a:latin typeface="Stag Sans Semibold" panose="020B0703040000020004" pitchFamily="34" charset="0"/>
              </a:rPr>
              <a:t>Syfte</a:t>
            </a:r>
          </a:p>
        </p:txBody>
      </p:sp>
      <p:pic>
        <p:nvPicPr>
          <p:cNvPr id="20" name="Bildobjekt 19">
            <a:extLst>
              <a:ext uri="{FF2B5EF4-FFF2-40B4-BE49-F238E27FC236}">
                <a16:creationId xmlns:a16="http://schemas.microsoft.com/office/drawing/2014/main" id="{28480581-8235-4E55-83D1-20725D1BF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020" y="3432565"/>
            <a:ext cx="2125980" cy="2568185"/>
          </a:xfrm>
          <a:prstGeom prst="rect">
            <a:avLst/>
          </a:prstGeom>
        </p:spPr>
      </p:pic>
      <p:pic>
        <p:nvPicPr>
          <p:cNvPr id="1026" name="Picture 2" descr="SvFF">
            <a:extLst>
              <a:ext uri="{FF2B5EF4-FFF2-40B4-BE49-F238E27FC236}">
                <a16:creationId xmlns:a16="http://schemas.microsoft.com/office/drawing/2014/main" id="{49D40216-FFD2-42BD-B40E-97861F59D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142" y="117681"/>
            <a:ext cx="1422595" cy="165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3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3CD782-4234-495A-B3E4-343900522415}"/>
              </a:ext>
            </a:extLst>
          </p:cNvPr>
          <p:cNvSpPr>
            <a:spLocks noGrp="1"/>
          </p:cNvSpPr>
          <p:nvPr>
            <p:ph type="pic" idx="1"/>
          </p:nvPr>
        </p:nvSpPr>
        <p:spPr/>
      </p:sp>
      <p:sp>
        <p:nvSpPr>
          <p:cNvPr id="3" name="Text Placeholder 2">
            <a:extLst>
              <a:ext uri="{FF2B5EF4-FFF2-40B4-BE49-F238E27FC236}">
                <a16:creationId xmlns:a16="http://schemas.microsoft.com/office/drawing/2014/main" id="{6B587EE4-86BD-4D4B-9A75-A2D7C9B643FF}"/>
              </a:ext>
            </a:extLst>
          </p:cNvPr>
          <p:cNvSpPr>
            <a:spLocks noGrp="1"/>
          </p:cNvSpPr>
          <p:nvPr>
            <p:ph type="body" sz="half" idx="2"/>
          </p:nvPr>
        </p:nvSpPr>
        <p:spPr/>
        <p:txBody>
          <a:bodyPr/>
          <a:lstStyle/>
          <a:p>
            <a:endParaRPr lang="sv-SE" dirty="0"/>
          </a:p>
        </p:txBody>
      </p:sp>
      <p:sp>
        <p:nvSpPr>
          <p:cNvPr id="4" name="Title 3">
            <a:extLst>
              <a:ext uri="{FF2B5EF4-FFF2-40B4-BE49-F238E27FC236}">
                <a16:creationId xmlns:a16="http://schemas.microsoft.com/office/drawing/2014/main" id="{FE5736C7-1E96-4149-B6B6-61BECC792C2F}"/>
              </a:ext>
            </a:extLst>
          </p:cNvPr>
          <p:cNvSpPr>
            <a:spLocks noGrp="1"/>
          </p:cNvSpPr>
          <p:nvPr>
            <p:ph type="title"/>
          </p:nvPr>
        </p:nvSpPr>
        <p:spPr/>
        <p:txBody>
          <a:bodyPr/>
          <a:lstStyle/>
          <a:p>
            <a:endParaRPr lang="sv-SE"/>
          </a:p>
        </p:txBody>
      </p:sp>
      <p:sp>
        <p:nvSpPr>
          <p:cNvPr id="5" name="Subtitle 4">
            <a:extLst>
              <a:ext uri="{FF2B5EF4-FFF2-40B4-BE49-F238E27FC236}">
                <a16:creationId xmlns:a16="http://schemas.microsoft.com/office/drawing/2014/main" id="{8C8DA25F-9251-4A03-A64C-68F6D682067F}"/>
              </a:ext>
            </a:extLst>
          </p:cNvPr>
          <p:cNvSpPr>
            <a:spLocks noGrp="1"/>
          </p:cNvSpPr>
          <p:nvPr>
            <p:ph type="subTitle" idx="13"/>
          </p:nvPr>
        </p:nvSpPr>
        <p:spPr/>
        <p:txBody>
          <a:bodyPr/>
          <a:lstStyle/>
          <a:p>
            <a:endParaRPr lang="sv-SE"/>
          </a:p>
        </p:txBody>
      </p:sp>
      <p:pic>
        <p:nvPicPr>
          <p:cNvPr id="7" name="Picture 6">
            <a:extLst>
              <a:ext uri="{FF2B5EF4-FFF2-40B4-BE49-F238E27FC236}">
                <a16:creationId xmlns:a16="http://schemas.microsoft.com/office/drawing/2014/main" id="{6DCBB4F3-58ED-4C3C-812D-272D3DB88A70}"/>
              </a:ext>
            </a:extLst>
          </p:cNvPr>
          <p:cNvPicPr>
            <a:picLocks noChangeAspect="1"/>
          </p:cNvPicPr>
          <p:nvPr/>
        </p:nvPicPr>
        <p:blipFill>
          <a:blip r:embed="rId2"/>
          <a:stretch>
            <a:fillRect/>
          </a:stretch>
        </p:blipFill>
        <p:spPr>
          <a:xfrm>
            <a:off x="0" y="0"/>
            <a:ext cx="9144000" cy="6741367"/>
          </a:xfrm>
          <a:prstGeom prst="rect">
            <a:avLst/>
          </a:prstGeom>
        </p:spPr>
      </p:pic>
    </p:spTree>
    <p:extLst>
      <p:ext uri="{BB962C8B-B14F-4D97-AF65-F5344CB8AC3E}">
        <p14:creationId xmlns:p14="http://schemas.microsoft.com/office/powerpoint/2010/main" val="178156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solidFill>
                  <a:srgbClr val="000000"/>
                </a:solidFill>
                <a:effectLst/>
                <a:latin typeface="Segoe UI" panose="020B0502040204020203" pitchFamily="34" charset="0"/>
              </a:rPr>
              <a:t>11.30 	SISU  (Anna)</a:t>
            </a:r>
          </a:p>
          <a:p>
            <a:pPr algn="l" fontAlgn="base"/>
            <a:r>
              <a:rPr lang="sv-SE" sz="2600" b="0" i="0" dirty="0">
                <a:solidFill>
                  <a:srgbClr val="000000"/>
                </a:solidFill>
                <a:effectLst/>
                <a:latin typeface="Segoe UI" panose="020B0502040204020203" pitchFamily="34" charset="0"/>
              </a:rPr>
              <a:t>11.55 	Indelning diskussionsgrupper (Mattias)</a:t>
            </a:r>
          </a:p>
          <a:p>
            <a:pPr algn="l" fontAlgn="base"/>
            <a:r>
              <a:rPr lang="sv-SE" sz="2600" b="0" i="0" dirty="0">
                <a:solidFill>
                  <a:srgbClr val="000000"/>
                </a:solidFill>
                <a:effectLst/>
                <a:latin typeface="Segoe UI" panose="020B0502040204020203" pitchFamily="34" charset="0"/>
              </a:rPr>
              <a:t>12.00 	Lunch (inledning diskussioner)</a:t>
            </a:r>
          </a:p>
          <a:p>
            <a:pPr algn="l" fontAlgn="base"/>
            <a:r>
              <a:rPr lang="sv-SE" sz="2600" b="0" i="0" dirty="0">
                <a:solidFill>
                  <a:srgbClr val="00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1897328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939949-6AD7-48AC-AAE0-6922F98D2DB2}"/>
              </a:ext>
            </a:extLst>
          </p:cNvPr>
          <p:cNvPicPr>
            <a:picLocks noChangeAspect="1"/>
          </p:cNvPicPr>
          <p:nvPr/>
        </p:nvPicPr>
        <p:blipFill>
          <a:blip r:embed="rId2"/>
          <a:stretch>
            <a:fillRect/>
          </a:stretch>
        </p:blipFill>
        <p:spPr>
          <a:xfrm>
            <a:off x="1835696" y="-9342"/>
            <a:ext cx="5082980" cy="6599492"/>
          </a:xfrm>
          <a:prstGeom prst="rect">
            <a:avLst/>
          </a:prstGeom>
        </p:spPr>
      </p:pic>
    </p:spTree>
    <p:extLst>
      <p:ext uri="{BB962C8B-B14F-4D97-AF65-F5344CB8AC3E}">
        <p14:creationId xmlns:p14="http://schemas.microsoft.com/office/powerpoint/2010/main" val="2595637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E1E15-2BA1-4F28-B9FE-C1D74153D2ED}"/>
              </a:ext>
            </a:extLst>
          </p:cNvPr>
          <p:cNvSpPr>
            <a:spLocks noGrp="1"/>
          </p:cNvSpPr>
          <p:nvPr>
            <p:ph type="title"/>
          </p:nvPr>
        </p:nvSpPr>
        <p:spPr/>
        <p:txBody>
          <a:bodyPr/>
          <a:lstStyle/>
          <a:p>
            <a:r>
              <a:rPr lang="sv-SE" dirty="0"/>
              <a:t>Grupparbete</a:t>
            </a:r>
          </a:p>
        </p:txBody>
      </p:sp>
      <p:sp>
        <p:nvSpPr>
          <p:cNvPr id="6" name="TextBox 5">
            <a:extLst>
              <a:ext uri="{FF2B5EF4-FFF2-40B4-BE49-F238E27FC236}">
                <a16:creationId xmlns:a16="http://schemas.microsoft.com/office/drawing/2014/main" id="{3D741160-9F78-4E39-8355-6276487C86F5}"/>
              </a:ext>
            </a:extLst>
          </p:cNvPr>
          <p:cNvSpPr txBox="1"/>
          <p:nvPr/>
        </p:nvSpPr>
        <p:spPr>
          <a:xfrm>
            <a:off x="863588" y="1502688"/>
            <a:ext cx="7416824" cy="5355312"/>
          </a:xfrm>
          <a:prstGeom prst="rect">
            <a:avLst/>
          </a:prstGeom>
          <a:noFill/>
        </p:spPr>
        <p:txBody>
          <a:bodyPr wrap="square" rtlCol="0">
            <a:spAutoFit/>
          </a:bodyPr>
          <a:lstStyle/>
          <a:p>
            <a:pPr marL="285750" indent="-285750">
              <a:buFontTx/>
              <a:buChar char="-"/>
            </a:pPr>
            <a:r>
              <a:rPr lang="sv-SE" dirty="0"/>
              <a:t>I grupperna</a:t>
            </a:r>
          </a:p>
          <a:p>
            <a:pPr marL="742950" lvl="1" indent="-285750">
              <a:buFontTx/>
              <a:buChar char="-"/>
            </a:pPr>
            <a:r>
              <a:rPr lang="sv-SE" dirty="0"/>
              <a:t>3-manna</a:t>
            </a:r>
          </a:p>
          <a:p>
            <a:pPr marL="742950" lvl="1" indent="-285750">
              <a:buFontTx/>
              <a:buChar char="-"/>
            </a:pPr>
            <a:r>
              <a:rPr lang="sv-SE" dirty="0"/>
              <a:t>5-manna</a:t>
            </a:r>
          </a:p>
          <a:p>
            <a:pPr marL="742950" lvl="1" indent="-285750">
              <a:buFontTx/>
              <a:buChar char="-"/>
            </a:pPr>
            <a:r>
              <a:rPr lang="sv-SE" dirty="0"/>
              <a:t>7-manna</a:t>
            </a:r>
          </a:p>
          <a:p>
            <a:pPr marL="742950" lvl="1" indent="-285750">
              <a:buFontTx/>
              <a:buChar char="-"/>
            </a:pPr>
            <a:r>
              <a:rPr lang="sv-SE" dirty="0"/>
              <a:t>9-manna</a:t>
            </a:r>
          </a:p>
          <a:p>
            <a:pPr marL="742950" lvl="1" indent="-285750">
              <a:buFontTx/>
              <a:buChar char="-"/>
            </a:pPr>
            <a:r>
              <a:rPr lang="sv-SE" dirty="0"/>
              <a:t>11-manna</a:t>
            </a:r>
          </a:p>
          <a:p>
            <a:pPr marL="742950" lvl="1" indent="-285750">
              <a:buFontTx/>
              <a:buChar char="-"/>
            </a:pPr>
            <a:endParaRPr lang="sv-SE" dirty="0"/>
          </a:p>
          <a:p>
            <a:pPr marL="285750" indent="-285750">
              <a:buFontTx/>
              <a:buChar char="-"/>
            </a:pPr>
            <a:r>
              <a:rPr lang="sv-SE" b="1" dirty="0"/>
              <a:t>Frågor:</a:t>
            </a:r>
          </a:p>
          <a:p>
            <a:pPr marL="742950" lvl="1" indent="-285750">
              <a:buFontTx/>
              <a:buChar char="-"/>
            </a:pPr>
            <a:r>
              <a:rPr lang="sv-SE" dirty="0"/>
              <a:t>Se över respektive spelform (Spelar- lag färdigheter, </a:t>
            </a:r>
            <a:r>
              <a:rPr lang="sv-SE" dirty="0" err="1"/>
              <a:t>fys</a:t>
            </a:r>
            <a:r>
              <a:rPr lang="sv-SE" dirty="0"/>
              <a:t>, antal träningar m.m)</a:t>
            </a:r>
          </a:p>
          <a:p>
            <a:pPr marL="742950" lvl="1" indent="-285750">
              <a:buFontTx/>
              <a:buChar char="-"/>
            </a:pPr>
            <a:r>
              <a:rPr lang="sv-SE" dirty="0"/>
              <a:t>Hur och när ska ett koordinerat samarbete ske mellan lagen?</a:t>
            </a:r>
          </a:p>
          <a:p>
            <a:pPr marL="742950" lvl="1" indent="-285750">
              <a:buFontTx/>
              <a:buChar char="-"/>
            </a:pPr>
            <a:r>
              <a:rPr lang="sv-SE" dirty="0"/>
              <a:t>Nivåanpassade träningar, från när och hur?</a:t>
            </a:r>
          </a:p>
          <a:p>
            <a:pPr marL="742950" lvl="1" indent="-285750">
              <a:buFontTx/>
              <a:buChar char="-"/>
            </a:pPr>
            <a:r>
              <a:rPr lang="sv-SE" dirty="0"/>
              <a:t>Okej med nivåanpassade cuputtagningar?</a:t>
            </a:r>
          </a:p>
          <a:p>
            <a:pPr marL="285750" indent="-285750">
              <a:buFontTx/>
              <a:buChar char="-"/>
            </a:pPr>
            <a:endParaRPr lang="sv-SE" dirty="0"/>
          </a:p>
          <a:p>
            <a:pPr marL="285750" indent="-285750">
              <a:buFontTx/>
              <a:buChar char="-"/>
            </a:pPr>
            <a:r>
              <a:rPr lang="sv-SE" dirty="0"/>
              <a:t>Ta mat och arbeta sedan i grupperna</a:t>
            </a:r>
          </a:p>
          <a:p>
            <a:pPr marL="285750" indent="-285750">
              <a:buFontTx/>
              <a:buChar char="-"/>
            </a:pPr>
            <a:r>
              <a:rPr lang="sv-SE" dirty="0"/>
              <a:t>Utse en sekreterare</a:t>
            </a:r>
          </a:p>
          <a:p>
            <a:pPr marL="285750" indent="-285750">
              <a:buFontTx/>
              <a:buChar char="-"/>
            </a:pPr>
            <a:r>
              <a:rPr lang="sv-SE" dirty="0"/>
              <a:t>12.45 kort redovisning</a:t>
            </a:r>
          </a:p>
          <a:p>
            <a:pPr marL="742950" lvl="1" indent="-285750">
              <a:buFontTx/>
              <a:buChar char="-"/>
            </a:pPr>
            <a:endParaRPr lang="sv-SE" dirty="0"/>
          </a:p>
          <a:p>
            <a:pPr marL="285750" indent="-285750">
              <a:buFontTx/>
              <a:buChar char="-"/>
            </a:pPr>
            <a:endParaRPr lang="sv-SE" dirty="0"/>
          </a:p>
        </p:txBody>
      </p:sp>
      <p:sp>
        <p:nvSpPr>
          <p:cNvPr id="7" name="Pratbubbla: rektangel 14">
            <a:extLst>
              <a:ext uri="{FF2B5EF4-FFF2-40B4-BE49-F238E27FC236}">
                <a16:creationId xmlns:a16="http://schemas.microsoft.com/office/drawing/2014/main" id="{3D68B9F8-20EB-4D44-9087-F74B95F4D61D}"/>
              </a:ext>
            </a:extLst>
          </p:cNvPr>
          <p:cNvSpPr/>
          <p:nvPr/>
        </p:nvSpPr>
        <p:spPr>
          <a:xfrm>
            <a:off x="4932040" y="1258271"/>
            <a:ext cx="4034790" cy="1261468"/>
          </a:xfrm>
          <a:prstGeom prst="wedgeRectCallout">
            <a:avLst>
              <a:gd name="adj1" fmla="val -45230"/>
              <a:gd name="adj2" fmla="val 96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Utifrån förslagen, ska något tas bort, läggas till eller ändras?</a:t>
            </a:r>
          </a:p>
        </p:txBody>
      </p:sp>
    </p:spTree>
    <p:extLst>
      <p:ext uri="{BB962C8B-B14F-4D97-AF65-F5344CB8AC3E}">
        <p14:creationId xmlns:p14="http://schemas.microsoft.com/office/powerpoint/2010/main" val="41776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fade">
                                      <p:cBhvr>
                                        <p:cTn id="10" dur="500"/>
                                        <p:tgtEl>
                                          <p:spTgt spid="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fade">
                                      <p:cBhvr>
                                        <p:cTn id="13" dur="500"/>
                                        <p:tgtEl>
                                          <p:spTgt spid="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0" end="10"/>
                                            </p:txEl>
                                          </p:spTgt>
                                        </p:tgtEl>
                                        <p:attrNameLst>
                                          <p:attrName>style.visibility</p:attrName>
                                        </p:attrNameLst>
                                      </p:cBhvr>
                                      <p:to>
                                        <p:strVal val="visible"/>
                                      </p:to>
                                    </p:set>
                                    <p:animEffect transition="in" filter="fade">
                                      <p:cBhvr>
                                        <p:cTn id="16" dur="500"/>
                                        <p:tgtEl>
                                          <p:spTgt spid="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Effect transition="in" filter="fade">
                                      <p:cBhvr>
                                        <p:cTn id="19" dur="500"/>
                                        <p:tgtEl>
                                          <p:spTgt spid="6">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animEffect transition="in" filter="fade">
                                      <p:cBhvr>
                                        <p:cTn id="29" dur="500"/>
                                        <p:tgtEl>
                                          <p:spTgt spid="6">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4" end="14"/>
                                            </p:txEl>
                                          </p:spTgt>
                                        </p:tgtEl>
                                        <p:attrNameLst>
                                          <p:attrName>style.visibility</p:attrName>
                                        </p:attrNameLst>
                                      </p:cBhvr>
                                      <p:to>
                                        <p:strVal val="visible"/>
                                      </p:to>
                                    </p:set>
                                    <p:animEffect transition="in" filter="fade">
                                      <p:cBhvr>
                                        <p:cTn id="32" dur="500"/>
                                        <p:tgtEl>
                                          <p:spTgt spid="6">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animEffect transition="in" filter="fade">
                                      <p:cBhvr>
                                        <p:cTn id="35"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effectLst/>
                <a:latin typeface="Segoe UI" panose="020B0502040204020203" pitchFamily="34" charset="0"/>
              </a:rPr>
              <a:t>11.30 	SISU  (Anna)</a:t>
            </a:r>
          </a:p>
          <a:p>
            <a:pPr algn="l" fontAlgn="base"/>
            <a:r>
              <a:rPr lang="sv-SE" sz="2600" b="0" i="0" dirty="0">
                <a:effectLst/>
                <a:latin typeface="Segoe UI" panose="020B0502040204020203" pitchFamily="34" charset="0"/>
              </a:rPr>
              <a:t>11.55 	Indelning diskussionsgrupper (Mattias)</a:t>
            </a:r>
          </a:p>
          <a:p>
            <a:pPr algn="l" fontAlgn="base"/>
            <a:r>
              <a:rPr lang="sv-SE" sz="2600" b="0" i="0" dirty="0">
                <a:effectLst/>
                <a:latin typeface="Segoe UI" panose="020B0502040204020203" pitchFamily="34" charset="0"/>
              </a:rPr>
              <a:t>12.00 	Lunch (inledning diskussioner)</a:t>
            </a:r>
          </a:p>
          <a:p>
            <a:pPr algn="l" fontAlgn="base"/>
            <a:r>
              <a:rPr lang="sv-SE" sz="2600" b="0" i="0" dirty="0">
                <a:effectLst/>
                <a:latin typeface="Segoe UI" panose="020B0502040204020203" pitchFamily="34" charset="0"/>
              </a:rPr>
              <a:t>12.45 	Genomgång av diskussioner (Mattias)</a:t>
            </a:r>
          </a:p>
          <a:p>
            <a:pPr algn="l" fontAlgn="base"/>
            <a:r>
              <a:rPr lang="sv-SE" sz="2600" b="0" i="0" dirty="0">
                <a:solidFill>
                  <a:srgbClr val="FF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2671831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200" b="1" dirty="0"/>
              <a:t>Irsta IF:s handbok</a:t>
            </a:r>
            <a:endParaRPr lang="sv-SE" sz="3200" b="1" dirty="0">
              <a:solidFill>
                <a:srgbClr val="FF0000"/>
              </a:solidFill>
            </a:endParaRPr>
          </a:p>
        </p:txBody>
      </p:sp>
      <p:sp>
        <p:nvSpPr>
          <p:cNvPr id="3" name="Content Placeholder 2"/>
          <p:cNvSpPr>
            <a:spLocks noGrp="1"/>
          </p:cNvSpPr>
          <p:nvPr>
            <p:ph idx="1"/>
          </p:nvPr>
        </p:nvSpPr>
        <p:spPr>
          <a:xfrm>
            <a:off x="457200" y="1600201"/>
            <a:ext cx="8229600" cy="748680"/>
          </a:xfrm>
        </p:spPr>
        <p:txBody>
          <a:bodyPr>
            <a:normAutofit fontScale="77500" lnSpcReduction="20000"/>
          </a:bodyPr>
          <a:lstStyle/>
          <a:p>
            <a:r>
              <a:rPr lang="sv-SE" dirty="0"/>
              <a:t>Policy och styrdokument finns på hemsidan, tex Irsta </a:t>
            </a:r>
            <a:r>
              <a:rPr lang="sv-SE" dirty="0" err="1"/>
              <a:t>IF´s</a:t>
            </a:r>
            <a:r>
              <a:rPr lang="sv-SE" dirty="0"/>
              <a:t> handbok som är ett hjälpmedel för dig som ledare.</a:t>
            </a:r>
          </a:p>
          <a:p>
            <a:endParaRPr lang="sv-SE" dirty="0"/>
          </a:p>
          <a:p>
            <a:endParaRPr lang="sv-SE" dirty="0"/>
          </a:p>
          <a:p>
            <a:endParaRPr lang="sv-SE" dirty="0"/>
          </a:p>
          <a:p>
            <a:endParaRPr lang="sv-SE" dirty="0"/>
          </a:p>
          <a:p>
            <a:endParaRPr lang="sv-SE" dirty="0"/>
          </a:p>
          <a:p>
            <a:pPr marL="0" indent="0">
              <a:buNone/>
            </a:pPr>
            <a:endParaRPr lang="sv-SE" dirty="0"/>
          </a:p>
        </p:txBody>
      </p:sp>
      <p:pic>
        <p:nvPicPr>
          <p:cNvPr id="5" name="Picture 4"/>
          <p:cNvPicPr>
            <a:picLocks noChangeAspect="1"/>
          </p:cNvPicPr>
          <p:nvPr/>
        </p:nvPicPr>
        <p:blipFill>
          <a:blip r:embed="rId2"/>
          <a:stretch>
            <a:fillRect/>
          </a:stretch>
        </p:blipFill>
        <p:spPr>
          <a:xfrm>
            <a:off x="8023520" y="116632"/>
            <a:ext cx="866145" cy="1056109"/>
          </a:xfrm>
          <a:prstGeom prst="rect">
            <a:avLst/>
          </a:prstGeom>
        </p:spPr>
      </p:pic>
      <p:pic>
        <p:nvPicPr>
          <p:cNvPr id="1026" name="Picture 2" descr="C:\Users\SEMAJOH1\AppData\Local\Temp\SNAGHTML521f60.PNG">
            <a:extLst>
              <a:ext uri="{FF2B5EF4-FFF2-40B4-BE49-F238E27FC236}">
                <a16:creationId xmlns:a16="http://schemas.microsoft.com/office/drawing/2014/main" id="{E712DACB-4965-40E1-898E-D72999AE24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44" y="2852936"/>
            <a:ext cx="5202324" cy="301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223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effectLst/>
                <a:latin typeface="Segoe UI" panose="020B0502040204020203" pitchFamily="34" charset="0"/>
              </a:rPr>
              <a:t>11.30 	SISU  (Anna)</a:t>
            </a:r>
          </a:p>
          <a:p>
            <a:pPr algn="l" fontAlgn="base"/>
            <a:r>
              <a:rPr lang="sv-SE" sz="2600" b="0" i="0" dirty="0">
                <a:effectLst/>
                <a:latin typeface="Segoe UI" panose="020B0502040204020203" pitchFamily="34" charset="0"/>
              </a:rPr>
              <a:t>11.55 	Indelning diskussionsgrupper (Mattias)</a:t>
            </a:r>
          </a:p>
          <a:p>
            <a:pPr algn="l" fontAlgn="base"/>
            <a:r>
              <a:rPr lang="sv-SE" sz="2600" b="0" i="0" dirty="0">
                <a:effectLst/>
                <a:latin typeface="Segoe UI" panose="020B0502040204020203" pitchFamily="34" charset="0"/>
              </a:rPr>
              <a:t>12.00 	Lunch (inledning diskussioner)</a:t>
            </a:r>
          </a:p>
          <a:p>
            <a:pPr algn="l" fontAlgn="base"/>
            <a:r>
              <a:rPr lang="sv-SE" sz="2600" b="0" i="0" dirty="0">
                <a:effectLst/>
                <a:latin typeface="Segoe UI" panose="020B0502040204020203" pitchFamily="34" charset="0"/>
              </a:rPr>
              <a:t>12.45 	Genomgång av diskussioner (Mattias)</a:t>
            </a:r>
          </a:p>
          <a:p>
            <a:pPr algn="l" fontAlgn="base"/>
            <a:r>
              <a:rPr lang="sv-SE" sz="2600" b="0" i="0" dirty="0">
                <a:effectLst/>
                <a:latin typeface="Segoe UI" panose="020B0502040204020203" pitchFamily="34" charset="0"/>
              </a:rPr>
              <a:t>13.10 	Praktiskt information: Alla</a:t>
            </a:r>
          </a:p>
          <a:p>
            <a:pPr algn="l" fontAlgn="base"/>
            <a:r>
              <a:rPr lang="sv-SE" sz="2600" b="0" i="0" dirty="0">
                <a:solidFill>
                  <a:srgbClr val="FF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177935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pPr algn="l"/>
            <a:r>
              <a:rPr lang="sv-SE" sz="3100" b="1" dirty="0"/>
              <a:t>Föreningsfunktionärer (1/2) </a:t>
            </a:r>
          </a:p>
        </p:txBody>
      </p:sp>
      <p:sp>
        <p:nvSpPr>
          <p:cNvPr id="3" name="Content Placeholder 2"/>
          <p:cNvSpPr>
            <a:spLocks noGrp="1"/>
          </p:cNvSpPr>
          <p:nvPr>
            <p:ph idx="1"/>
          </p:nvPr>
        </p:nvSpPr>
        <p:spPr>
          <a:xfrm>
            <a:off x="482600" y="1782981"/>
            <a:ext cx="8510092" cy="4393982"/>
          </a:xfrm>
        </p:spPr>
        <p:txBody>
          <a:bodyPr vert="horz" lIns="91440" tIns="45720" rIns="91440" bIns="45720" rtlCol="0" anchor="t">
            <a:normAutofit/>
          </a:bodyPr>
          <a:lstStyle/>
          <a:p>
            <a:r>
              <a:rPr lang="sv-SE" sz="1800" dirty="0" err="1"/>
              <a:t>Flick</a:t>
            </a:r>
            <a:r>
              <a:rPr lang="sv-SE" sz="1800" dirty="0"/>
              <a:t> U	Ulrika Klintberg	Roll: U-sektionen	</a:t>
            </a:r>
            <a:endParaRPr lang="sv-SE" sz="1800" dirty="0">
              <a:cs typeface="Calibri"/>
            </a:endParaRPr>
          </a:p>
          <a:p>
            <a:r>
              <a:rPr lang="sv-SE" sz="1800" dirty="0"/>
              <a:t>P06		Jessica Liljendahl	Roll: U-sektionen</a:t>
            </a:r>
            <a:endParaRPr lang="sv-SE" sz="1800" dirty="0">
              <a:cs typeface="Calibri"/>
            </a:endParaRPr>
          </a:p>
          <a:p>
            <a:r>
              <a:rPr lang="sv-SE" sz="1800" dirty="0"/>
              <a:t>P07		Karl-Johan Larsson 	Roll: Kassör</a:t>
            </a:r>
            <a:endParaRPr lang="sv-SE" sz="1800" dirty="0">
              <a:cs typeface="Calibri"/>
            </a:endParaRPr>
          </a:p>
          <a:p>
            <a:r>
              <a:rPr lang="sv-SE" sz="1800" dirty="0"/>
              <a:t>F14U		Leif Bodin 	Uppgift: </a:t>
            </a:r>
            <a:r>
              <a:rPr lang="sv-SE" sz="1800" dirty="0">
                <a:ea typeface="+mn-lt"/>
                <a:cs typeface="+mn-lt"/>
              </a:rPr>
              <a:t>Anläggningssektionen </a:t>
            </a:r>
            <a:endParaRPr lang="sv-SE" sz="1800" dirty="0">
              <a:cs typeface="Calibri"/>
            </a:endParaRPr>
          </a:p>
          <a:p>
            <a:r>
              <a:rPr lang="sv-SE" sz="1800" dirty="0"/>
              <a:t>P09		Mattias Johansson	Roll: Herr-sektionen</a:t>
            </a:r>
            <a:endParaRPr lang="sv-SE" sz="1800" dirty="0">
              <a:cs typeface="Calibri"/>
            </a:endParaRPr>
          </a:p>
          <a:p>
            <a:r>
              <a:rPr lang="sv-SE" sz="1800" dirty="0"/>
              <a:t>P10		Mattias Morin	Roll: Inköp till kiosk (Klinta IP)</a:t>
            </a:r>
          </a:p>
          <a:p>
            <a:r>
              <a:rPr lang="sv-SE" sz="1800" dirty="0">
                <a:cs typeface="Calibri"/>
              </a:rPr>
              <a:t>P13 		</a:t>
            </a:r>
            <a:r>
              <a:rPr lang="en-US" sz="1800" dirty="0">
                <a:cs typeface="Calibri"/>
              </a:rPr>
              <a:t>Mikael </a:t>
            </a:r>
            <a:r>
              <a:rPr lang="en-US" sz="1800" dirty="0" err="1">
                <a:cs typeface="Calibri"/>
              </a:rPr>
              <a:t>Malmkvist</a:t>
            </a:r>
            <a:r>
              <a:rPr lang="sv-SE" sz="1800" dirty="0">
                <a:ea typeface="+mn-lt"/>
                <a:cs typeface="+mn-lt"/>
              </a:rPr>
              <a:t>  	Roll: Styrelse</a:t>
            </a:r>
            <a:endParaRPr lang="sv-SE" sz="1800" dirty="0">
              <a:cs typeface="Calibri"/>
            </a:endParaRPr>
          </a:p>
          <a:p>
            <a:endParaRPr lang="sv-SE" sz="1800" dirty="0">
              <a:cs typeface="Calibri"/>
            </a:endParaRPr>
          </a:p>
          <a:p>
            <a:pPr marL="0" indent="0">
              <a:buNone/>
            </a:pPr>
            <a:r>
              <a:rPr lang="sv-SE" sz="1800" dirty="0"/>
              <a:t>			</a:t>
            </a:r>
            <a:endParaRPr lang="sv-SE" sz="1800" dirty="0">
              <a:cs typeface="Calibri"/>
            </a:endParaRPr>
          </a:p>
          <a:p>
            <a:pPr marL="0" indent="0">
              <a:buNone/>
            </a:pPr>
            <a:endParaRPr lang="sv-SE" sz="1800" dirty="0">
              <a:cs typeface="Calibri"/>
            </a:endParaRP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3357294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468D79-C2AE-488E-B5EE-13B7A16811E0}"/>
              </a:ext>
            </a:extLst>
          </p:cNvPr>
          <p:cNvSpPr>
            <a:spLocks noGrp="1"/>
          </p:cNvSpPr>
          <p:nvPr>
            <p:ph type="title"/>
          </p:nvPr>
        </p:nvSpPr>
        <p:spPr>
          <a:xfrm>
            <a:off x="482600" y="321734"/>
            <a:ext cx="8178799" cy="1135737"/>
          </a:xfrm>
        </p:spPr>
        <p:txBody>
          <a:bodyPr>
            <a:normAutofit/>
          </a:bodyPr>
          <a:lstStyle/>
          <a:p>
            <a:pPr algn="l"/>
            <a:r>
              <a:rPr lang="sv-SE" sz="3100" b="1" dirty="0"/>
              <a:t>Föreningsfunktionärer (2/2)</a:t>
            </a:r>
            <a:endParaRPr lang="sv-SE" sz="3100" b="1" dirty="0">
              <a:solidFill>
                <a:srgbClr val="FF0000"/>
              </a:solidFill>
            </a:endParaRPr>
          </a:p>
        </p:txBody>
      </p:sp>
      <p:sp>
        <p:nvSpPr>
          <p:cNvPr id="4" name="Content Placeholder 2">
            <a:extLst>
              <a:ext uri="{FF2B5EF4-FFF2-40B4-BE49-F238E27FC236}">
                <a16:creationId xmlns:a16="http://schemas.microsoft.com/office/drawing/2014/main" id="{9E0F089A-5279-4D31-BF69-EC781428D70B}"/>
              </a:ext>
            </a:extLst>
          </p:cNvPr>
          <p:cNvSpPr txBox="1">
            <a:spLocks noGrp="1"/>
          </p:cNvSpPr>
          <p:nvPr>
            <p:ph idx="1"/>
          </p:nvPr>
        </p:nvSpPr>
        <p:spPr>
          <a:xfrm>
            <a:off x="200765" y="1782981"/>
            <a:ext cx="8732032" cy="439398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sv-SE" sz="1600" dirty="0"/>
          </a:p>
          <a:p>
            <a:endParaRPr lang="sv-SE" sz="1600" dirty="0">
              <a:cs typeface="Calibri"/>
            </a:endParaRP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3149F98-473D-4484-A4D6-E9B13AA8B5F8}"/>
              </a:ext>
            </a:extLst>
          </p:cNvPr>
          <p:cNvPicPr>
            <a:picLocks noChangeAspect="1"/>
          </p:cNvPicPr>
          <p:nvPr/>
        </p:nvPicPr>
        <p:blipFill>
          <a:blip r:embed="rId2"/>
          <a:stretch>
            <a:fillRect/>
          </a:stretch>
        </p:blipFill>
        <p:spPr>
          <a:xfrm>
            <a:off x="8055085" y="116632"/>
            <a:ext cx="866145" cy="1056109"/>
          </a:xfrm>
          <a:prstGeom prst="rect">
            <a:avLst/>
          </a:prstGeom>
        </p:spPr>
      </p:pic>
      <p:sp>
        <p:nvSpPr>
          <p:cNvPr id="3" name="TextBox 2">
            <a:extLst>
              <a:ext uri="{FF2B5EF4-FFF2-40B4-BE49-F238E27FC236}">
                <a16:creationId xmlns:a16="http://schemas.microsoft.com/office/drawing/2014/main" id="{01EA5295-C9B2-49A4-B7D4-0D9D1A5CF77C}"/>
              </a:ext>
            </a:extLst>
          </p:cNvPr>
          <p:cNvSpPr txBox="1"/>
          <p:nvPr/>
        </p:nvSpPr>
        <p:spPr>
          <a:xfrm>
            <a:off x="507304" y="1342373"/>
            <a:ext cx="7910185"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sv-SE" sz="2000" dirty="0">
              <a:ea typeface="+mn-lt"/>
              <a:cs typeface="+mn-lt"/>
            </a:endParaRPr>
          </a:p>
          <a:p>
            <a:pPr marL="285750" indent="-285750">
              <a:spcBef>
                <a:spcPct val="20000"/>
              </a:spcBef>
              <a:buFont typeface="Arial"/>
              <a:buChar char="•"/>
            </a:pPr>
            <a:r>
              <a:rPr lang="sv-SE" sz="2000" dirty="0">
                <a:ea typeface="+mn-lt"/>
                <a:cs typeface="+mn-lt"/>
              </a:rPr>
              <a:t>F11</a:t>
            </a:r>
            <a:r>
              <a:rPr lang="sv-SE" sz="2000" dirty="0">
                <a:solidFill>
                  <a:srgbClr val="FF0000"/>
                </a:solidFill>
                <a:ea typeface="+mn-lt"/>
                <a:cs typeface="+mn-lt"/>
              </a:rPr>
              <a:t> Namn saknas </a:t>
            </a:r>
            <a:r>
              <a:rPr lang="sv-SE" sz="2000" dirty="0">
                <a:ea typeface="+mn-lt"/>
                <a:cs typeface="+mn-lt"/>
              </a:rPr>
              <a:t>Roll: 1 person ska ingå i ungdomssektionen</a:t>
            </a:r>
            <a:endParaRPr lang="en-US" sz="2000" dirty="0">
              <a:ea typeface="+mn-lt"/>
              <a:cs typeface="+mn-lt"/>
            </a:endParaRPr>
          </a:p>
          <a:p>
            <a:pPr marL="285750" indent="-285750">
              <a:spcBef>
                <a:spcPct val="20000"/>
              </a:spcBef>
              <a:buFont typeface="Arial"/>
              <a:buChar char="•"/>
            </a:pPr>
            <a:r>
              <a:rPr lang="sv-SE" sz="2000" dirty="0">
                <a:ea typeface="+mn-lt"/>
                <a:cs typeface="+mn-lt"/>
              </a:rPr>
              <a:t>P11 </a:t>
            </a:r>
            <a:r>
              <a:rPr lang="sv-SE" sz="2000" dirty="0">
                <a:solidFill>
                  <a:srgbClr val="FF0000"/>
                </a:solidFill>
                <a:ea typeface="+mn-lt"/>
                <a:cs typeface="+mn-lt"/>
              </a:rPr>
              <a:t>Namn saknas </a:t>
            </a:r>
            <a:r>
              <a:rPr lang="sv-SE" sz="2000" dirty="0">
                <a:cs typeface="Calibri"/>
              </a:rPr>
              <a:t>Roll: 1 person ska ingå i anläggningssektionen</a:t>
            </a:r>
            <a:endParaRPr lang="sv-SE" sz="2000" dirty="0">
              <a:ea typeface="+mn-lt"/>
              <a:cs typeface="+mn-lt"/>
            </a:endParaRPr>
          </a:p>
          <a:p>
            <a:pPr marL="285750" indent="-285750">
              <a:spcBef>
                <a:spcPct val="20000"/>
              </a:spcBef>
              <a:buFont typeface="Arial"/>
              <a:buChar char="•"/>
            </a:pPr>
            <a:r>
              <a:rPr lang="sv-SE" sz="2000" dirty="0">
                <a:ea typeface="+mn-lt"/>
                <a:cs typeface="+mn-lt"/>
              </a:rPr>
              <a:t>F12 Henrik Lundstedt Uppgift: Inköp städmaterial (</a:t>
            </a:r>
            <a:r>
              <a:rPr lang="sv-SE" sz="2000" dirty="0" err="1">
                <a:ea typeface="+mn-lt"/>
                <a:cs typeface="+mn-lt"/>
              </a:rPr>
              <a:t>Klinta</a:t>
            </a:r>
            <a:r>
              <a:rPr lang="sv-SE" sz="2000" dirty="0">
                <a:ea typeface="+mn-lt"/>
                <a:cs typeface="+mn-lt"/>
              </a:rPr>
              <a:t> + </a:t>
            </a:r>
            <a:r>
              <a:rPr lang="sv-SE" sz="2000" dirty="0" err="1">
                <a:ea typeface="+mn-lt"/>
                <a:cs typeface="+mn-lt"/>
              </a:rPr>
              <a:t>Ullviliden</a:t>
            </a:r>
            <a:r>
              <a:rPr lang="sv-SE" sz="2000" dirty="0">
                <a:ea typeface="+mn-lt"/>
                <a:cs typeface="+mn-lt"/>
              </a:rPr>
              <a:t>) </a:t>
            </a:r>
            <a:endParaRPr lang="en-US" sz="2000" dirty="0">
              <a:ea typeface="+mn-lt"/>
              <a:cs typeface="+mn-lt"/>
            </a:endParaRPr>
          </a:p>
          <a:p>
            <a:pPr marL="285750" indent="-285750">
              <a:spcBef>
                <a:spcPct val="20000"/>
              </a:spcBef>
              <a:buFont typeface="Arial"/>
              <a:buChar char="•"/>
            </a:pPr>
            <a:r>
              <a:rPr lang="sv-SE" sz="2000" dirty="0">
                <a:ea typeface="+mn-lt"/>
                <a:cs typeface="+mn-lt"/>
              </a:rPr>
              <a:t>P12 </a:t>
            </a:r>
            <a:r>
              <a:rPr lang="sv-SE" sz="2000" dirty="0">
                <a:solidFill>
                  <a:srgbClr val="FF0000"/>
                </a:solidFill>
                <a:ea typeface="+mn-lt"/>
                <a:cs typeface="+mn-lt"/>
              </a:rPr>
              <a:t>Namn saknas </a:t>
            </a:r>
            <a:r>
              <a:rPr lang="sv-SE" sz="2000" dirty="0">
                <a:ea typeface="+mn-lt"/>
                <a:cs typeface="+mn-lt"/>
              </a:rPr>
              <a:t>Roll: 1 person ska ingå i ungdomssektionen</a:t>
            </a:r>
          </a:p>
          <a:p>
            <a:pPr marL="285750" indent="-285750">
              <a:spcBef>
                <a:spcPct val="20000"/>
              </a:spcBef>
              <a:buFont typeface="Arial"/>
              <a:buChar char="•"/>
            </a:pPr>
            <a:r>
              <a:rPr lang="sv-SE" sz="2000" dirty="0">
                <a:cs typeface="Calibri"/>
              </a:rPr>
              <a:t>F13 </a:t>
            </a:r>
            <a:r>
              <a:rPr lang="sv-SE" sz="2000" dirty="0">
                <a:solidFill>
                  <a:srgbClr val="FF0000"/>
                </a:solidFill>
                <a:ea typeface="+mn-lt"/>
                <a:cs typeface="+mn-lt"/>
              </a:rPr>
              <a:t>Namn saknas </a:t>
            </a:r>
          </a:p>
          <a:p>
            <a:pPr marL="285750" indent="-285750">
              <a:spcBef>
                <a:spcPct val="20000"/>
              </a:spcBef>
              <a:buFont typeface="Arial"/>
              <a:buChar char="•"/>
            </a:pPr>
            <a:r>
              <a:rPr lang="sv-SE" sz="2000" dirty="0">
                <a:cs typeface="Calibri"/>
              </a:rPr>
              <a:t>F14 </a:t>
            </a:r>
            <a:r>
              <a:rPr lang="sv-SE" sz="2000" dirty="0">
                <a:solidFill>
                  <a:srgbClr val="FF0000"/>
                </a:solidFill>
                <a:ea typeface="+mn-lt"/>
                <a:cs typeface="+mn-lt"/>
              </a:rPr>
              <a:t>Namn saknas </a:t>
            </a:r>
            <a:endParaRPr lang="sv-SE" sz="2000" dirty="0">
              <a:cs typeface="Calibri"/>
            </a:endParaRPr>
          </a:p>
          <a:p>
            <a:pPr marL="285750" indent="-285750">
              <a:spcBef>
                <a:spcPct val="20000"/>
              </a:spcBef>
              <a:buFont typeface="Arial"/>
              <a:buChar char="•"/>
            </a:pPr>
            <a:r>
              <a:rPr lang="sv-SE" sz="2000" dirty="0">
                <a:cs typeface="Calibri"/>
              </a:rPr>
              <a:t>P14 </a:t>
            </a:r>
            <a:r>
              <a:rPr lang="sv-SE" sz="2000" dirty="0">
                <a:solidFill>
                  <a:srgbClr val="FF0000"/>
                </a:solidFill>
                <a:ea typeface="+mn-lt"/>
                <a:cs typeface="+mn-lt"/>
              </a:rPr>
              <a:t>Namn saknas </a:t>
            </a:r>
            <a:endParaRPr lang="sv-SE" sz="2000" dirty="0">
              <a:cs typeface="Calibri"/>
            </a:endParaRPr>
          </a:p>
          <a:p>
            <a:pPr marL="285750" indent="-285750">
              <a:spcBef>
                <a:spcPct val="20000"/>
              </a:spcBef>
              <a:buFont typeface="Arial"/>
              <a:buChar char="•"/>
            </a:pPr>
            <a:endParaRPr lang="sv-SE" sz="2000" dirty="0">
              <a:cs typeface="Calibri"/>
            </a:endParaRPr>
          </a:p>
        </p:txBody>
      </p:sp>
    </p:spTree>
    <p:extLst>
      <p:ext uri="{BB962C8B-B14F-4D97-AF65-F5344CB8AC3E}">
        <p14:creationId xmlns:p14="http://schemas.microsoft.com/office/powerpoint/2010/main" val="2538097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3093FE-34D7-410E-9DA8-0764F5553D1E}"/>
              </a:ext>
            </a:extLst>
          </p:cNvPr>
          <p:cNvSpPr>
            <a:spLocks noGrp="1"/>
          </p:cNvSpPr>
          <p:nvPr>
            <p:ph type="title"/>
          </p:nvPr>
        </p:nvSpPr>
        <p:spPr>
          <a:xfrm>
            <a:off x="482600" y="321734"/>
            <a:ext cx="8178799" cy="1135737"/>
          </a:xfrm>
        </p:spPr>
        <p:txBody>
          <a:bodyPr>
            <a:normAutofit/>
          </a:bodyPr>
          <a:lstStyle/>
          <a:p>
            <a:pPr algn="l"/>
            <a:r>
              <a:rPr lang="sv-SE" sz="3100" b="1" dirty="0"/>
              <a:t>Roller/uppgifter (Som vi önskar tillsätta)</a:t>
            </a:r>
            <a:br>
              <a:rPr lang="sv-SE" sz="3100" b="1" dirty="0"/>
            </a:br>
            <a:r>
              <a:rPr lang="sv-SE" sz="3100" b="1" dirty="0"/>
              <a:t>Styrelsen mottager tacksamt tips alt anmälan.</a:t>
            </a:r>
            <a:endParaRPr lang="sv-SE" sz="3100" b="1" dirty="0">
              <a:solidFill>
                <a:srgbClr val="FF0000"/>
              </a:solidFill>
            </a:endParaRPr>
          </a:p>
        </p:txBody>
      </p:sp>
      <p:sp>
        <p:nvSpPr>
          <p:cNvPr id="49" name="Content Placeholder 2">
            <a:extLst>
              <a:ext uri="{FF2B5EF4-FFF2-40B4-BE49-F238E27FC236}">
                <a16:creationId xmlns:a16="http://schemas.microsoft.com/office/drawing/2014/main" id="{BD38B2E0-CE96-45E1-ABED-748A9393E810}"/>
              </a:ext>
            </a:extLst>
          </p:cNvPr>
          <p:cNvSpPr>
            <a:spLocks noGrp="1"/>
          </p:cNvSpPr>
          <p:nvPr>
            <p:ph idx="1"/>
          </p:nvPr>
        </p:nvSpPr>
        <p:spPr>
          <a:xfrm>
            <a:off x="482600" y="1782981"/>
            <a:ext cx="8178799" cy="4393982"/>
          </a:xfrm>
        </p:spPr>
        <p:txBody>
          <a:bodyPr vert="horz" lIns="91440" tIns="45720" rIns="91440" bIns="45720" rtlCol="0" anchor="t">
            <a:normAutofit fontScale="85000" lnSpcReduction="20000"/>
          </a:bodyPr>
          <a:lstStyle/>
          <a:p>
            <a:pPr lvl="0">
              <a:buFont typeface="Wingdings" panose="05000000000000000000" pitchFamily="2" charset="2"/>
              <a:buChar char="ü"/>
            </a:pPr>
            <a:r>
              <a:rPr lang="sv-SE" sz="2600" dirty="0"/>
              <a:t>Ansvarig för målvaktsträning för ungdomslag</a:t>
            </a:r>
          </a:p>
          <a:p>
            <a:pPr lvl="0">
              <a:buFont typeface="Wingdings" panose="05000000000000000000" pitchFamily="2" charset="2"/>
              <a:buChar char="ü"/>
            </a:pPr>
            <a:r>
              <a:rPr lang="sv-SE" sz="2600" dirty="0"/>
              <a:t>Sponsorjägare x 2</a:t>
            </a:r>
          </a:p>
          <a:p>
            <a:pPr lvl="0">
              <a:buFont typeface="Wingdings" panose="05000000000000000000" pitchFamily="2" charset="2"/>
              <a:buChar char="ü"/>
            </a:pPr>
            <a:r>
              <a:rPr lang="sv-SE" sz="2600" dirty="0"/>
              <a:t>Ansvarig för fotbollsskola</a:t>
            </a:r>
          </a:p>
          <a:p>
            <a:pPr lvl="0">
              <a:buFont typeface="Wingdings" panose="05000000000000000000" pitchFamily="2" charset="2"/>
              <a:buChar char="ü"/>
            </a:pPr>
            <a:r>
              <a:rPr lang="sv-SE" sz="2600" dirty="0"/>
              <a:t>Ingå i anläggningssektionen som utförare (elektriker, snickare, målare, m.m.)</a:t>
            </a:r>
          </a:p>
          <a:p>
            <a:pPr lvl="0">
              <a:buFont typeface="Wingdings" panose="05000000000000000000" pitchFamily="2" charset="2"/>
              <a:buChar char="ü"/>
            </a:pPr>
            <a:r>
              <a:rPr lang="sv-SE" sz="2600" dirty="0"/>
              <a:t>Ansvarig för uppstart av nya lag – Bollkul</a:t>
            </a:r>
          </a:p>
          <a:p>
            <a:pPr lvl="0">
              <a:buFont typeface="Wingdings" panose="05000000000000000000" pitchFamily="2" charset="2"/>
              <a:buChar char="ü"/>
            </a:pPr>
            <a:r>
              <a:rPr lang="sv-SE" sz="2600" dirty="0"/>
              <a:t>Ansvarig för tränarutbildningar</a:t>
            </a:r>
            <a:endParaRPr lang="sv-SE" sz="2600" dirty="0">
              <a:cs typeface="Calibri"/>
            </a:endParaRPr>
          </a:p>
          <a:p>
            <a:pPr>
              <a:buFont typeface="Wingdings" panose="05000000000000000000" pitchFamily="2" charset="2"/>
              <a:buChar char="ü"/>
            </a:pPr>
            <a:r>
              <a:rPr lang="sv-SE" sz="2600" dirty="0">
                <a:cs typeface="Calibri"/>
              </a:rPr>
              <a:t>Domaransvarig (Bokning av ungdomsdomare, domarutbildning)</a:t>
            </a:r>
            <a:endParaRPr lang="sv-SE" sz="2600" dirty="0"/>
          </a:p>
          <a:p>
            <a:pPr lvl="0">
              <a:buFont typeface="Wingdings" panose="05000000000000000000" pitchFamily="2" charset="2"/>
              <a:buChar char="ü"/>
            </a:pPr>
            <a:r>
              <a:rPr lang="sv-SE" sz="2600" dirty="0"/>
              <a:t>Bingorepresentant i marknadsklubben</a:t>
            </a:r>
            <a:endParaRPr lang="sv-SE" sz="2600" dirty="0">
              <a:cs typeface="Calibri"/>
            </a:endParaRPr>
          </a:p>
          <a:p>
            <a:pPr>
              <a:buFont typeface="Wingdings" panose="05000000000000000000" pitchFamily="2" charset="2"/>
              <a:buChar char="ü"/>
            </a:pPr>
            <a:r>
              <a:rPr lang="sv-SE" sz="2600" dirty="0"/>
              <a:t>Medhjälpare anläggning på </a:t>
            </a:r>
            <a:r>
              <a:rPr lang="sv-SE" sz="2600" dirty="0" err="1"/>
              <a:t>Ullviliden</a:t>
            </a:r>
            <a:r>
              <a:rPr lang="sv-SE" sz="2600" dirty="0"/>
              <a:t>, fler platser finns</a:t>
            </a:r>
            <a:endParaRPr lang="sv-SE" sz="2600" dirty="0">
              <a:cs typeface="Calibri"/>
            </a:endParaRPr>
          </a:p>
          <a:p>
            <a:pPr>
              <a:buFont typeface="Wingdings" panose="05000000000000000000" pitchFamily="2" charset="2"/>
              <a:buChar char="ü"/>
            </a:pPr>
            <a:r>
              <a:rPr lang="sv-SE" sz="2600" dirty="0"/>
              <a:t>Begränsade anläggningsuppdrag på </a:t>
            </a:r>
            <a:r>
              <a:rPr lang="sv-SE" sz="2600" dirty="0" err="1"/>
              <a:t>Klinta</a:t>
            </a:r>
            <a:endParaRPr lang="sv-SE" sz="2600" dirty="0"/>
          </a:p>
          <a:p>
            <a:pPr>
              <a:buFont typeface="Wingdings" panose="05000000000000000000" pitchFamily="2" charset="2"/>
              <a:buChar char="ü"/>
            </a:pPr>
            <a:r>
              <a:rPr lang="sv-SE" sz="2600" dirty="0">
                <a:cs typeface="Calibri"/>
              </a:rPr>
              <a:t>SISU ansvarig</a:t>
            </a:r>
          </a:p>
          <a:p>
            <a:pPr>
              <a:buFont typeface="Wingdings" panose="05000000000000000000" pitchFamily="2" charset="2"/>
              <a:buChar char="ü"/>
            </a:pPr>
            <a:r>
              <a:rPr lang="sv-SE" sz="2600" dirty="0">
                <a:cs typeface="Calibri"/>
              </a:rPr>
              <a:t>Styrelsemedlemmar</a:t>
            </a:r>
          </a:p>
          <a:p>
            <a:pPr>
              <a:buFont typeface="Wingdings" panose="05000000000000000000" pitchFamily="2" charset="2"/>
              <a:buChar char="ü"/>
            </a:pPr>
            <a:endParaRPr lang="sv-SE" sz="1700" dirty="0"/>
          </a:p>
        </p:txBody>
      </p:sp>
      <p:sp>
        <p:nvSpPr>
          <p:cNvPr id="56" name="Rectangle 5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6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4CBCCBB-C8C9-460D-A567-55AE9647D924}"/>
              </a:ext>
            </a:extLst>
          </p:cNvPr>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245816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vert="horz" lIns="91440" tIns="45720" rIns="91440" bIns="45720" rtlCol="0" anchor="ctr">
            <a:normAutofit/>
          </a:bodyPr>
          <a:lstStyle/>
          <a:p>
            <a:pPr algn="l">
              <a:lnSpc>
                <a:spcPct val="90000"/>
              </a:lnSpc>
            </a:pPr>
            <a:r>
              <a:rPr lang="en-US" sz="3100" b="1" kern="1200" dirty="0" err="1">
                <a:latin typeface="+mj-lt"/>
                <a:ea typeface="+mj-ea"/>
                <a:cs typeface="+mj-cs"/>
              </a:rPr>
              <a:t>Styrelsen</a:t>
            </a:r>
            <a:r>
              <a:rPr lang="en-US" sz="3100" b="1" kern="1200" dirty="0">
                <a:latin typeface="+mj-lt"/>
                <a:ea typeface="+mj-ea"/>
                <a:cs typeface="+mj-cs"/>
              </a:rPr>
              <a:t> </a:t>
            </a:r>
            <a:r>
              <a:rPr lang="en-US" sz="3100" b="1" dirty="0"/>
              <a:t>2022</a:t>
            </a:r>
            <a:endParaRPr lang="en-US" sz="3100" b="1" kern="1200" dirty="0">
              <a:latin typeface="+mj-lt"/>
              <a:ea typeface="+mj-ea"/>
              <a:cs typeface="+mj-cs"/>
            </a:endParaRPr>
          </a:p>
        </p:txBody>
      </p:sp>
      <p:sp>
        <p:nvSpPr>
          <p:cNvPr id="3" name="TextBox 2">
            <a:extLst>
              <a:ext uri="{FF2B5EF4-FFF2-40B4-BE49-F238E27FC236}">
                <a16:creationId xmlns:a16="http://schemas.microsoft.com/office/drawing/2014/main" id="{3ECBFEA0-D0EF-4F6E-B927-D8B1B06FF3C8}"/>
              </a:ext>
            </a:extLst>
          </p:cNvPr>
          <p:cNvSpPr txBox="1"/>
          <p:nvPr/>
        </p:nvSpPr>
        <p:spPr>
          <a:xfrm>
            <a:off x="493086" y="1782981"/>
            <a:ext cx="8461927" cy="4393982"/>
          </a:xfrm>
          <a:prstGeom prst="rect">
            <a:avLst/>
          </a:prstGeom>
        </p:spPr>
        <p:txBody>
          <a:bodyPr vert="horz" lIns="91440" tIns="45720" rIns="91440" bIns="45720" rtlCol="0" anchor="t">
            <a:normAutofit/>
          </a:bodyPr>
          <a:lstStyle/>
          <a:p>
            <a:pPr>
              <a:lnSpc>
                <a:spcPct val="90000"/>
              </a:lnSpc>
              <a:spcAft>
                <a:spcPts val="600"/>
              </a:spcAft>
            </a:pPr>
            <a:r>
              <a:rPr lang="en-US" sz="2400" dirty="0"/>
              <a:t>Mikael </a:t>
            </a:r>
            <a:r>
              <a:rPr lang="en-US" sz="2400" dirty="0" err="1"/>
              <a:t>Olevall</a:t>
            </a:r>
            <a:r>
              <a:rPr lang="en-US" sz="2400" dirty="0"/>
              <a:t>, </a:t>
            </a:r>
            <a:r>
              <a:rPr lang="en-US" sz="2400" dirty="0" err="1"/>
              <a:t>Ordförande</a:t>
            </a:r>
            <a:endParaRPr lang="en-US" sz="2400" dirty="0" err="1">
              <a:cs typeface="Calibri"/>
            </a:endParaRPr>
          </a:p>
          <a:p>
            <a:pPr>
              <a:lnSpc>
                <a:spcPct val="90000"/>
              </a:lnSpc>
              <a:spcAft>
                <a:spcPts val="600"/>
              </a:spcAft>
            </a:pPr>
            <a:r>
              <a:rPr lang="en-US" sz="2400" dirty="0">
                <a:solidFill>
                  <a:srgbClr val="FF0000"/>
                </a:solidFill>
              </a:rPr>
              <a:t>XX </a:t>
            </a:r>
            <a:r>
              <a:rPr lang="en-US" sz="2400" dirty="0" err="1">
                <a:solidFill>
                  <a:srgbClr val="FF0000"/>
                </a:solidFill>
              </a:rPr>
              <a:t>XX</a:t>
            </a:r>
            <a:r>
              <a:rPr lang="en-US" sz="2400" dirty="0">
                <a:solidFill>
                  <a:srgbClr val="FF0000"/>
                </a:solidFill>
              </a:rPr>
              <a:t>, </a:t>
            </a:r>
            <a:r>
              <a:rPr lang="en-US" sz="2400" dirty="0"/>
              <a:t>Vice </a:t>
            </a:r>
            <a:r>
              <a:rPr lang="en-US" sz="2400" dirty="0" err="1"/>
              <a:t>ordförande</a:t>
            </a:r>
            <a:endParaRPr lang="en-US" sz="2400" dirty="0">
              <a:cs typeface="Calibri"/>
            </a:endParaRPr>
          </a:p>
          <a:p>
            <a:pPr>
              <a:lnSpc>
                <a:spcPct val="90000"/>
              </a:lnSpc>
              <a:spcAft>
                <a:spcPts val="600"/>
              </a:spcAft>
            </a:pPr>
            <a:r>
              <a:rPr lang="en-US" sz="2400" dirty="0"/>
              <a:t>Karl Johan Larsson, </a:t>
            </a:r>
            <a:r>
              <a:rPr lang="en-US" sz="2400" dirty="0" err="1"/>
              <a:t>Kassör</a:t>
            </a:r>
            <a:endParaRPr lang="en-US" sz="2400" dirty="0" err="1">
              <a:cs typeface="Calibri"/>
            </a:endParaRPr>
          </a:p>
          <a:p>
            <a:pPr>
              <a:lnSpc>
                <a:spcPct val="90000"/>
              </a:lnSpc>
              <a:spcAft>
                <a:spcPts val="600"/>
              </a:spcAft>
            </a:pPr>
            <a:r>
              <a:rPr lang="en-US" sz="2400" dirty="0"/>
              <a:t>Jonas Larsson,  </a:t>
            </a:r>
            <a:r>
              <a:rPr lang="en-US" sz="2400" dirty="0" err="1"/>
              <a:t>Sekreterare</a:t>
            </a:r>
            <a:r>
              <a:rPr lang="en-US" sz="2400" dirty="0"/>
              <a:t> / </a:t>
            </a:r>
            <a:r>
              <a:rPr lang="en-US" sz="2400" dirty="0" err="1"/>
              <a:t>Anläggning</a:t>
            </a:r>
            <a:endParaRPr lang="en-US" sz="2400" dirty="0">
              <a:cs typeface="Calibri"/>
            </a:endParaRPr>
          </a:p>
          <a:p>
            <a:pPr>
              <a:lnSpc>
                <a:spcPct val="90000"/>
              </a:lnSpc>
              <a:spcAft>
                <a:spcPts val="600"/>
              </a:spcAft>
            </a:pPr>
            <a:r>
              <a:rPr lang="en-US" sz="2400" dirty="0"/>
              <a:t>Mattias Johansson, </a:t>
            </a:r>
            <a:r>
              <a:rPr lang="en-US" sz="2400" dirty="0" err="1"/>
              <a:t>Ledamot</a:t>
            </a:r>
            <a:r>
              <a:rPr lang="en-US" sz="2400" dirty="0"/>
              <a:t> / Herr</a:t>
            </a:r>
            <a:endParaRPr lang="en-US" sz="2400" dirty="0">
              <a:cs typeface="Calibri"/>
            </a:endParaRPr>
          </a:p>
          <a:p>
            <a:pPr>
              <a:lnSpc>
                <a:spcPct val="90000"/>
              </a:lnSpc>
              <a:spcAft>
                <a:spcPts val="600"/>
              </a:spcAft>
            </a:pPr>
            <a:r>
              <a:rPr lang="en-US" sz="2400" dirty="0">
                <a:cs typeface="Calibri"/>
              </a:rPr>
              <a:t>Mikael </a:t>
            </a:r>
            <a:r>
              <a:rPr lang="en-US" sz="2400" dirty="0" err="1">
                <a:cs typeface="Calibri"/>
              </a:rPr>
              <a:t>Malmkvist</a:t>
            </a:r>
            <a:r>
              <a:rPr lang="en-US" sz="2400" dirty="0">
                <a:cs typeface="Calibri"/>
              </a:rPr>
              <a:t>, </a:t>
            </a:r>
            <a:r>
              <a:rPr lang="en-US" sz="2400" dirty="0" err="1">
                <a:cs typeface="Calibri"/>
              </a:rPr>
              <a:t>Ledamot</a:t>
            </a:r>
            <a:endParaRPr lang="en-US" sz="2400" dirty="0">
              <a:cs typeface="Calibri"/>
            </a:endParaRPr>
          </a:p>
          <a:p>
            <a:pPr>
              <a:lnSpc>
                <a:spcPct val="90000"/>
              </a:lnSpc>
              <a:spcAft>
                <a:spcPts val="600"/>
              </a:spcAft>
            </a:pPr>
            <a:r>
              <a:rPr lang="en-US" sz="2400" dirty="0"/>
              <a:t>Jessica Liljendahl, </a:t>
            </a:r>
            <a:r>
              <a:rPr lang="en-US" sz="2400" dirty="0" err="1"/>
              <a:t>Suppleant</a:t>
            </a:r>
            <a:r>
              <a:rPr lang="en-US" sz="2400" dirty="0"/>
              <a:t> / </a:t>
            </a:r>
            <a:r>
              <a:rPr lang="en-US" sz="2400" dirty="0" err="1"/>
              <a:t>Ungdom</a:t>
            </a:r>
            <a:endParaRPr lang="en-US" sz="2400" dirty="0">
              <a:cs typeface="Calibri"/>
            </a:endParaRPr>
          </a:p>
          <a:p>
            <a:pPr>
              <a:lnSpc>
                <a:spcPct val="90000"/>
              </a:lnSpc>
              <a:spcAft>
                <a:spcPts val="600"/>
              </a:spcAft>
            </a:pPr>
            <a:r>
              <a:rPr lang="en-US" sz="2400" dirty="0">
                <a:solidFill>
                  <a:srgbClr val="FF0000"/>
                </a:solidFill>
              </a:rPr>
              <a:t>XX </a:t>
            </a:r>
            <a:r>
              <a:rPr lang="en-US" sz="2400" dirty="0" err="1">
                <a:solidFill>
                  <a:srgbClr val="FF0000"/>
                </a:solidFill>
              </a:rPr>
              <a:t>XX</a:t>
            </a:r>
            <a:r>
              <a:rPr lang="en-US" sz="2400" dirty="0">
                <a:solidFill>
                  <a:srgbClr val="FF0000"/>
                </a:solidFill>
              </a:rPr>
              <a:t>, </a:t>
            </a:r>
            <a:r>
              <a:rPr lang="en-US" sz="2400" dirty="0" err="1"/>
              <a:t>Suppleant</a:t>
            </a:r>
            <a:r>
              <a:rPr lang="en-US" sz="2400" dirty="0"/>
              <a:t> / </a:t>
            </a:r>
            <a:r>
              <a:rPr lang="en-US" sz="2400" dirty="0" err="1"/>
              <a:t>Ungdom</a:t>
            </a:r>
            <a:r>
              <a:rPr lang="en-US" sz="2400" dirty="0"/>
              <a:t> </a:t>
            </a:r>
            <a:endParaRPr lang="en-US" sz="1700" dirty="0">
              <a:cs typeface="Calibri"/>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132662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FF0000"/>
                </a:solidFill>
                <a:effectLst/>
                <a:latin typeface="Segoe UI" panose="020B0502040204020203" pitchFamily="34" charset="0"/>
              </a:rPr>
              <a:t>09.45</a:t>
            </a:r>
            <a:r>
              <a:rPr lang="sv-SE" sz="2600" b="0" i="0" dirty="0">
                <a:solidFill>
                  <a:srgbClr val="000000"/>
                </a:solidFill>
                <a:effectLst/>
                <a:latin typeface="Segoe UI" panose="020B0502040204020203" pitchFamily="34" charset="0"/>
              </a:rPr>
              <a:t>	</a:t>
            </a:r>
            <a:r>
              <a:rPr lang="sv-SE" sz="2600" b="0" i="0" dirty="0">
                <a:solidFill>
                  <a:srgbClr val="FF0000"/>
                </a:solidFill>
                <a:effectLst/>
                <a:latin typeface="Segoe UI" panose="020B0502040204020203" pitchFamily="34" charset="0"/>
              </a:rPr>
              <a:t>Föreningens lag (</a:t>
            </a:r>
            <a:r>
              <a:rPr lang="sv-SE" sz="2600" i="0" dirty="0">
                <a:solidFill>
                  <a:srgbClr val="FF0000"/>
                </a:solidFill>
                <a:effectLst/>
                <a:latin typeface="Segoe UI" panose="020B0502040204020203" pitchFamily="34" charset="0"/>
              </a:rPr>
              <a:t>Jessica &amp; Ulrika)</a:t>
            </a:r>
          </a:p>
          <a:p>
            <a:pPr algn="l" fontAlgn="base"/>
            <a:r>
              <a:rPr lang="sv-SE" sz="2600" b="0" i="0" dirty="0">
                <a:solidFill>
                  <a:srgbClr val="000000"/>
                </a:solidFill>
                <a:effectLst/>
                <a:latin typeface="Segoe UI" panose="020B0502040204020203" pitchFamily="34" charset="0"/>
              </a:rPr>
              <a:t>10.05 	Föreningspolicy, registerutdrag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solidFill>
                  <a:srgbClr val="000000"/>
                </a:solidFill>
                <a:effectLst/>
                <a:latin typeface="Segoe UI" panose="020B0502040204020203" pitchFamily="34" charset="0"/>
              </a:rPr>
              <a:t>11.30 	SISU  (Anna)</a:t>
            </a:r>
          </a:p>
          <a:p>
            <a:pPr algn="l" fontAlgn="base"/>
            <a:r>
              <a:rPr lang="sv-SE" sz="2600" b="0" i="0" dirty="0">
                <a:solidFill>
                  <a:srgbClr val="000000"/>
                </a:solidFill>
                <a:effectLst/>
                <a:latin typeface="Segoe UI" panose="020B0502040204020203" pitchFamily="34" charset="0"/>
              </a:rPr>
              <a:t>11.55 	Indelning diskussionsgrupper (Mattias)</a:t>
            </a:r>
          </a:p>
          <a:p>
            <a:pPr algn="l" fontAlgn="base"/>
            <a:r>
              <a:rPr lang="sv-SE" sz="2600" b="0" i="0" dirty="0">
                <a:solidFill>
                  <a:srgbClr val="000000"/>
                </a:solidFill>
                <a:effectLst/>
                <a:latin typeface="Segoe UI" panose="020B0502040204020203" pitchFamily="34" charset="0"/>
              </a:rPr>
              <a:t>12.00 	Lunch (inledning diskussioner)</a:t>
            </a:r>
          </a:p>
          <a:p>
            <a:pPr algn="l" fontAlgn="base"/>
            <a:r>
              <a:rPr lang="sv-SE" sz="2600" b="0" i="0" dirty="0">
                <a:solidFill>
                  <a:srgbClr val="00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104285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6CEA13-7A83-40A1-9791-A6E3280D3EC6}"/>
              </a:ext>
            </a:extLst>
          </p:cNvPr>
          <p:cNvSpPr>
            <a:spLocks noGrp="1"/>
          </p:cNvSpPr>
          <p:nvPr>
            <p:ph type="title"/>
          </p:nvPr>
        </p:nvSpPr>
        <p:spPr>
          <a:xfrm>
            <a:off x="457200" y="274638"/>
            <a:ext cx="8238564" cy="739588"/>
          </a:xfrm>
        </p:spPr>
        <p:txBody>
          <a:bodyPr>
            <a:normAutofit/>
          </a:bodyPr>
          <a:lstStyle/>
          <a:p>
            <a:pPr algn="l"/>
            <a:r>
              <a:rPr lang="sv-SE" sz="3100" b="1" dirty="0">
                <a:cs typeface="Calibri"/>
              </a:rPr>
              <a:t>Lag 2022 </a:t>
            </a:r>
            <a:endParaRPr lang="sv-SE" sz="3100" b="1" dirty="0">
              <a:solidFill>
                <a:srgbClr val="FF0000"/>
              </a:solidFill>
              <a:cs typeface="Calibri"/>
            </a:endParaRPr>
          </a:p>
        </p:txBody>
      </p:sp>
      <p:sp>
        <p:nvSpPr>
          <p:cNvPr id="3" name="Platshållare för innehåll 2">
            <a:extLst>
              <a:ext uri="{FF2B5EF4-FFF2-40B4-BE49-F238E27FC236}">
                <a16:creationId xmlns:a16="http://schemas.microsoft.com/office/drawing/2014/main" id="{F53A7553-1092-4A2A-9A6B-62EE4BB53060}"/>
              </a:ext>
            </a:extLst>
          </p:cNvPr>
          <p:cNvSpPr>
            <a:spLocks noGrp="1"/>
          </p:cNvSpPr>
          <p:nvPr>
            <p:ph sz="half" idx="1"/>
          </p:nvPr>
        </p:nvSpPr>
        <p:spPr>
          <a:xfrm>
            <a:off x="1299882" y="1008530"/>
            <a:ext cx="5216334" cy="5323821"/>
          </a:xfrm>
        </p:spPr>
        <p:txBody>
          <a:bodyPr vert="horz" lIns="91440" tIns="45720" rIns="91440" bIns="45720" rtlCol="0" anchor="t">
            <a:normAutofit/>
          </a:bodyPr>
          <a:lstStyle/>
          <a:p>
            <a:pPr marL="0" indent="0">
              <a:buNone/>
            </a:pPr>
            <a:r>
              <a:rPr lang="sv-SE" sz="2600" b="1" dirty="0" err="1">
                <a:cs typeface="Calibri"/>
              </a:rPr>
              <a:t>Ullviliden</a:t>
            </a:r>
            <a:endParaRPr lang="sv-SE" sz="2600" b="1" dirty="0">
              <a:cs typeface="Calibri"/>
            </a:endParaRPr>
          </a:p>
          <a:p>
            <a:r>
              <a:rPr lang="sv-SE" sz="2000" dirty="0">
                <a:cs typeface="Calibri"/>
              </a:rPr>
              <a:t>P10</a:t>
            </a:r>
          </a:p>
          <a:p>
            <a:r>
              <a:rPr lang="sv-SE" sz="2000" dirty="0">
                <a:cs typeface="Calibri"/>
              </a:rPr>
              <a:t>F11</a:t>
            </a:r>
          </a:p>
          <a:p>
            <a:r>
              <a:rPr lang="sv-SE" sz="2000" dirty="0">
                <a:cs typeface="Calibri"/>
              </a:rPr>
              <a:t>P11</a:t>
            </a:r>
          </a:p>
          <a:p>
            <a:r>
              <a:rPr lang="sv-SE" sz="2000" dirty="0">
                <a:cs typeface="Calibri"/>
              </a:rPr>
              <a:t>F12</a:t>
            </a:r>
          </a:p>
          <a:p>
            <a:r>
              <a:rPr lang="sv-SE" sz="2000" dirty="0">
                <a:cs typeface="Calibri"/>
              </a:rPr>
              <a:t>P12</a:t>
            </a:r>
          </a:p>
          <a:p>
            <a:r>
              <a:rPr lang="sv-SE" sz="2000" dirty="0">
                <a:cs typeface="Calibri"/>
              </a:rPr>
              <a:t>F13</a:t>
            </a:r>
          </a:p>
          <a:p>
            <a:r>
              <a:rPr lang="sv-SE" sz="2000" dirty="0">
                <a:cs typeface="Calibri"/>
              </a:rPr>
              <a:t>P13</a:t>
            </a:r>
          </a:p>
          <a:p>
            <a:r>
              <a:rPr lang="sv-SE" sz="2000" dirty="0">
                <a:cs typeface="Calibri"/>
              </a:rPr>
              <a:t>F14/15</a:t>
            </a:r>
          </a:p>
          <a:p>
            <a:r>
              <a:rPr lang="sv-SE" sz="2000" dirty="0">
                <a:cs typeface="Calibri"/>
              </a:rPr>
              <a:t>P14</a:t>
            </a:r>
          </a:p>
          <a:p>
            <a:r>
              <a:rPr lang="sv-SE" sz="2000" dirty="0">
                <a:cs typeface="Calibri"/>
              </a:rPr>
              <a:t>P15</a:t>
            </a:r>
          </a:p>
          <a:p>
            <a:r>
              <a:rPr lang="sv-SE" sz="2000" dirty="0">
                <a:cs typeface="Calibri"/>
              </a:rPr>
              <a:t>F16</a:t>
            </a:r>
          </a:p>
          <a:p>
            <a:r>
              <a:rPr lang="sv-SE" sz="2000" dirty="0">
                <a:cs typeface="Calibri"/>
              </a:rPr>
              <a:t>P16 </a:t>
            </a:r>
          </a:p>
          <a:p>
            <a:r>
              <a:rPr lang="sv-SE" sz="2000" dirty="0" err="1">
                <a:cs typeface="Calibri"/>
              </a:rPr>
              <a:t>Bollkul</a:t>
            </a:r>
            <a:r>
              <a:rPr lang="sv-SE" sz="2000" dirty="0">
                <a:cs typeface="Calibri"/>
              </a:rPr>
              <a:t> (F/P17)</a:t>
            </a:r>
          </a:p>
          <a:p>
            <a:pPr marL="0" indent="0">
              <a:buNone/>
            </a:pPr>
            <a:endParaRPr lang="sv-SE" dirty="0">
              <a:cs typeface="Calibri"/>
            </a:endParaRPr>
          </a:p>
        </p:txBody>
      </p:sp>
      <p:sp>
        <p:nvSpPr>
          <p:cNvPr id="4" name="Platshållare för innehåll 3">
            <a:extLst>
              <a:ext uri="{FF2B5EF4-FFF2-40B4-BE49-F238E27FC236}">
                <a16:creationId xmlns:a16="http://schemas.microsoft.com/office/drawing/2014/main" id="{70CC7407-A92A-4957-9A3A-2B126699ACE8}"/>
              </a:ext>
            </a:extLst>
          </p:cNvPr>
          <p:cNvSpPr>
            <a:spLocks noGrp="1"/>
          </p:cNvSpPr>
          <p:nvPr>
            <p:ph sz="half" idx="2"/>
          </p:nvPr>
        </p:nvSpPr>
        <p:spPr>
          <a:xfrm>
            <a:off x="4029635" y="1044389"/>
            <a:ext cx="4038600" cy="5252104"/>
          </a:xfrm>
        </p:spPr>
        <p:txBody>
          <a:bodyPr vert="horz" lIns="91440" tIns="45720" rIns="91440" bIns="45720" rtlCol="0" anchor="t">
            <a:normAutofit/>
          </a:bodyPr>
          <a:lstStyle/>
          <a:p>
            <a:pPr marL="0" indent="0">
              <a:buNone/>
            </a:pPr>
            <a:r>
              <a:rPr lang="sv-SE" sz="2600" b="1" dirty="0" err="1">
                <a:cs typeface="Calibri"/>
              </a:rPr>
              <a:t>Klinta</a:t>
            </a:r>
            <a:endParaRPr lang="sv-SE" sz="2600" b="1" dirty="0">
              <a:cs typeface="Calibri"/>
            </a:endParaRPr>
          </a:p>
          <a:p>
            <a:r>
              <a:rPr lang="sv-SE" sz="2600" dirty="0">
                <a:cs typeface="Calibri"/>
              </a:rPr>
              <a:t>Herrlaget</a:t>
            </a:r>
          </a:p>
          <a:p>
            <a:r>
              <a:rPr lang="sv-SE" sz="2600" dirty="0">
                <a:cs typeface="Calibri"/>
              </a:rPr>
              <a:t>U23</a:t>
            </a:r>
          </a:p>
          <a:p>
            <a:r>
              <a:rPr lang="sv-SE" sz="2600" dirty="0" err="1">
                <a:cs typeface="Calibri"/>
              </a:rPr>
              <a:t>Flick</a:t>
            </a:r>
            <a:r>
              <a:rPr lang="sv-SE" sz="2600" dirty="0">
                <a:cs typeface="Calibri"/>
              </a:rPr>
              <a:t> Ungdom</a:t>
            </a:r>
          </a:p>
          <a:p>
            <a:r>
              <a:rPr lang="sv-SE" sz="2600" dirty="0">
                <a:cs typeface="Calibri"/>
              </a:rPr>
              <a:t>P06</a:t>
            </a:r>
          </a:p>
          <a:p>
            <a:r>
              <a:rPr lang="sv-SE" sz="2600" dirty="0">
                <a:cs typeface="Calibri"/>
              </a:rPr>
              <a:t>P07</a:t>
            </a:r>
          </a:p>
          <a:p>
            <a:r>
              <a:rPr lang="sv-SE" sz="2600" dirty="0">
                <a:cs typeface="Calibri"/>
              </a:rPr>
              <a:t>F14U</a:t>
            </a:r>
          </a:p>
          <a:p>
            <a:r>
              <a:rPr lang="sv-SE" sz="2600" dirty="0">
                <a:cs typeface="Calibri"/>
              </a:rPr>
              <a:t>P09</a:t>
            </a:r>
          </a:p>
          <a:p>
            <a:pPr marL="0" indent="0">
              <a:buNone/>
            </a:pPr>
            <a:endParaRPr lang="sv-SE" dirty="0">
              <a:cs typeface="Calibri"/>
            </a:endParaRPr>
          </a:p>
        </p:txBody>
      </p:sp>
      <p:pic>
        <p:nvPicPr>
          <p:cNvPr id="6" name="Picture 3" descr="En bild som visar ritning&#10;&#10;Automatiskt genererad beskrivning">
            <a:extLst>
              <a:ext uri="{FF2B5EF4-FFF2-40B4-BE49-F238E27FC236}">
                <a16:creationId xmlns:a16="http://schemas.microsoft.com/office/drawing/2014/main" id="{AFDF92CB-E7C6-495D-AF8F-74C655F06C09}"/>
              </a:ext>
            </a:extLst>
          </p:cNvPr>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9438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272" y="440599"/>
            <a:ext cx="8178799" cy="5704274"/>
          </a:xfrm>
          <a:prstGeom prst="rect">
            <a:avLst/>
          </a:prstGeom>
        </p:spPr>
        <p:txBody>
          <a:bodyPr vert="horz" lIns="91440" tIns="45720" rIns="91440" bIns="45720" rtlCol="0" anchor="t">
            <a:normAutofit fontScale="92500" lnSpcReduction="10000"/>
          </a:bodyPr>
          <a:lstStyle/>
          <a:p>
            <a:pPr lvl="0">
              <a:lnSpc>
                <a:spcPct val="90000"/>
              </a:lnSpc>
              <a:spcAft>
                <a:spcPts val="600"/>
              </a:spcAft>
            </a:pPr>
            <a:r>
              <a:rPr lang="en-US" sz="3200" b="1" dirty="0"/>
              <a:t>Agenda</a:t>
            </a:r>
          </a:p>
          <a:p>
            <a:pPr lvl="0">
              <a:lnSpc>
                <a:spcPct val="90000"/>
              </a:lnSpc>
              <a:spcAft>
                <a:spcPts val="600"/>
              </a:spcAft>
            </a:pPr>
            <a:endParaRPr lang="en-US" sz="2200" b="1" dirty="0"/>
          </a:p>
          <a:p>
            <a:pPr algn="l" fontAlgn="base"/>
            <a:r>
              <a:rPr lang="sv-SE" sz="2600" b="0" i="0" dirty="0">
                <a:solidFill>
                  <a:srgbClr val="000000"/>
                </a:solidFill>
                <a:effectLst/>
                <a:latin typeface="Segoe UI" panose="020B0502040204020203" pitchFamily="34" charset="0"/>
              </a:rPr>
              <a:t>09.30	Inledning med allmän information (</a:t>
            </a:r>
            <a:r>
              <a:rPr lang="sv-SE" sz="2600" i="0" dirty="0">
                <a:solidFill>
                  <a:srgbClr val="00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09.45	Föreningens lag (</a:t>
            </a:r>
            <a:r>
              <a:rPr lang="sv-SE" sz="2600" i="0" dirty="0">
                <a:solidFill>
                  <a:srgbClr val="000000"/>
                </a:solidFill>
                <a:effectLst/>
                <a:latin typeface="Segoe UI" panose="020B0502040204020203" pitchFamily="34" charset="0"/>
              </a:rPr>
              <a:t>Jessica &amp; Ulrika)</a:t>
            </a:r>
          </a:p>
          <a:p>
            <a:pPr algn="l" fontAlgn="base"/>
            <a:r>
              <a:rPr lang="sv-SE" sz="2600" b="0" i="0" dirty="0">
                <a:solidFill>
                  <a:srgbClr val="FF0000"/>
                </a:solidFill>
                <a:effectLst/>
                <a:latin typeface="Segoe UI" panose="020B0502040204020203" pitchFamily="34" charset="0"/>
              </a:rPr>
              <a:t>10.05 	Föreningspolicy, registerutdrag (</a:t>
            </a:r>
            <a:r>
              <a:rPr lang="sv-SE" sz="2600" i="0" dirty="0">
                <a:solidFill>
                  <a:srgbClr val="FF0000"/>
                </a:solidFill>
                <a:effectLst/>
                <a:latin typeface="Segoe UI" panose="020B0502040204020203" pitchFamily="34" charset="0"/>
              </a:rPr>
              <a:t>Mikael)</a:t>
            </a:r>
          </a:p>
          <a:p>
            <a:pPr algn="l" fontAlgn="base"/>
            <a:r>
              <a:rPr lang="sv-SE" sz="2600" b="0" i="0" dirty="0">
                <a:solidFill>
                  <a:srgbClr val="000000"/>
                </a:solidFill>
                <a:effectLst/>
                <a:latin typeface="Segoe UI" panose="020B0502040204020203" pitchFamily="34" charset="0"/>
              </a:rPr>
              <a:t>10.15 	Ekonomi, rutiner (</a:t>
            </a:r>
            <a:r>
              <a:rPr lang="sv-SE" sz="2600" i="0" dirty="0">
                <a:solidFill>
                  <a:srgbClr val="000000"/>
                </a:solidFill>
                <a:effectLst/>
                <a:latin typeface="Segoe UI" panose="020B0502040204020203" pitchFamily="34" charset="0"/>
              </a:rPr>
              <a:t>Karl-Johan)</a:t>
            </a:r>
          </a:p>
          <a:p>
            <a:pPr algn="l" fontAlgn="base"/>
            <a:r>
              <a:rPr lang="sv-SE" sz="2600" b="0" i="0" dirty="0">
                <a:solidFill>
                  <a:srgbClr val="000000"/>
                </a:solidFill>
                <a:effectLst/>
                <a:latin typeface="Segoe UI" panose="020B0502040204020203" pitchFamily="34" charset="0"/>
              </a:rPr>
              <a:t>10.40 	Anläggning (Jonas)</a:t>
            </a:r>
          </a:p>
          <a:p>
            <a:pPr algn="l" fontAlgn="base"/>
            <a:r>
              <a:rPr lang="sv-SE" sz="2600" b="0" i="0" dirty="0">
                <a:solidFill>
                  <a:srgbClr val="000000"/>
                </a:solidFill>
                <a:effectLst/>
                <a:latin typeface="Segoe UI" panose="020B0502040204020203" pitchFamily="34" charset="0"/>
              </a:rPr>
              <a:t>11.05 	Ungdom (Jessica</a:t>
            </a:r>
            <a:r>
              <a:rPr lang="sv-SE" sz="2600" dirty="0">
                <a:solidFill>
                  <a:srgbClr val="000000"/>
                </a:solidFill>
                <a:latin typeface="Segoe UI" panose="020B0502040204020203" pitchFamily="34" charset="0"/>
              </a:rPr>
              <a:t> &amp;</a:t>
            </a:r>
            <a:r>
              <a:rPr lang="sv-SE" sz="2600" b="0" i="0" dirty="0">
                <a:solidFill>
                  <a:srgbClr val="000000"/>
                </a:solidFill>
                <a:effectLst/>
                <a:latin typeface="Segoe UI" panose="020B0502040204020203" pitchFamily="34" charset="0"/>
              </a:rPr>
              <a:t> Ulrika)</a:t>
            </a:r>
          </a:p>
          <a:p>
            <a:pPr algn="l" fontAlgn="base"/>
            <a:r>
              <a:rPr lang="sv-SE" sz="2600" b="0" i="0" dirty="0">
                <a:solidFill>
                  <a:srgbClr val="000000"/>
                </a:solidFill>
                <a:effectLst/>
                <a:latin typeface="Segoe UI" panose="020B0502040204020203" pitchFamily="34" charset="0"/>
              </a:rPr>
              <a:t>11.30 	SISU  (Anna)</a:t>
            </a:r>
          </a:p>
          <a:p>
            <a:pPr algn="l" fontAlgn="base"/>
            <a:r>
              <a:rPr lang="sv-SE" sz="2600" b="0" i="0" dirty="0">
                <a:solidFill>
                  <a:srgbClr val="000000"/>
                </a:solidFill>
                <a:effectLst/>
                <a:latin typeface="Segoe UI" panose="020B0502040204020203" pitchFamily="34" charset="0"/>
              </a:rPr>
              <a:t>11.55 	Indelning diskussionsgrupper (Mattias)</a:t>
            </a:r>
          </a:p>
          <a:p>
            <a:pPr algn="l" fontAlgn="base"/>
            <a:r>
              <a:rPr lang="sv-SE" sz="2600" b="0" i="0" dirty="0">
                <a:solidFill>
                  <a:srgbClr val="000000"/>
                </a:solidFill>
                <a:effectLst/>
                <a:latin typeface="Segoe UI" panose="020B0502040204020203" pitchFamily="34" charset="0"/>
              </a:rPr>
              <a:t>12.00 	Lunch (inledning diskussioner)</a:t>
            </a:r>
          </a:p>
          <a:p>
            <a:pPr algn="l" fontAlgn="base"/>
            <a:r>
              <a:rPr lang="sv-SE" sz="2600" b="0" i="0" dirty="0">
                <a:solidFill>
                  <a:srgbClr val="000000"/>
                </a:solidFill>
                <a:effectLst/>
                <a:latin typeface="Segoe UI" panose="020B0502040204020203" pitchFamily="34" charset="0"/>
              </a:rPr>
              <a:t>12.45 	Genomgång av diskussioner (Mattias)</a:t>
            </a:r>
          </a:p>
          <a:p>
            <a:pPr algn="l" fontAlgn="base"/>
            <a:r>
              <a:rPr lang="sv-SE" sz="2600" b="0" i="0" dirty="0">
                <a:solidFill>
                  <a:srgbClr val="000000"/>
                </a:solidFill>
                <a:effectLst/>
                <a:latin typeface="Segoe UI" panose="020B0502040204020203" pitchFamily="34" charset="0"/>
              </a:rPr>
              <a:t>13.10 	Praktiskt information: Alla</a:t>
            </a:r>
          </a:p>
          <a:p>
            <a:pPr algn="l" fontAlgn="base"/>
            <a:r>
              <a:rPr lang="sv-SE" sz="2600" b="0" i="0" dirty="0">
                <a:solidFill>
                  <a:srgbClr val="000000"/>
                </a:solidFill>
                <a:effectLst/>
                <a:latin typeface="Segoe UI" panose="020B0502040204020203" pitchFamily="34" charset="0"/>
              </a:rPr>
              <a:t>13.20 	Föreningsarbete</a:t>
            </a:r>
          </a:p>
          <a:p>
            <a:pPr algn="l" fontAlgn="base"/>
            <a:r>
              <a:rPr lang="sv-SE" sz="2600" b="0" i="0" dirty="0">
                <a:solidFill>
                  <a:srgbClr val="000000"/>
                </a:solidFill>
                <a:effectLst/>
                <a:latin typeface="Segoe UI" panose="020B0502040204020203" pitchFamily="34" charset="0"/>
              </a:rPr>
              <a:t>13.30	Avslutning</a:t>
            </a:r>
          </a:p>
          <a:p>
            <a:pPr lvl="0">
              <a:lnSpc>
                <a:spcPct val="90000"/>
              </a:lnSpc>
              <a:spcAft>
                <a:spcPts val="600"/>
              </a:spcAft>
            </a:pPr>
            <a:r>
              <a:rPr lang="en-US" sz="1400" dirty="0"/>
              <a:t>                                                                                                      </a:t>
            </a:r>
          </a:p>
        </p:txBody>
      </p:sp>
      <p:pic>
        <p:nvPicPr>
          <p:cNvPr id="3" name="Picture 2"/>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407237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200" b="1" dirty="0"/>
              <a:t>Föreningspolicy</a:t>
            </a:r>
          </a:p>
        </p:txBody>
      </p:sp>
      <p:sp>
        <p:nvSpPr>
          <p:cNvPr id="3" name="Content Placeholder 2"/>
          <p:cNvSpPr>
            <a:spLocks noGrp="1"/>
          </p:cNvSpPr>
          <p:nvPr>
            <p:ph idx="1"/>
          </p:nvPr>
        </p:nvSpPr>
        <p:spPr>
          <a:xfrm>
            <a:off x="315213" y="1429815"/>
            <a:ext cx="8627164" cy="5122310"/>
          </a:xfrm>
        </p:spPr>
        <p:txBody>
          <a:bodyPr>
            <a:noAutofit/>
          </a:bodyPr>
          <a:lstStyle/>
          <a:p>
            <a:pPr marL="0" indent="0">
              <a:buNone/>
            </a:pPr>
            <a:endParaRPr lang="sv-SE" sz="1400" dirty="0"/>
          </a:p>
          <a:p>
            <a:pPr lvl="0"/>
            <a:r>
              <a:rPr lang="sv-SE" sz="1400" dirty="0"/>
              <a:t>Aktivt verka för att bedriva fotbollsverksamhet på dam, herr, junior, ungdoms och barn -nivå.</a:t>
            </a:r>
          </a:p>
          <a:p>
            <a:endParaRPr lang="sv-SE" sz="1400" dirty="0"/>
          </a:p>
          <a:p>
            <a:pPr lvl="0"/>
            <a:r>
              <a:rPr lang="sv-SE" sz="1400" dirty="0"/>
              <a:t>Erbjuda fotboll som en positiv och meningsfylld sysselsättning så att ungdomar som vill skall kunna ägna sig åt fotboll!</a:t>
            </a:r>
          </a:p>
          <a:p>
            <a:pPr marL="0" indent="0">
              <a:buNone/>
            </a:pPr>
            <a:r>
              <a:rPr lang="sv-SE" sz="1400" dirty="0"/>
              <a:t> </a:t>
            </a:r>
          </a:p>
          <a:p>
            <a:pPr lvl="0"/>
            <a:r>
              <a:rPr lang="sv-SE" sz="1400" dirty="0"/>
              <a:t>Verka för att alla ungdomar som vill skall ha möjligheter att spela fotboll och utvecklas inom denna sport!</a:t>
            </a:r>
          </a:p>
          <a:p>
            <a:pPr marL="0" indent="0">
              <a:buNone/>
            </a:pPr>
            <a:r>
              <a:rPr lang="sv-SE" sz="1400" dirty="0"/>
              <a:t> </a:t>
            </a:r>
          </a:p>
          <a:p>
            <a:pPr lvl="0"/>
            <a:r>
              <a:rPr lang="sv-SE" sz="1400" dirty="0"/>
              <a:t>Se till att fotbollen i sin verksamhet bidrar till ungdomars allsidiga fysiska utveckling i en stimulerande och personutvecklande miljö. För de yngsta åldrarna kan detta göras i form av bollkul/fotbollsskola med allsidig verksamhet, men med idrotten fotboll som huvudinnehåll.</a:t>
            </a:r>
          </a:p>
          <a:p>
            <a:pPr marL="0" indent="0">
              <a:buNone/>
            </a:pPr>
            <a:r>
              <a:rPr lang="sv-SE" sz="1400" dirty="0"/>
              <a:t> </a:t>
            </a:r>
          </a:p>
          <a:p>
            <a:pPr lvl="0"/>
            <a:r>
              <a:rPr lang="sv-SE" sz="1400" dirty="0"/>
              <a:t>Se till att ungdomar ges möjlighet att utvecklas – i en takt som passar varje individs förutsättningar!</a:t>
            </a:r>
          </a:p>
          <a:p>
            <a:endParaRPr lang="sv-SE" sz="1400" dirty="0"/>
          </a:p>
          <a:p>
            <a:pPr lvl="0"/>
            <a:r>
              <a:rPr lang="sv-SE" sz="1400" dirty="0"/>
              <a:t>Inte hindra ungdomar att jämsides med sitt fotbollsspel delta i andra idrotter.</a:t>
            </a:r>
          </a:p>
          <a:p>
            <a:endParaRPr lang="sv-SE" sz="1400" dirty="0"/>
          </a:p>
          <a:p>
            <a:pPr lvl="0"/>
            <a:r>
              <a:rPr lang="sv-SE" sz="1400" dirty="0"/>
              <a:t>Inte acceptera att andra idrotter nekar ungdomar att spela fotboll. </a:t>
            </a:r>
          </a:p>
          <a:p>
            <a:endParaRPr lang="sv-SE" sz="1400" dirty="0"/>
          </a:p>
          <a:p>
            <a:pPr lvl="0"/>
            <a:r>
              <a:rPr lang="sv-SE" sz="1400" dirty="0"/>
              <a:t>Föreningen tar avstånd från all form av rasism.</a:t>
            </a:r>
          </a:p>
          <a:p>
            <a:endParaRPr lang="sv-SE" sz="1400" dirty="0"/>
          </a:p>
          <a:p>
            <a:r>
              <a:rPr lang="sv-SE" sz="1400" dirty="0"/>
              <a:t>Inom föreningen jobbar vi för jämställdhet och jämlikhet. </a:t>
            </a:r>
          </a:p>
        </p:txBody>
      </p:sp>
      <p:pic>
        <p:nvPicPr>
          <p:cNvPr id="4" name="Picture 3"/>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389215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vert="horz" lIns="91440" tIns="45720" rIns="91440" bIns="45720" rtlCol="0" anchor="ctr">
            <a:normAutofit/>
          </a:bodyPr>
          <a:lstStyle/>
          <a:p>
            <a:pPr algn="l">
              <a:lnSpc>
                <a:spcPct val="90000"/>
              </a:lnSpc>
            </a:pPr>
            <a:r>
              <a:rPr lang="en-US" sz="3100" b="1" kern="1200" dirty="0" err="1">
                <a:solidFill>
                  <a:schemeClr val="tx1"/>
                </a:solidFill>
                <a:latin typeface="+mj-lt"/>
                <a:ea typeface="+mj-ea"/>
                <a:cs typeface="+mj-cs"/>
              </a:rPr>
              <a:t>Huvud</a:t>
            </a:r>
            <a:r>
              <a:rPr lang="en-US" sz="3100" b="1" dirty="0" err="1"/>
              <a:t>v</a:t>
            </a:r>
            <a:r>
              <a:rPr lang="en-US" sz="3100" b="1" kern="1200" dirty="0" err="1">
                <a:solidFill>
                  <a:schemeClr val="tx1"/>
                </a:solidFill>
                <a:latin typeface="+mj-lt"/>
                <a:ea typeface="+mj-ea"/>
                <a:cs typeface="+mj-cs"/>
              </a:rPr>
              <a:t>erksamhetsplan</a:t>
            </a:r>
            <a:r>
              <a:rPr lang="en-US" sz="3100" b="1" kern="1200" dirty="0">
                <a:solidFill>
                  <a:schemeClr val="tx1"/>
                </a:solidFill>
                <a:latin typeface="+mj-lt"/>
                <a:ea typeface="+mj-ea"/>
                <a:cs typeface="+mj-cs"/>
              </a:rPr>
              <a:t> 2022</a:t>
            </a:r>
            <a:endParaRPr lang="en-US" sz="3100" b="1" kern="1200" dirty="0">
              <a:solidFill>
                <a:srgbClr val="FF0000"/>
              </a:solidFill>
              <a:latin typeface="+mj-lt"/>
              <a:ea typeface="+mj-ea"/>
              <a:cs typeface="+mj-cs"/>
            </a:endParaRPr>
          </a:p>
        </p:txBody>
      </p:sp>
      <p:sp>
        <p:nvSpPr>
          <p:cNvPr id="3" name="TextBox 2">
            <a:extLst>
              <a:ext uri="{FF2B5EF4-FFF2-40B4-BE49-F238E27FC236}">
                <a16:creationId xmlns:a16="http://schemas.microsoft.com/office/drawing/2014/main" id="{708B0CED-E29E-48F5-A3A8-A8B8F1E44D98}"/>
              </a:ext>
            </a:extLst>
          </p:cNvPr>
          <p:cNvSpPr txBox="1"/>
          <p:nvPr/>
        </p:nvSpPr>
        <p:spPr>
          <a:xfrm>
            <a:off x="482600" y="1782981"/>
            <a:ext cx="8178799" cy="439398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err="1"/>
              <a:t>Årsmöte</a:t>
            </a:r>
            <a:endParaRPr lang="en-US" sz="2400" dirty="0"/>
          </a:p>
          <a:p>
            <a:pPr indent="-228600">
              <a:lnSpc>
                <a:spcPct val="90000"/>
              </a:lnSpc>
              <a:spcAft>
                <a:spcPts val="600"/>
              </a:spcAft>
              <a:buFont typeface="Arial" panose="020B0604020202020204" pitchFamily="34" charset="0"/>
              <a:buChar char="•"/>
            </a:pPr>
            <a:r>
              <a:rPr lang="en-US" sz="2400" dirty="0" err="1"/>
              <a:t>Medlemsavgift</a:t>
            </a:r>
            <a:r>
              <a:rPr lang="en-US" sz="2400" dirty="0"/>
              <a:t> (</a:t>
            </a:r>
            <a:r>
              <a:rPr lang="en-US" sz="2400" dirty="0" err="1"/>
              <a:t>Uppdatera</a:t>
            </a:r>
            <a:r>
              <a:rPr lang="en-US" sz="2400" dirty="0"/>
              <a:t> </a:t>
            </a:r>
            <a:r>
              <a:rPr lang="en-US" sz="2400" dirty="0" err="1"/>
              <a:t>lagsidor</a:t>
            </a:r>
            <a:r>
              <a:rPr lang="en-US" sz="2400" dirty="0"/>
              <a:t>)</a:t>
            </a:r>
          </a:p>
          <a:p>
            <a:pPr indent="-228600">
              <a:lnSpc>
                <a:spcPct val="90000"/>
              </a:lnSpc>
              <a:spcAft>
                <a:spcPts val="600"/>
              </a:spcAft>
              <a:buFont typeface="Arial" panose="020B0604020202020204" pitchFamily="34" charset="0"/>
              <a:buChar char="•"/>
            </a:pPr>
            <a:r>
              <a:rPr lang="en-US" sz="2400" dirty="0" err="1"/>
              <a:t>Herrar</a:t>
            </a:r>
            <a:r>
              <a:rPr lang="en-US" sz="2400" dirty="0"/>
              <a:t> </a:t>
            </a:r>
            <a:r>
              <a:rPr lang="en-US" sz="2400" dirty="0" err="1"/>
              <a:t>Seriespel</a:t>
            </a:r>
            <a:r>
              <a:rPr lang="en-US" sz="2400" dirty="0"/>
              <a:t> div 4</a:t>
            </a:r>
          </a:p>
          <a:p>
            <a:pPr indent="-228600">
              <a:lnSpc>
                <a:spcPct val="90000"/>
              </a:lnSpc>
              <a:spcAft>
                <a:spcPts val="600"/>
              </a:spcAft>
              <a:buFont typeface="Arial" panose="020B0604020202020204" pitchFamily="34" charset="0"/>
              <a:buChar char="•"/>
            </a:pPr>
            <a:r>
              <a:rPr lang="en-US" sz="2400" dirty="0" err="1"/>
              <a:t>Ungdomslag</a:t>
            </a:r>
            <a:r>
              <a:rPr lang="en-US" sz="2400" dirty="0"/>
              <a:t> </a:t>
            </a:r>
            <a:r>
              <a:rPr lang="en-US" sz="2400" dirty="0" err="1"/>
              <a:t>seriespel</a:t>
            </a:r>
            <a:r>
              <a:rPr lang="en-US" sz="2400" dirty="0"/>
              <a:t> och </a:t>
            </a:r>
            <a:r>
              <a:rPr lang="en-US" sz="2400" dirty="0" err="1"/>
              <a:t>cuper</a:t>
            </a:r>
            <a:endParaRPr lang="en-US" sz="2400" dirty="0"/>
          </a:p>
          <a:p>
            <a:pPr indent="-228600">
              <a:lnSpc>
                <a:spcPct val="90000"/>
              </a:lnSpc>
              <a:spcAft>
                <a:spcPts val="600"/>
              </a:spcAft>
              <a:buFont typeface="Arial" panose="020B0604020202020204" pitchFamily="34" charset="0"/>
              <a:buChar char="•"/>
            </a:pPr>
            <a:r>
              <a:rPr lang="en-US" sz="2400" dirty="0" err="1"/>
              <a:t>Valborgsmässofirande</a:t>
            </a:r>
            <a:r>
              <a:rPr lang="en-US" sz="2400" dirty="0"/>
              <a:t>? P07/F14U</a:t>
            </a:r>
          </a:p>
          <a:p>
            <a:pPr indent="-228600">
              <a:lnSpc>
                <a:spcPct val="90000"/>
              </a:lnSpc>
              <a:spcAft>
                <a:spcPts val="600"/>
              </a:spcAft>
              <a:buFont typeface="Arial" panose="020B0604020202020204" pitchFamily="34" charset="0"/>
              <a:buChar char="•"/>
            </a:pPr>
            <a:r>
              <a:rPr lang="en-US" sz="2400" dirty="0" err="1"/>
              <a:t>Bollkul</a:t>
            </a:r>
            <a:r>
              <a:rPr lang="en-US" sz="2400" dirty="0"/>
              <a:t> </a:t>
            </a:r>
            <a:r>
              <a:rPr lang="en-US" sz="2400" dirty="0" err="1"/>
              <a:t>verksamhet</a:t>
            </a:r>
            <a:r>
              <a:rPr lang="en-US" sz="2400" dirty="0"/>
              <a:t> (</a:t>
            </a:r>
            <a:r>
              <a:rPr lang="en-US" sz="2400" dirty="0" err="1"/>
              <a:t>födda</a:t>
            </a:r>
            <a:r>
              <a:rPr lang="en-US" sz="2400" dirty="0"/>
              <a:t> 2017)	Maj – Sept 2022</a:t>
            </a:r>
            <a:endParaRPr lang="en-US" sz="2400" dirty="0">
              <a:cs typeface="Calibri"/>
            </a:endParaRPr>
          </a:p>
          <a:p>
            <a:pPr indent="-228600">
              <a:lnSpc>
                <a:spcPct val="90000"/>
              </a:lnSpc>
              <a:spcAft>
                <a:spcPts val="600"/>
              </a:spcAft>
              <a:buFont typeface="Arial" panose="020B0604020202020204" pitchFamily="34" charset="0"/>
              <a:buChar char="•"/>
            </a:pPr>
            <a:r>
              <a:rPr lang="en-US" sz="2400" dirty="0" err="1"/>
              <a:t>Fotbollsskola</a:t>
            </a:r>
            <a:r>
              <a:rPr lang="en-US" sz="2400" dirty="0"/>
              <a:t>?</a:t>
            </a:r>
          </a:p>
          <a:p>
            <a:pPr indent="-228600">
              <a:lnSpc>
                <a:spcPct val="90000"/>
              </a:lnSpc>
              <a:spcAft>
                <a:spcPts val="600"/>
              </a:spcAft>
              <a:buFont typeface="Arial" panose="020B0604020202020204" pitchFamily="34" charset="0"/>
              <a:buChar char="•"/>
            </a:pPr>
            <a:r>
              <a:rPr lang="en-US" sz="2400" dirty="0" err="1"/>
              <a:t>Irsta</a:t>
            </a:r>
            <a:r>
              <a:rPr lang="en-US" sz="2400" dirty="0"/>
              <a:t> IF &gt; 100 </a:t>
            </a:r>
            <a:r>
              <a:rPr lang="en-US" sz="2400" dirty="0" err="1"/>
              <a:t>år</a:t>
            </a:r>
            <a:r>
              <a:rPr lang="en-US" sz="2400" dirty="0"/>
              <a:t>. </a:t>
            </a:r>
            <a:r>
              <a:rPr lang="en-US" sz="2400" dirty="0" err="1"/>
              <a:t>Hur</a:t>
            </a:r>
            <a:r>
              <a:rPr lang="en-US" sz="2400" dirty="0"/>
              <a:t> ska vi </a:t>
            </a:r>
            <a:r>
              <a:rPr lang="en-US" sz="2400" dirty="0" err="1"/>
              <a:t>uppmärksamma</a:t>
            </a:r>
            <a:r>
              <a:rPr lang="en-US" sz="2400" dirty="0"/>
              <a:t> </a:t>
            </a:r>
            <a:r>
              <a:rPr lang="en-US" sz="2400" dirty="0" err="1"/>
              <a:t>detta</a:t>
            </a:r>
            <a:r>
              <a:rPr lang="en-US" sz="2400" dirty="0"/>
              <a:t>?</a:t>
            </a:r>
            <a:endParaRPr lang="en-US"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8023520" y="116632"/>
            <a:ext cx="866145" cy="1056109"/>
          </a:xfrm>
          <a:prstGeom prst="rect">
            <a:avLst/>
          </a:prstGeom>
        </p:spPr>
      </p:pic>
    </p:spTree>
    <p:extLst>
      <p:ext uri="{BB962C8B-B14F-4D97-AF65-F5344CB8AC3E}">
        <p14:creationId xmlns:p14="http://schemas.microsoft.com/office/powerpoint/2010/main" val="16761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2933</Words>
  <Application>Microsoft Office PowerPoint</Application>
  <PresentationFormat>On-screen Show (4:3)</PresentationFormat>
  <Paragraphs>399</Paragraphs>
  <Slides>37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Segoe UI</vt:lpstr>
      <vt:lpstr>Stag Sans Book</vt:lpstr>
      <vt:lpstr>Stag Sans Semibold</vt:lpstr>
      <vt:lpstr>Wingdings</vt:lpstr>
      <vt:lpstr>Office Theme</vt:lpstr>
      <vt:lpstr>PowerPoint Presentation</vt:lpstr>
      <vt:lpstr>Inledning</vt:lpstr>
      <vt:lpstr>PowerPoint Presentation</vt:lpstr>
      <vt:lpstr>Styrelsen 2022</vt:lpstr>
      <vt:lpstr>PowerPoint Presentation</vt:lpstr>
      <vt:lpstr>Lag 2022 </vt:lpstr>
      <vt:lpstr>PowerPoint Presentation</vt:lpstr>
      <vt:lpstr>Föreningspolicy</vt:lpstr>
      <vt:lpstr>Huvudverksamhetsplan 2022</vt:lpstr>
      <vt:lpstr>Krav på begränsat registerutdrag</vt:lpstr>
      <vt:lpstr>PowerPoint Presentation</vt:lpstr>
      <vt:lpstr>Ekonomi </vt:lpstr>
      <vt:lpstr>Ekonomi – rutiner</vt:lpstr>
      <vt:lpstr>Ekonomi - lagkonton</vt:lpstr>
      <vt:lpstr>Ekonomi - lagkonton</vt:lpstr>
      <vt:lpstr>PowerPoint Presentation</vt:lpstr>
      <vt:lpstr>PowerPoint Presentation</vt:lpstr>
      <vt:lpstr>PowerPoint Presentation</vt:lpstr>
      <vt:lpstr>PowerPoint Presentation</vt:lpstr>
      <vt:lpstr>PowerPoint Presentation</vt:lpstr>
      <vt:lpstr>PowerPoint Presentation</vt:lpstr>
      <vt:lpstr>Ungdom  </vt:lpstr>
      <vt:lpstr>Klädprofil 2022</vt:lpstr>
      <vt:lpstr>PowerPoint Presentation</vt:lpstr>
      <vt:lpstr>SISU </vt:lpstr>
      <vt:lpstr>PowerPoint Presentation</vt:lpstr>
      <vt:lpstr>Spelarutbildningsplan – Irsta IF (Nytt)</vt:lpstr>
      <vt:lpstr>Syfte</vt:lpstr>
      <vt:lpstr>PowerPoint Presentation</vt:lpstr>
      <vt:lpstr>PowerPoint Presentation</vt:lpstr>
      <vt:lpstr>Grupparbete</vt:lpstr>
      <vt:lpstr>PowerPoint Presentation</vt:lpstr>
      <vt:lpstr>Irsta IF:s handbok</vt:lpstr>
      <vt:lpstr>PowerPoint Presentation</vt:lpstr>
      <vt:lpstr>Föreningsfunktionärer (1/2) </vt:lpstr>
      <vt:lpstr>Föreningsfunktionärer (2/2)</vt:lpstr>
      <vt:lpstr>Roller/uppgifter (Som vi önskar tillsätta) Styrelsen mottager tacksamt tips alt anmälan.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Mattias Johansson</dc:creator>
  <cp:lastModifiedBy>Jonas Larsson</cp:lastModifiedBy>
  <cp:revision>781</cp:revision>
  <cp:lastPrinted>2022-03-18T18:55:27Z</cp:lastPrinted>
  <dcterms:created xsi:type="dcterms:W3CDTF">2020-01-20T22:29:27Z</dcterms:created>
  <dcterms:modified xsi:type="dcterms:W3CDTF">2022-03-19T08:26:08Z</dcterms:modified>
</cp:coreProperties>
</file>