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75" r:id="rId6"/>
    <p:sldId id="269" r:id="rId7"/>
    <p:sldId id="261" r:id="rId8"/>
    <p:sldId id="262" r:id="rId9"/>
    <p:sldId id="276" r:id="rId10"/>
    <p:sldId id="263" r:id="rId11"/>
    <p:sldId id="264" r:id="rId12"/>
    <p:sldId id="265" r:id="rId13"/>
    <p:sldId id="266" r:id="rId14"/>
    <p:sldId id="267" r:id="rId15"/>
    <p:sldId id="268" r:id="rId16"/>
    <p:sldId id="271" r:id="rId17"/>
    <p:sldId id="270" r:id="rId18"/>
    <p:sldId id="277" r:id="rId19"/>
    <p:sldId id="278" r:id="rId20"/>
    <p:sldId id="279" r:id="rId21"/>
    <p:sldId id="280" r:id="rId22"/>
    <p:sldId id="281" r:id="rId23"/>
    <p:sldId id="282" r:id="rId24"/>
    <p:sldId id="283" r:id="rId25"/>
    <p:sldId id="284" r:id="rId26"/>
    <p:sldId id="285" r:id="rId27"/>
    <p:sldId id="293" r:id="rId28"/>
    <p:sldId id="292" r:id="rId29"/>
    <p:sldId id="294" r:id="rId30"/>
    <p:sldId id="295" r:id="rId31"/>
    <p:sldId id="272" r:id="rId32"/>
    <p:sldId id="273" r:id="rId33"/>
    <p:sldId id="296" r:id="rId34"/>
    <p:sldId id="297" r:id="rId35"/>
    <p:sldId id="298" r:id="rId36"/>
    <p:sldId id="299" r:id="rId37"/>
    <p:sldId id="300" r:id="rId38"/>
    <p:sldId id="301" r:id="rId39"/>
    <p:sldId id="302" r:id="rId40"/>
    <p:sldId id="304" r:id="rId41"/>
    <p:sldId id="303" r:id="rId42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335" y="7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microsoft.com/office/2016/11/relationships/changesInfo" Target="changesInfos/changesInfo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ableStyles" Target="tableStyles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Felix Hansson" userId="759dec05-8e41-46a5-b73f-25a9d64e7212" providerId="ADAL" clId="{1AC00C87-3EEC-4DA1-83C8-E4DDCD10B367}"/>
    <pc:docChg chg="undo custSel addSld delSld modSld sldOrd">
      <pc:chgData name="Felix Hansson" userId="759dec05-8e41-46a5-b73f-25a9d64e7212" providerId="ADAL" clId="{1AC00C87-3EEC-4DA1-83C8-E4DDCD10B367}" dt="2026-04-21T10:47:03.913" v="13063" actId="20577"/>
      <pc:docMkLst>
        <pc:docMk/>
      </pc:docMkLst>
      <pc:sldChg chg="modSp mod">
        <pc:chgData name="Felix Hansson" userId="759dec05-8e41-46a5-b73f-25a9d64e7212" providerId="ADAL" clId="{1AC00C87-3EEC-4DA1-83C8-E4DDCD10B367}" dt="2026-04-19T17:13:06.480" v="2137" actId="27636"/>
        <pc:sldMkLst>
          <pc:docMk/>
          <pc:sldMk cId="3476338478" sldId="256"/>
        </pc:sldMkLst>
        <pc:spChg chg="mod">
          <ac:chgData name="Felix Hansson" userId="759dec05-8e41-46a5-b73f-25a9d64e7212" providerId="ADAL" clId="{1AC00C87-3EEC-4DA1-83C8-E4DDCD10B367}" dt="2026-04-19T17:13:06.480" v="2137" actId="27636"/>
          <ac:spMkLst>
            <pc:docMk/>
            <pc:sldMk cId="3476338478" sldId="256"/>
            <ac:spMk id="3" creationId="{226E7BD0-3CB0-F273-CD50-784D9D7EC280}"/>
          </ac:spMkLst>
        </pc:spChg>
      </pc:sldChg>
      <pc:sldChg chg="modSp mod">
        <pc:chgData name="Felix Hansson" userId="759dec05-8e41-46a5-b73f-25a9d64e7212" providerId="ADAL" clId="{1AC00C87-3EEC-4DA1-83C8-E4DDCD10B367}" dt="2026-04-21T10:33:47.168" v="12978" actId="20577"/>
        <pc:sldMkLst>
          <pc:docMk/>
          <pc:sldMk cId="1303369781" sldId="257"/>
        </pc:sldMkLst>
        <pc:spChg chg="mod">
          <ac:chgData name="Felix Hansson" userId="759dec05-8e41-46a5-b73f-25a9d64e7212" providerId="ADAL" clId="{1AC00C87-3EEC-4DA1-83C8-E4DDCD10B367}" dt="2026-04-21T10:33:47.168" v="12978" actId="20577"/>
          <ac:spMkLst>
            <pc:docMk/>
            <pc:sldMk cId="1303369781" sldId="257"/>
            <ac:spMk id="3" creationId="{CF1B0634-7C8F-D4A1-9912-B51503493F70}"/>
          </ac:spMkLst>
        </pc:spChg>
      </pc:sldChg>
      <pc:sldChg chg="addSp modSp mod">
        <pc:chgData name="Felix Hansson" userId="759dec05-8e41-46a5-b73f-25a9d64e7212" providerId="ADAL" clId="{1AC00C87-3EEC-4DA1-83C8-E4DDCD10B367}" dt="2026-04-19T17:17:55.968" v="2399" actId="6549"/>
        <pc:sldMkLst>
          <pc:docMk/>
          <pc:sldMk cId="601296355" sldId="258"/>
        </pc:sldMkLst>
        <pc:spChg chg="mod">
          <ac:chgData name="Felix Hansson" userId="759dec05-8e41-46a5-b73f-25a9d64e7212" providerId="ADAL" clId="{1AC00C87-3EEC-4DA1-83C8-E4DDCD10B367}" dt="2026-04-19T17:17:55.968" v="2399" actId="6549"/>
          <ac:spMkLst>
            <pc:docMk/>
            <pc:sldMk cId="601296355" sldId="258"/>
            <ac:spMk id="2" creationId="{70336913-C069-4144-370D-64A2C945EF1B}"/>
          </ac:spMkLst>
        </pc:spChg>
        <pc:picChg chg="mod">
          <ac:chgData name="Felix Hansson" userId="759dec05-8e41-46a5-b73f-25a9d64e7212" providerId="ADAL" clId="{1AC00C87-3EEC-4DA1-83C8-E4DDCD10B367}" dt="2026-04-15T10:08:19.253" v="16" actId="207"/>
          <ac:picMkLst>
            <pc:docMk/>
            <pc:sldMk cId="601296355" sldId="258"/>
            <ac:picMk id="57" creationId="{A4DC862E-302B-F1A5-F41B-3ED9D8B9CB8E}"/>
          </ac:picMkLst>
        </pc:picChg>
        <pc:picChg chg="mod">
          <ac:chgData name="Felix Hansson" userId="759dec05-8e41-46a5-b73f-25a9d64e7212" providerId="ADAL" clId="{1AC00C87-3EEC-4DA1-83C8-E4DDCD10B367}" dt="2026-04-15T10:08:19.253" v="16" actId="207"/>
          <ac:picMkLst>
            <pc:docMk/>
            <pc:sldMk cId="601296355" sldId="258"/>
            <ac:picMk id="58" creationId="{A605CAD4-D32C-4B92-C577-2BCD3B77C10D}"/>
          </ac:picMkLst>
        </pc:picChg>
        <pc:picChg chg="mod">
          <ac:chgData name="Felix Hansson" userId="759dec05-8e41-46a5-b73f-25a9d64e7212" providerId="ADAL" clId="{1AC00C87-3EEC-4DA1-83C8-E4DDCD10B367}" dt="2026-04-15T10:08:19.253" v="16" actId="207"/>
          <ac:picMkLst>
            <pc:docMk/>
            <pc:sldMk cId="601296355" sldId="258"/>
            <ac:picMk id="59" creationId="{5AABED62-796F-6A7E-1503-B90664A644AA}"/>
          </ac:picMkLst>
        </pc:picChg>
        <pc:picChg chg="mod">
          <ac:chgData name="Felix Hansson" userId="759dec05-8e41-46a5-b73f-25a9d64e7212" providerId="ADAL" clId="{1AC00C87-3EEC-4DA1-83C8-E4DDCD10B367}" dt="2026-04-15T10:08:19.253" v="16" actId="207"/>
          <ac:picMkLst>
            <pc:docMk/>
            <pc:sldMk cId="601296355" sldId="258"/>
            <ac:picMk id="60" creationId="{2470E875-6116-1D54-89F7-FC172CBA0EB0}"/>
          </ac:picMkLst>
        </pc:picChg>
        <pc:picChg chg="mod">
          <ac:chgData name="Felix Hansson" userId="759dec05-8e41-46a5-b73f-25a9d64e7212" providerId="ADAL" clId="{1AC00C87-3EEC-4DA1-83C8-E4DDCD10B367}" dt="2026-04-15T10:08:19.253" v="16" actId="207"/>
          <ac:picMkLst>
            <pc:docMk/>
            <pc:sldMk cId="601296355" sldId="258"/>
            <ac:picMk id="61" creationId="{F5C62368-CA7E-F0CE-A895-C08232CC55F8}"/>
          </ac:picMkLst>
        </pc:picChg>
        <pc:picChg chg="mod">
          <ac:chgData name="Felix Hansson" userId="759dec05-8e41-46a5-b73f-25a9d64e7212" providerId="ADAL" clId="{1AC00C87-3EEC-4DA1-83C8-E4DDCD10B367}" dt="2026-04-15T10:08:19.253" v="16" actId="207"/>
          <ac:picMkLst>
            <pc:docMk/>
            <pc:sldMk cId="601296355" sldId="258"/>
            <ac:picMk id="67" creationId="{34376891-B5DE-A3FD-88AE-1136BD6F95E4}"/>
          </ac:picMkLst>
        </pc:picChg>
      </pc:sldChg>
      <pc:sldChg chg="addSp modSp add mod">
        <pc:chgData name="Felix Hansson" userId="759dec05-8e41-46a5-b73f-25a9d64e7212" providerId="ADAL" clId="{1AC00C87-3EEC-4DA1-83C8-E4DDCD10B367}" dt="2026-04-19T17:16:21.666" v="2163" actId="20577"/>
        <pc:sldMkLst>
          <pc:docMk/>
          <pc:sldMk cId="2914729412" sldId="260"/>
        </pc:sldMkLst>
        <pc:spChg chg="mod">
          <ac:chgData name="Felix Hansson" userId="759dec05-8e41-46a5-b73f-25a9d64e7212" providerId="ADAL" clId="{1AC00C87-3EEC-4DA1-83C8-E4DDCD10B367}" dt="2026-04-19T17:16:21.666" v="2163" actId="20577"/>
          <ac:spMkLst>
            <pc:docMk/>
            <pc:sldMk cId="2914729412" sldId="260"/>
            <ac:spMk id="2" creationId="{32D1EC25-4C48-D0E9-0E02-55C0EA31C727}"/>
          </ac:spMkLst>
        </pc:spChg>
        <pc:spChg chg="add mod ord">
          <ac:chgData name="Felix Hansson" userId="759dec05-8e41-46a5-b73f-25a9d64e7212" providerId="ADAL" clId="{1AC00C87-3EEC-4DA1-83C8-E4DDCD10B367}" dt="2026-04-15T10:10:22.278" v="28" actId="14100"/>
          <ac:spMkLst>
            <pc:docMk/>
            <pc:sldMk cId="2914729412" sldId="260"/>
            <ac:spMk id="4" creationId="{28CC70D2-58F2-16FE-6CA5-1F1471D0CB36}"/>
          </ac:spMkLst>
        </pc:spChg>
        <pc:spChg chg="add mod">
          <ac:chgData name="Felix Hansson" userId="759dec05-8e41-46a5-b73f-25a9d64e7212" providerId="ADAL" clId="{1AC00C87-3EEC-4DA1-83C8-E4DDCD10B367}" dt="2026-04-15T10:10:50.877" v="45" actId="1076"/>
          <ac:spMkLst>
            <pc:docMk/>
            <pc:sldMk cId="2914729412" sldId="260"/>
            <ac:spMk id="14" creationId="{A7EF3E5C-5F2A-175E-C1E0-8267675C475C}"/>
          </ac:spMkLst>
        </pc:spChg>
        <pc:spChg chg="add">
          <ac:chgData name="Felix Hansson" userId="759dec05-8e41-46a5-b73f-25a9d64e7212" providerId="ADAL" clId="{1AC00C87-3EEC-4DA1-83C8-E4DDCD10B367}" dt="2026-04-15T10:11:01.760" v="46" actId="11529"/>
          <ac:spMkLst>
            <pc:docMk/>
            <pc:sldMk cId="2914729412" sldId="260"/>
            <ac:spMk id="15" creationId="{7EFE5603-DD22-E4B0-5BA7-FC5A2DD2FCFB}"/>
          </ac:spMkLst>
        </pc:spChg>
      </pc:sldChg>
      <pc:sldChg chg="addSp delSp modSp add mod ord">
        <pc:chgData name="Felix Hansson" userId="759dec05-8e41-46a5-b73f-25a9d64e7212" providerId="ADAL" clId="{1AC00C87-3EEC-4DA1-83C8-E4DDCD10B367}" dt="2026-04-20T12:19:15.293" v="2973" actId="1076"/>
        <pc:sldMkLst>
          <pc:docMk/>
          <pc:sldMk cId="1877122832" sldId="261"/>
        </pc:sldMkLst>
        <pc:spChg chg="mod">
          <ac:chgData name="Felix Hansson" userId="759dec05-8e41-46a5-b73f-25a9d64e7212" providerId="ADAL" clId="{1AC00C87-3EEC-4DA1-83C8-E4DDCD10B367}" dt="2026-04-15T10:12:05.264" v="70" actId="27636"/>
          <ac:spMkLst>
            <pc:docMk/>
            <pc:sldMk cId="1877122832" sldId="261"/>
            <ac:spMk id="2" creationId="{27C78B94-020D-0658-72C9-16614CD23F0D}"/>
          </ac:spMkLst>
        </pc:spChg>
        <pc:spChg chg="add mod">
          <ac:chgData name="Felix Hansson" userId="759dec05-8e41-46a5-b73f-25a9d64e7212" providerId="ADAL" clId="{1AC00C87-3EEC-4DA1-83C8-E4DDCD10B367}" dt="2026-04-20T12:19:15.293" v="2973" actId="1076"/>
          <ac:spMkLst>
            <pc:docMk/>
            <pc:sldMk cId="1877122832" sldId="261"/>
            <ac:spMk id="4" creationId="{EF8A64C7-C631-9416-44D5-D75998D33A30}"/>
          </ac:spMkLst>
        </pc:spChg>
      </pc:sldChg>
      <pc:sldChg chg="addSp delSp modSp add mod">
        <pc:chgData name="Felix Hansson" userId="759dec05-8e41-46a5-b73f-25a9d64e7212" providerId="ADAL" clId="{1AC00C87-3EEC-4DA1-83C8-E4DDCD10B367}" dt="2026-04-15T10:23:12.385" v="324" actId="14100"/>
        <pc:sldMkLst>
          <pc:docMk/>
          <pc:sldMk cId="2896808214" sldId="262"/>
        </pc:sldMkLst>
        <pc:spChg chg="add mod">
          <ac:chgData name="Felix Hansson" userId="759dec05-8e41-46a5-b73f-25a9d64e7212" providerId="ADAL" clId="{1AC00C87-3EEC-4DA1-83C8-E4DDCD10B367}" dt="2026-04-15T10:22:16.659" v="281" actId="1038"/>
          <ac:spMkLst>
            <pc:docMk/>
            <pc:sldMk cId="2896808214" sldId="262"/>
            <ac:spMk id="21" creationId="{AD83096A-9054-FD6A-8F9A-C05A5F1AB862}"/>
          </ac:spMkLst>
        </pc:spChg>
        <pc:spChg chg="add mod">
          <ac:chgData name="Felix Hansson" userId="759dec05-8e41-46a5-b73f-25a9d64e7212" providerId="ADAL" clId="{1AC00C87-3EEC-4DA1-83C8-E4DDCD10B367}" dt="2026-04-15T10:22:16.659" v="281" actId="1038"/>
          <ac:spMkLst>
            <pc:docMk/>
            <pc:sldMk cId="2896808214" sldId="262"/>
            <ac:spMk id="22" creationId="{0B59003A-637D-7A8B-27D8-000D0E8891B8}"/>
          </ac:spMkLst>
        </pc:spChg>
        <pc:spChg chg="add mod">
          <ac:chgData name="Felix Hansson" userId="759dec05-8e41-46a5-b73f-25a9d64e7212" providerId="ADAL" clId="{1AC00C87-3EEC-4DA1-83C8-E4DDCD10B367}" dt="2026-04-15T10:23:12.385" v="324" actId="14100"/>
          <ac:spMkLst>
            <pc:docMk/>
            <pc:sldMk cId="2896808214" sldId="262"/>
            <ac:spMk id="23" creationId="{0A55B79B-7364-07C2-FEC9-90F7CF25A75C}"/>
          </ac:spMkLst>
        </pc:spChg>
        <pc:picChg chg="add mod">
          <ac:chgData name="Felix Hansson" userId="759dec05-8e41-46a5-b73f-25a9d64e7212" providerId="ADAL" clId="{1AC00C87-3EEC-4DA1-83C8-E4DDCD10B367}" dt="2026-04-15T10:21:46.448" v="173" actId="1037"/>
          <ac:picMkLst>
            <pc:docMk/>
            <pc:sldMk cId="2896808214" sldId="262"/>
            <ac:picMk id="3" creationId="{047A2D59-4862-BB8C-3FCE-BD95699D894F}"/>
          </ac:picMkLst>
        </pc:picChg>
        <pc:picChg chg="add mod">
          <ac:chgData name="Felix Hansson" userId="759dec05-8e41-46a5-b73f-25a9d64e7212" providerId="ADAL" clId="{1AC00C87-3EEC-4DA1-83C8-E4DDCD10B367}" dt="2026-04-15T10:22:16.659" v="281" actId="1038"/>
          <ac:picMkLst>
            <pc:docMk/>
            <pc:sldMk cId="2896808214" sldId="262"/>
            <ac:picMk id="14" creationId="{AE5D3AF2-BAE3-B527-50B5-83385A9C98B6}"/>
          </ac:picMkLst>
        </pc:picChg>
        <pc:picChg chg="add mod">
          <ac:chgData name="Felix Hansson" userId="759dec05-8e41-46a5-b73f-25a9d64e7212" providerId="ADAL" clId="{1AC00C87-3EEC-4DA1-83C8-E4DDCD10B367}" dt="2026-04-15T10:22:16.659" v="281" actId="1038"/>
          <ac:picMkLst>
            <pc:docMk/>
            <pc:sldMk cId="2896808214" sldId="262"/>
            <ac:picMk id="15" creationId="{97F2F8BD-2355-B1E6-79D8-62002AA2569C}"/>
          </ac:picMkLst>
        </pc:picChg>
        <pc:picChg chg="add mod">
          <ac:chgData name="Felix Hansson" userId="759dec05-8e41-46a5-b73f-25a9d64e7212" providerId="ADAL" clId="{1AC00C87-3EEC-4DA1-83C8-E4DDCD10B367}" dt="2026-04-15T10:22:16.659" v="281" actId="1038"/>
          <ac:picMkLst>
            <pc:docMk/>
            <pc:sldMk cId="2896808214" sldId="262"/>
            <ac:picMk id="18" creationId="{AFEF5148-F76C-38E0-2C48-98F15FF3F4F0}"/>
          </ac:picMkLst>
        </pc:picChg>
        <pc:picChg chg="add mod">
          <ac:chgData name="Felix Hansson" userId="759dec05-8e41-46a5-b73f-25a9d64e7212" providerId="ADAL" clId="{1AC00C87-3EEC-4DA1-83C8-E4DDCD10B367}" dt="2026-04-15T10:21:17.903" v="148" actId="1037"/>
          <ac:picMkLst>
            <pc:docMk/>
            <pc:sldMk cId="2896808214" sldId="262"/>
            <ac:picMk id="19" creationId="{1B6D545A-473C-7BBC-85DE-7BDC02A94542}"/>
          </ac:picMkLst>
        </pc:picChg>
        <pc:picChg chg="add mod">
          <ac:chgData name="Felix Hansson" userId="759dec05-8e41-46a5-b73f-25a9d64e7212" providerId="ADAL" clId="{1AC00C87-3EEC-4DA1-83C8-E4DDCD10B367}" dt="2026-04-15T10:22:16.659" v="281" actId="1038"/>
          <ac:picMkLst>
            <pc:docMk/>
            <pc:sldMk cId="2896808214" sldId="262"/>
            <ac:picMk id="20" creationId="{CFFEFA41-22A7-C96E-9EB1-B94317F067E6}"/>
          </ac:picMkLst>
        </pc:picChg>
        <pc:picChg chg="mod">
          <ac:chgData name="Felix Hansson" userId="759dec05-8e41-46a5-b73f-25a9d64e7212" providerId="ADAL" clId="{1AC00C87-3EEC-4DA1-83C8-E4DDCD10B367}" dt="2026-04-15T10:22:16.659" v="281" actId="1038"/>
          <ac:picMkLst>
            <pc:docMk/>
            <pc:sldMk cId="2896808214" sldId="262"/>
            <ac:picMk id="57" creationId="{3663DA21-B683-FB0F-A180-6315D37B69E8}"/>
          </ac:picMkLst>
        </pc:picChg>
        <pc:picChg chg="mod">
          <ac:chgData name="Felix Hansson" userId="759dec05-8e41-46a5-b73f-25a9d64e7212" providerId="ADAL" clId="{1AC00C87-3EEC-4DA1-83C8-E4DDCD10B367}" dt="2026-04-15T10:22:06.112" v="212" actId="1035"/>
          <ac:picMkLst>
            <pc:docMk/>
            <pc:sldMk cId="2896808214" sldId="262"/>
            <ac:picMk id="58" creationId="{A6302037-05D9-5C8B-A818-8AACC91DA698}"/>
          </ac:picMkLst>
        </pc:picChg>
        <pc:picChg chg="mod">
          <ac:chgData name="Felix Hansson" userId="759dec05-8e41-46a5-b73f-25a9d64e7212" providerId="ADAL" clId="{1AC00C87-3EEC-4DA1-83C8-E4DDCD10B367}" dt="2026-04-15T10:22:16.659" v="281" actId="1038"/>
          <ac:picMkLst>
            <pc:docMk/>
            <pc:sldMk cId="2896808214" sldId="262"/>
            <ac:picMk id="59" creationId="{6F78A323-1397-8D93-BF70-8A852FE65655}"/>
          </ac:picMkLst>
        </pc:picChg>
        <pc:picChg chg="mod">
          <ac:chgData name="Felix Hansson" userId="759dec05-8e41-46a5-b73f-25a9d64e7212" providerId="ADAL" clId="{1AC00C87-3EEC-4DA1-83C8-E4DDCD10B367}" dt="2026-04-15T10:22:16.659" v="281" actId="1038"/>
          <ac:picMkLst>
            <pc:docMk/>
            <pc:sldMk cId="2896808214" sldId="262"/>
            <ac:picMk id="60" creationId="{CA401F96-EAA5-BDD2-948A-F195C9F41C0A}"/>
          </ac:picMkLst>
        </pc:picChg>
        <pc:picChg chg="mod">
          <ac:chgData name="Felix Hansson" userId="759dec05-8e41-46a5-b73f-25a9d64e7212" providerId="ADAL" clId="{1AC00C87-3EEC-4DA1-83C8-E4DDCD10B367}" dt="2026-04-15T10:22:16.659" v="281" actId="1038"/>
          <ac:picMkLst>
            <pc:docMk/>
            <pc:sldMk cId="2896808214" sldId="262"/>
            <ac:picMk id="61" creationId="{A91520B3-D754-3A4B-6330-FA83D59D4322}"/>
          </ac:picMkLst>
        </pc:picChg>
        <pc:picChg chg="mod">
          <ac:chgData name="Felix Hansson" userId="759dec05-8e41-46a5-b73f-25a9d64e7212" providerId="ADAL" clId="{1AC00C87-3EEC-4DA1-83C8-E4DDCD10B367}" dt="2026-04-15T10:22:06.112" v="212" actId="1035"/>
          <ac:picMkLst>
            <pc:docMk/>
            <pc:sldMk cId="2896808214" sldId="262"/>
            <ac:picMk id="67" creationId="{1D526895-68C7-C00E-20CA-EAC860D34931}"/>
          </ac:picMkLst>
        </pc:picChg>
      </pc:sldChg>
      <pc:sldChg chg="addSp delSp modSp add mod">
        <pc:chgData name="Felix Hansson" userId="759dec05-8e41-46a5-b73f-25a9d64e7212" providerId="ADAL" clId="{1AC00C87-3EEC-4DA1-83C8-E4DDCD10B367}" dt="2026-04-15T10:29:28.551" v="550"/>
        <pc:sldMkLst>
          <pc:docMk/>
          <pc:sldMk cId="981482670" sldId="263"/>
        </pc:sldMkLst>
        <pc:spChg chg="add mod">
          <ac:chgData name="Felix Hansson" userId="759dec05-8e41-46a5-b73f-25a9d64e7212" providerId="ADAL" clId="{1AC00C87-3EEC-4DA1-83C8-E4DDCD10B367}" dt="2026-04-15T10:29:24.583" v="549"/>
          <ac:spMkLst>
            <pc:docMk/>
            <pc:sldMk cId="981482670" sldId="263"/>
            <ac:spMk id="11" creationId="{17ED41AC-45C4-C957-6529-25946BDEC61D}"/>
          </ac:spMkLst>
        </pc:spChg>
        <pc:cxnChg chg="add mod">
          <ac:chgData name="Felix Hansson" userId="759dec05-8e41-46a5-b73f-25a9d64e7212" providerId="ADAL" clId="{1AC00C87-3EEC-4DA1-83C8-E4DDCD10B367}" dt="2026-04-15T10:29:28.551" v="550"/>
          <ac:cxnSpMkLst>
            <pc:docMk/>
            <pc:sldMk cId="981482670" sldId="263"/>
            <ac:cxnSpMk id="12" creationId="{E3411629-ABD3-47DE-0A6A-35FB0A775807}"/>
          </ac:cxnSpMkLst>
        </pc:cxnChg>
      </pc:sldChg>
      <pc:sldChg chg="addSp modSp add mod ord">
        <pc:chgData name="Felix Hansson" userId="759dec05-8e41-46a5-b73f-25a9d64e7212" providerId="ADAL" clId="{1AC00C87-3EEC-4DA1-83C8-E4DDCD10B367}" dt="2026-04-15T10:32:00.685" v="602"/>
        <pc:sldMkLst>
          <pc:docMk/>
          <pc:sldMk cId="1627079995" sldId="264"/>
        </pc:sldMkLst>
        <pc:spChg chg="mod">
          <ac:chgData name="Felix Hansson" userId="759dec05-8e41-46a5-b73f-25a9d64e7212" providerId="ADAL" clId="{1AC00C87-3EEC-4DA1-83C8-E4DDCD10B367}" dt="2026-04-15T10:29:16.499" v="545" actId="1035"/>
          <ac:spMkLst>
            <pc:docMk/>
            <pc:sldMk cId="1627079995" sldId="264"/>
            <ac:spMk id="4" creationId="{AEE1F6CF-C396-48B5-F173-4559216965BA}"/>
          </ac:spMkLst>
        </pc:spChg>
        <pc:spChg chg="add mod">
          <ac:chgData name="Felix Hansson" userId="759dec05-8e41-46a5-b73f-25a9d64e7212" providerId="ADAL" clId="{1AC00C87-3EEC-4DA1-83C8-E4DDCD10B367}" dt="2026-04-15T10:27:06.402" v="409" actId="20577"/>
          <ac:spMkLst>
            <pc:docMk/>
            <pc:sldMk cId="1627079995" sldId="264"/>
            <ac:spMk id="5" creationId="{CD5596EC-9938-B22A-4766-2965822E9CBE}"/>
          </ac:spMkLst>
        </pc:spChg>
        <pc:spChg chg="add mod">
          <ac:chgData name="Felix Hansson" userId="759dec05-8e41-46a5-b73f-25a9d64e7212" providerId="ADAL" clId="{1AC00C87-3EEC-4DA1-83C8-E4DDCD10B367}" dt="2026-04-15T10:27:26.578" v="443" actId="20577"/>
          <ac:spMkLst>
            <pc:docMk/>
            <pc:sldMk cId="1627079995" sldId="264"/>
            <ac:spMk id="7" creationId="{AD0EB216-61D5-F7C7-C64C-8665256F20F4}"/>
          </ac:spMkLst>
        </pc:spChg>
        <pc:spChg chg="add mod">
          <ac:chgData name="Felix Hansson" userId="759dec05-8e41-46a5-b73f-25a9d64e7212" providerId="ADAL" clId="{1AC00C87-3EEC-4DA1-83C8-E4DDCD10B367}" dt="2026-04-15T10:30:17.411" v="561" actId="20577"/>
          <ac:spMkLst>
            <pc:docMk/>
            <pc:sldMk cId="1627079995" sldId="264"/>
            <ac:spMk id="9" creationId="{185A7EDB-A98B-6778-7AFB-19FA35977A92}"/>
          </ac:spMkLst>
        </pc:spChg>
        <pc:spChg chg="add mod">
          <ac:chgData name="Felix Hansson" userId="759dec05-8e41-46a5-b73f-25a9d64e7212" providerId="ADAL" clId="{1AC00C87-3EEC-4DA1-83C8-E4DDCD10B367}" dt="2026-04-15T10:28:17.650" v="506" actId="20577"/>
          <ac:spMkLst>
            <pc:docMk/>
            <pc:sldMk cId="1627079995" sldId="264"/>
            <ac:spMk id="11" creationId="{93D97258-114A-BBF3-68A1-07E764377362}"/>
          </ac:spMkLst>
        </pc:spChg>
        <pc:cxnChg chg="add mod">
          <ac:chgData name="Felix Hansson" userId="759dec05-8e41-46a5-b73f-25a9d64e7212" providerId="ADAL" clId="{1AC00C87-3EEC-4DA1-83C8-E4DDCD10B367}" dt="2026-04-15T10:29:19.402" v="546" actId="14100"/>
          <ac:cxnSpMkLst>
            <pc:docMk/>
            <pc:sldMk cId="1627079995" sldId="264"/>
            <ac:cxnSpMk id="12" creationId="{1F20CE8D-643C-8922-8F94-436EE94FDACA}"/>
          </ac:cxnSpMkLst>
        </pc:cxnChg>
        <pc:cxnChg chg="add mod">
          <ac:chgData name="Felix Hansson" userId="759dec05-8e41-46a5-b73f-25a9d64e7212" providerId="ADAL" clId="{1AC00C87-3EEC-4DA1-83C8-E4DDCD10B367}" dt="2026-04-15T10:29:16.499" v="545" actId="1035"/>
          <ac:cxnSpMkLst>
            <pc:docMk/>
            <pc:sldMk cId="1627079995" sldId="264"/>
            <ac:cxnSpMk id="13" creationId="{4CB2308E-CF76-3B3F-45DD-352FA20DD17D}"/>
          </ac:cxnSpMkLst>
        </pc:cxnChg>
        <pc:cxnChg chg="add mod">
          <ac:chgData name="Felix Hansson" userId="759dec05-8e41-46a5-b73f-25a9d64e7212" providerId="ADAL" clId="{1AC00C87-3EEC-4DA1-83C8-E4DDCD10B367}" dt="2026-04-15T10:29:16.499" v="545" actId="1035"/>
          <ac:cxnSpMkLst>
            <pc:docMk/>
            <pc:sldMk cId="1627079995" sldId="264"/>
            <ac:cxnSpMk id="24" creationId="{563E884B-79DD-EB51-7765-91C62FD13F4E}"/>
          </ac:cxnSpMkLst>
        </pc:cxnChg>
        <pc:cxnChg chg="add mod">
          <ac:chgData name="Felix Hansson" userId="759dec05-8e41-46a5-b73f-25a9d64e7212" providerId="ADAL" clId="{1AC00C87-3EEC-4DA1-83C8-E4DDCD10B367}" dt="2026-04-15T10:30:10.107" v="551" actId="14100"/>
          <ac:cxnSpMkLst>
            <pc:docMk/>
            <pc:sldMk cId="1627079995" sldId="264"/>
            <ac:cxnSpMk id="27" creationId="{84DBE4F1-6CAB-FBB2-5806-C1AE448E9442}"/>
          </ac:cxnSpMkLst>
        </pc:cxnChg>
        <pc:cxnChg chg="add mod">
          <ac:chgData name="Felix Hansson" userId="759dec05-8e41-46a5-b73f-25a9d64e7212" providerId="ADAL" clId="{1AC00C87-3EEC-4DA1-83C8-E4DDCD10B367}" dt="2026-04-15T10:29:16.499" v="545" actId="1035"/>
          <ac:cxnSpMkLst>
            <pc:docMk/>
            <pc:sldMk cId="1627079995" sldId="264"/>
            <ac:cxnSpMk id="30" creationId="{C7BA0726-C702-475D-B568-F33410D35695}"/>
          </ac:cxnSpMkLst>
        </pc:cxnChg>
      </pc:sldChg>
      <pc:sldChg chg="addSp modSp add mod ord">
        <pc:chgData name="Felix Hansson" userId="759dec05-8e41-46a5-b73f-25a9d64e7212" providerId="ADAL" clId="{1AC00C87-3EEC-4DA1-83C8-E4DDCD10B367}" dt="2026-04-15T10:33:39.303" v="640"/>
        <pc:sldMkLst>
          <pc:docMk/>
          <pc:sldMk cId="733900729" sldId="265"/>
        </pc:sldMkLst>
        <pc:spChg chg="add mod">
          <ac:chgData name="Felix Hansson" userId="759dec05-8e41-46a5-b73f-25a9d64e7212" providerId="ADAL" clId="{1AC00C87-3EEC-4DA1-83C8-E4DDCD10B367}" dt="2026-04-15T10:30:58.684" v="567" actId="14100"/>
          <ac:spMkLst>
            <pc:docMk/>
            <pc:sldMk cId="733900729" sldId="265"/>
            <ac:spMk id="6" creationId="{BF35C5ED-CCDC-B1B7-D89D-BCCDD168DF89}"/>
          </ac:spMkLst>
        </pc:spChg>
        <pc:spChg chg="add mod">
          <ac:chgData name="Felix Hansson" userId="759dec05-8e41-46a5-b73f-25a9d64e7212" providerId="ADAL" clId="{1AC00C87-3EEC-4DA1-83C8-E4DDCD10B367}" dt="2026-04-15T10:31:14.611" v="569" actId="1076"/>
          <ac:spMkLst>
            <pc:docMk/>
            <pc:sldMk cId="733900729" sldId="265"/>
            <ac:spMk id="16" creationId="{49399696-D004-18C3-F6D7-303C35680486}"/>
          </ac:spMkLst>
        </pc:spChg>
        <pc:spChg chg="add mod">
          <ac:chgData name="Felix Hansson" userId="759dec05-8e41-46a5-b73f-25a9d64e7212" providerId="ADAL" clId="{1AC00C87-3EEC-4DA1-83C8-E4DDCD10B367}" dt="2026-04-15T10:31:52.667" v="599" actId="1076"/>
          <ac:spMkLst>
            <pc:docMk/>
            <pc:sldMk cId="733900729" sldId="265"/>
            <ac:spMk id="17" creationId="{34E015D0-9EDF-15B0-C642-E45B1E4A2EE0}"/>
          </ac:spMkLst>
        </pc:spChg>
      </pc:sldChg>
      <pc:sldChg chg="delSp modSp add mod ord">
        <pc:chgData name="Felix Hansson" userId="759dec05-8e41-46a5-b73f-25a9d64e7212" providerId="ADAL" clId="{1AC00C87-3EEC-4DA1-83C8-E4DDCD10B367}" dt="2026-04-15T10:34:23.804" v="653" actId="14100"/>
        <pc:sldMkLst>
          <pc:docMk/>
          <pc:sldMk cId="2629591559" sldId="266"/>
        </pc:sldMkLst>
        <pc:spChg chg="mod">
          <ac:chgData name="Felix Hansson" userId="759dec05-8e41-46a5-b73f-25a9d64e7212" providerId="ADAL" clId="{1AC00C87-3EEC-4DA1-83C8-E4DDCD10B367}" dt="2026-04-15T10:34:20.915" v="652" actId="1036"/>
          <ac:spMkLst>
            <pc:docMk/>
            <pc:sldMk cId="2629591559" sldId="266"/>
            <ac:spMk id="4" creationId="{7A5F1F42-6252-817C-D71B-F0E85B7DC514}"/>
          </ac:spMkLst>
        </pc:spChg>
        <pc:spChg chg="mod">
          <ac:chgData name="Felix Hansson" userId="759dec05-8e41-46a5-b73f-25a9d64e7212" providerId="ADAL" clId="{1AC00C87-3EEC-4DA1-83C8-E4DDCD10B367}" dt="2026-04-15T10:32:23.957" v="638" actId="20577"/>
          <ac:spMkLst>
            <pc:docMk/>
            <pc:sldMk cId="2629591559" sldId="266"/>
            <ac:spMk id="5" creationId="{075928B7-418E-FBCA-AD45-D54A32B34907}"/>
          </ac:spMkLst>
        </pc:spChg>
        <pc:spChg chg="mod">
          <ac:chgData name="Felix Hansson" userId="759dec05-8e41-46a5-b73f-25a9d64e7212" providerId="ADAL" clId="{1AC00C87-3EEC-4DA1-83C8-E4DDCD10B367}" dt="2026-04-15T10:34:15.397" v="650" actId="14100"/>
          <ac:spMkLst>
            <pc:docMk/>
            <pc:sldMk cId="2629591559" sldId="266"/>
            <ac:spMk id="23" creationId="{4405D745-B5D9-8442-D8E9-53F277B5BD84}"/>
          </ac:spMkLst>
        </pc:spChg>
        <pc:cxnChg chg="mod">
          <ac:chgData name="Felix Hansson" userId="759dec05-8e41-46a5-b73f-25a9d64e7212" providerId="ADAL" clId="{1AC00C87-3EEC-4DA1-83C8-E4DDCD10B367}" dt="2026-04-15T10:34:23.804" v="653" actId="14100"/>
          <ac:cxnSpMkLst>
            <pc:docMk/>
            <pc:sldMk cId="2629591559" sldId="266"/>
            <ac:cxnSpMk id="12" creationId="{BE71E320-A84C-8893-F7BD-EB01F9992AB9}"/>
          </ac:cxnSpMkLst>
        </pc:cxnChg>
        <pc:cxnChg chg="mod">
          <ac:chgData name="Felix Hansson" userId="759dec05-8e41-46a5-b73f-25a9d64e7212" providerId="ADAL" clId="{1AC00C87-3EEC-4DA1-83C8-E4DDCD10B367}" dt="2026-04-15T10:34:20.915" v="652" actId="1036"/>
          <ac:cxnSpMkLst>
            <pc:docMk/>
            <pc:sldMk cId="2629591559" sldId="266"/>
            <ac:cxnSpMk id="13" creationId="{85F3641F-3265-7954-AC3F-D60A84955BA7}"/>
          </ac:cxnSpMkLst>
        </pc:cxnChg>
      </pc:sldChg>
      <pc:sldChg chg="addSp modSp add mod">
        <pc:chgData name="Felix Hansson" userId="759dec05-8e41-46a5-b73f-25a9d64e7212" providerId="ADAL" clId="{1AC00C87-3EEC-4DA1-83C8-E4DDCD10B367}" dt="2026-04-15T10:40:36.406" v="1107" actId="1036"/>
        <pc:sldMkLst>
          <pc:docMk/>
          <pc:sldMk cId="4263992979" sldId="267"/>
        </pc:sldMkLst>
        <pc:spChg chg="add mod">
          <ac:chgData name="Felix Hansson" userId="759dec05-8e41-46a5-b73f-25a9d64e7212" providerId="ADAL" clId="{1AC00C87-3EEC-4DA1-83C8-E4DDCD10B367}" dt="2026-04-15T10:40:18.790" v="1092" actId="20577"/>
          <ac:spMkLst>
            <pc:docMk/>
            <pc:sldMk cId="4263992979" sldId="267"/>
            <ac:spMk id="3" creationId="{A235D614-3D0C-4811-9A0F-B2762F3FCBA2}"/>
          </ac:spMkLst>
        </pc:spChg>
        <pc:spChg chg="add mod">
          <ac:chgData name="Felix Hansson" userId="759dec05-8e41-46a5-b73f-25a9d64e7212" providerId="ADAL" clId="{1AC00C87-3EEC-4DA1-83C8-E4DDCD10B367}" dt="2026-04-15T10:39:18.910" v="1049" actId="1076"/>
          <ac:spMkLst>
            <pc:docMk/>
            <pc:sldMk cId="4263992979" sldId="267"/>
            <ac:spMk id="7" creationId="{986A70AC-D083-E7C9-A76B-73AE181DB4B7}"/>
          </ac:spMkLst>
        </pc:spChg>
        <pc:spChg chg="add mod">
          <ac:chgData name="Felix Hansson" userId="759dec05-8e41-46a5-b73f-25a9d64e7212" providerId="ADAL" clId="{1AC00C87-3EEC-4DA1-83C8-E4DDCD10B367}" dt="2026-04-15T10:39:24.575" v="1051" actId="1076"/>
          <ac:spMkLst>
            <pc:docMk/>
            <pc:sldMk cId="4263992979" sldId="267"/>
            <ac:spMk id="9" creationId="{CEB5C4B0-A681-5C0D-39ED-5717BA3CE756}"/>
          </ac:spMkLst>
        </pc:spChg>
        <pc:spChg chg="add mod">
          <ac:chgData name="Felix Hansson" userId="759dec05-8e41-46a5-b73f-25a9d64e7212" providerId="ADAL" clId="{1AC00C87-3EEC-4DA1-83C8-E4DDCD10B367}" dt="2026-04-15T10:39:44.965" v="1059" actId="1035"/>
          <ac:spMkLst>
            <pc:docMk/>
            <pc:sldMk cId="4263992979" sldId="267"/>
            <ac:spMk id="11" creationId="{7AF6113E-9152-A366-3AFF-A0D7A75710C2}"/>
          </ac:spMkLst>
        </pc:spChg>
        <pc:spChg chg="add mod">
          <ac:chgData name="Felix Hansson" userId="759dec05-8e41-46a5-b73f-25a9d64e7212" providerId="ADAL" clId="{1AC00C87-3EEC-4DA1-83C8-E4DDCD10B367}" dt="2026-04-15T10:40:36.406" v="1107" actId="1036"/>
          <ac:spMkLst>
            <pc:docMk/>
            <pc:sldMk cId="4263992979" sldId="267"/>
            <ac:spMk id="14" creationId="{DA867522-4E99-D6CF-E68F-429EA3FC2A52}"/>
          </ac:spMkLst>
        </pc:spChg>
        <pc:spChg chg="add mod">
          <ac:chgData name="Felix Hansson" userId="759dec05-8e41-46a5-b73f-25a9d64e7212" providerId="ADAL" clId="{1AC00C87-3EEC-4DA1-83C8-E4DDCD10B367}" dt="2026-04-15T10:40:36.406" v="1107" actId="1036"/>
          <ac:spMkLst>
            <pc:docMk/>
            <pc:sldMk cId="4263992979" sldId="267"/>
            <ac:spMk id="15" creationId="{E69CF3DA-F9F9-A426-CDA7-A93A92028F43}"/>
          </ac:spMkLst>
        </pc:spChg>
        <pc:spChg chg="add mod">
          <ac:chgData name="Felix Hansson" userId="759dec05-8e41-46a5-b73f-25a9d64e7212" providerId="ADAL" clId="{1AC00C87-3EEC-4DA1-83C8-E4DDCD10B367}" dt="2026-04-15T10:40:36.406" v="1107" actId="1036"/>
          <ac:spMkLst>
            <pc:docMk/>
            <pc:sldMk cId="4263992979" sldId="267"/>
            <ac:spMk id="16" creationId="{03EBDEF3-13B8-004A-543C-D8F1953D66DB}"/>
          </ac:spMkLst>
        </pc:spChg>
      </pc:sldChg>
      <pc:sldChg chg="addSp delSp modSp add mod">
        <pc:chgData name="Felix Hansson" userId="759dec05-8e41-46a5-b73f-25a9d64e7212" providerId="ADAL" clId="{1AC00C87-3EEC-4DA1-83C8-E4DDCD10B367}" dt="2026-04-20T12:37:08.131" v="3035" actId="207"/>
        <pc:sldMkLst>
          <pc:docMk/>
          <pc:sldMk cId="3928268722" sldId="268"/>
        </pc:sldMkLst>
        <pc:spChg chg="mod">
          <ac:chgData name="Felix Hansson" userId="759dec05-8e41-46a5-b73f-25a9d64e7212" providerId="ADAL" clId="{1AC00C87-3EEC-4DA1-83C8-E4DDCD10B367}" dt="2026-04-20T12:37:08.131" v="3035" actId="207"/>
          <ac:spMkLst>
            <pc:docMk/>
            <pc:sldMk cId="3928268722" sldId="268"/>
            <ac:spMk id="3" creationId="{4193CC67-92D9-D3A6-A1C4-B3F1D2E81F7F}"/>
          </ac:spMkLst>
        </pc:spChg>
        <pc:cxnChg chg="add mod">
          <ac:chgData name="Felix Hansson" userId="759dec05-8e41-46a5-b73f-25a9d64e7212" providerId="ADAL" clId="{1AC00C87-3EEC-4DA1-83C8-E4DDCD10B367}" dt="2026-04-15T10:44:05.255" v="1169" actId="14100"/>
          <ac:cxnSpMkLst>
            <pc:docMk/>
            <pc:sldMk cId="3928268722" sldId="268"/>
            <ac:cxnSpMk id="6" creationId="{61305308-F018-912B-9D6E-FBAF9175951E}"/>
          </ac:cxnSpMkLst>
        </pc:cxnChg>
      </pc:sldChg>
      <pc:sldChg chg="delSp modSp add mod ord">
        <pc:chgData name="Felix Hansson" userId="759dec05-8e41-46a5-b73f-25a9d64e7212" providerId="ADAL" clId="{1AC00C87-3EEC-4DA1-83C8-E4DDCD10B367}" dt="2026-04-15T10:53:14.987" v="1456" actId="478"/>
        <pc:sldMkLst>
          <pc:docMk/>
          <pc:sldMk cId="2049697021" sldId="269"/>
        </pc:sldMkLst>
        <pc:spChg chg="mod">
          <ac:chgData name="Felix Hansson" userId="759dec05-8e41-46a5-b73f-25a9d64e7212" providerId="ADAL" clId="{1AC00C87-3EEC-4DA1-83C8-E4DDCD10B367}" dt="2026-04-15T10:53:10.301" v="1454" actId="20577"/>
          <ac:spMkLst>
            <pc:docMk/>
            <pc:sldMk cId="2049697021" sldId="269"/>
            <ac:spMk id="2" creationId="{5F674114-37AC-9A98-B06C-23896E7419FD}"/>
          </ac:spMkLst>
        </pc:spChg>
      </pc:sldChg>
      <pc:sldChg chg="addSp delSp modSp add mod">
        <pc:chgData name="Felix Hansson" userId="759dec05-8e41-46a5-b73f-25a9d64e7212" providerId="ADAL" clId="{1AC00C87-3EEC-4DA1-83C8-E4DDCD10B367}" dt="2026-04-20T12:47:18.707" v="3227" actId="20577"/>
        <pc:sldMkLst>
          <pc:docMk/>
          <pc:sldMk cId="895384872" sldId="270"/>
        </pc:sldMkLst>
        <pc:spChg chg="mod">
          <ac:chgData name="Felix Hansson" userId="759dec05-8e41-46a5-b73f-25a9d64e7212" providerId="ADAL" clId="{1AC00C87-3EEC-4DA1-83C8-E4DDCD10B367}" dt="2026-04-15T11:16:16.021" v="1570" actId="20577"/>
          <ac:spMkLst>
            <pc:docMk/>
            <pc:sldMk cId="895384872" sldId="270"/>
            <ac:spMk id="4" creationId="{5EDD143E-2AE0-F12D-F80B-BF3E06471748}"/>
          </ac:spMkLst>
        </pc:spChg>
        <pc:spChg chg="add mod">
          <ac:chgData name="Felix Hansson" userId="759dec05-8e41-46a5-b73f-25a9d64e7212" providerId="ADAL" clId="{1AC00C87-3EEC-4DA1-83C8-E4DDCD10B367}" dt="2026-04-15T11:18:00.428" v="1625" actId="1076"/>
          <ac:spMkLst>
            <pc:docMk/>
            <pc:sldMk cId="895384872" sldId="270"/>
            <ac:spMk id="15" creationId="{C5166951-6B28-96F5-A21A-2CB0D8E34256}"/>
          </ac:spMkLst>
        </pc:spChg>
        <pc:spChg chg="add mod">
          <ac:chgData name="Felix Hansson" userId="759dec05-8e41-46a5-b73f-25a9d64e7212" providerId="ADAL" clId="{1AC00C87-3EEC-4DA1-83C8-E4DDCD10B367}" dt="2026-04-15T11:18:00.428" v="1625" actId="1076"/>
          <ac:spMkLst>
            <pc:docMk/>
            <pc:sldMk cId="895384872" sldId="270"/>
            <ac:spMk id="16" creationId="{2AE47C0E-7E92-4B40-A2E8-741CFB9399EF}"/>
          </ac:spMkLst>
        </pc:spChg>
        <pc:spChg chg="add mod">
          <ac:chgData name="Felix Hansson" userId="759dec05-8e41-46a5-b73f-25a9d64e7212" providerId="ADAL" clId="{1AC00C87-3EEC-4DA1-83C8-E4DDCD10B367}" dt="2026-04-15T11:17:45.060" v="1613" actId="1076"/>
          <ac:spMkLst>
            <pc:docMk/>
            <pc:sldMk cId="895384872" sldId="270"/>
            <ac:spMk id="17" creationId="{B60E0180-302B-E9EF-5BDB-B2AC7F6D9D22}"/>
          </ac:spMkLst>
        </pc:spChg>
        <pc:spChg chg="add mod">
          <ac:chgData name="Felix Hansson" userId="759dec05-8e41-46a5-b73f-25a9d64e7212" providerId="ADAL" clId="{1AC00C87-3EEC-4DA1-83C8-E4DDCD10B367}" dt="2026-04-15T11:18:00.428" v="1625" actId="1076"/>
          <ac:spMkLst>
            <pc:docMk/>
            <pc:sldMk cId="895384872" sldId="270"/>
            <ac:spMk id="18" creationId="{B152C751-B696-E855-C0E3-67E66F091616}"/>
          </ac:spMkLst>
        </pc:spChg>
        <pc:spChg chg="add mod">
          <ac:chgData name="Felix Hansson" userId="759dec05-8e41-46a5-b73f-25a9d64e7212" providerId="ADAL" clId="{1AC00C87-3EEC-4DA1-83C8-E4DDCD10B367}" dt="2026-04-20T12:46:24.050" v="3201" actId="1035"/>
          <ac:spMkLst>
            <pc:docMk/>
            <pc:sldMk cId="895384872" sldId="270"/>
            <ac:spMk id="19" creationId="{406F581A-DE3C-6D52-301E-1E8A1767850B}"/>
          </ac:spMkLst>
        </pc:spChg>
        <pc:spChg chg="add mod">
          <ac:chgData name="Felix Hansson" userId="759dec05-8e41-46a5-b73f-25a9d64e7212" providerId="ADAL" clId="{1AC00C87-3EEC-4DA1-83C8-E4DDCD10B367}" dt="2026-04-20T12:46:24.050" v="3201" actId="1035"/>
          <ac:spMkLst>
            <pc:docMk/>
            <pc:sldMk cId="895384872" sldId="270"/>
            <ac:spMk id="20" creationId="{3AF236CE-DB3A-86DF-B9D6-80C510A89552}"/>
          </ac:spMkLst>
        </pc:spChg>
        <pc:spChg chg="add mod">
          <ac:chgData name="Felix Hansson" userId="759dec05-8e41-46a5-b73f-25a9d64e7212" providerId="ADAL" clId="{1AC00C87-3EEC-4DA1-83C8-E4DDCD10B367}" dt="2026-04-20T12:47:18.707" v="3227" actId="20577"/>
          <ac:spMkLst>
            <pc:docMk/>
            <pc:sldMk cId="895384872" sldId="270"/>
            <ac:spMk id="21" creationId="{C86CB688-8A9A-0CCA-0C6F-3DA28ABC5FE0}"/>
          </ac:spMkLst>
        </pc:spChg>
        <pc:spChg chg="add mod">
          <ac:chgData name="Felix Hansson" userId="759dec05-8e41-46a5-b73f-25a9d64e7212" providerId="ADAL" clId="{1AC00C87-3EEC-4DA1-83C8-E4DDCD10B367}" dt="2026-04-20T12:46:24.050" v="3201" actId="1035"/>
          <ac:spMkLst>
            <pc:docMk/>
            <pc:sldMk cId="895384872" sldId="270"/>
            <ac:spMk id="22" creationId="{0F53A46A-EF85-E289-C942-8692B10109C8}"/>
          </ac:spMkLst>
        </pc:spChg>
        <pc:spChg chg="add mod">
          <ac:chgData name="Felix Hansson" userId="759dec05-8e41-46a5-b73f-25a9d64e7212" providerId="ADAL" clId="{1AC00C87-3EEC-4DA1-83C8-E4DDCD10B367}" dt="2026-04-20T12:46:38.824" v="3204" actId="14100"/>
          <ac:spMkLst>
            <pc:docMk/>
            <pc:sldMk cId="895384872" sldId="270"/>
            <ac:spMk id="24" creationId="{7D6B4DC9-A2A5-5028-8FCF-9CCAE193EA59}"/>
          </ac:spMkLst>
        </pc:spChg>
        <pc:spChg chg="add mod">
          <ac:chgData name="Felix Hansson" userId="759dec05-8e41-46a5-b73f-25a9d64e7212" providerId="ADAL" clId="{1AC00C87-3EEC-4DA1-83C8-E4DDCD10B367}" dt="2026-04-20T12:46:49.083" v="3208" actId="14100"/>
          <ac:spMkLst>
            <pc:docMk/>
            <pc:sldMk cId="895384872" sldId="270"/>
            <ac:spMk id="27" creationId="{7048D958-C258-B906-C71F-362E870DF31E}"/>
          </ac:spMkLst>
        </pc:spChg>
        <pc:picChg chg="add mod">
          <ac:chgData name="Felix Hansson" userId="759dec05-8e41-46a5-b73f-25a9d64e7212" providerId="ADAL" clId="{1AC00C87-3EEC-4DA1-83C8-E4DDCD10B367}" dt="2026-04-15T11:16:12.900" v="1568" actId="14100"/>
          <ac:picMkLst>
            <pc:docMk/>
            <pc:sldMk cId="895384872" sldId="270"/>
            <ac:picMk id="9" creationId="{822E02EA-49BE-8F30-7A03-093DDB568C38}"/>
          </ac:picMkLst>
        </pc:picChg>
        <pc:picChg chg="add mod">
          <ac:chgData name="Felix Hansson" userId="759dec05-8e41-46a5-b73f-25a9d64e7212" providerId="ADAL" clId="{1AC00C87-3EEC-4DA1-83C8-E4DDCD10B367}" dt="2026-04-15T11:15:54.106" v="1557" actId="207"/>
          <ac:picMkLst>
            <pc:docMk/>
            <pc:sldMk cId="895384872" sldId="270"/>
            <ac:picMk id="14" creationId="{95E4BD11-9152-EE04-3AD8-A5F78F2D9CD6}"/>
          </ac:picMkLst>
        </pc:picChg>
        <pc:cxnChg chg="add del mod">
          <ac:chgData name="Felix Hansson" userId="759dec05-8e41-46a5-b73f-25a9d64e7212" providerId="ADAL" clId="{1AC00C87-3EEC-4DA1-83C8-E4DDCD10B367}" dt="2026-04-20T12:46:18.120" v="3193" actId="478"/>
          <ac:cxnSpMkLst>
            <pc:docMk/>
            <pc:sldMk cId="895384872" sldId="270"/>
            <ac:cxnSpMk id="3" creationId="{0E5DCF6C-329D-F7D1-EF81-F4C62AC224FE}"/>
          </ac:cxnSpMkLst>
        </pc:cxnChg>
        <pc:cxnChg chg="add del mod">
          <ac:chgData name="Felix Hansson" userId="759dec05-8e41-46a5-b73f-25a9d64e7212" providerId="ADAL" clId="{1AC00C87-3EEC-4DA1-83C8-E4DDCD10B367}" dt="2026-04-20T12:46:18.873" v="3194" actId="478"/>
          <ac:cxnSpMkLst>
            <pc:docMk/>
            <pc:sldMk cId="895384872" sldId="270"/>
            <ac:cxnSpMk id="11" creationId="{A8000BE5-3FEC-0E04-8A75-2A7A69D75CCA}"/>
          </ac:cxnSpMkLst>
        </pc:cxnChg>
        <pc:cxnChg chg="add del mod">
          <ac:chgData name="Felix Hansson" userId="759dec05-8e41-46a5-b73f-25a9d64e7212" providerId="ADAL" clId="{1AC00C87-3EEC-4DA1-83C8-E4DDCD10B367}" dt="2026-04-20T12:46:20.514" v="3196" actId="478"/>
          <ac:cxnSpMkLst>
            <pc:docMk/>
            <pc:sldMk cId="895384872" sldId="270"/>
            <ac:cxnSpMk id="12" creationId="{C0B9FB7F-C538-68FC-9EC7-3D4DEF34517C}"/>
          </ac:cxnSpMkLst>
        </pc:cxnChg>
        <pc:cxnChg chg="add">
          <ac:chgData name="Felix Hansson" userId="759dec05-8e41-46a5-b73f-25a9d64e7212" providerId="ADAL" clId="{1AC00C87-3EEC-4DA1-83C8-E4DDCD10B367}" dt="2026-04-15T11:19:33.799" v="1801" actId="11529"/>
          <ac:cxnSpMkLst>
            <pc:docMk/>
            <pc:sldMk cId="895384872" sldId="270"/>
            <ac:cxnSpMk id="25" creationId="{735976E8-B6AD-F3B4-3A49-01D083A4F74F}"/>
          </ac:cxnSpMkLst>
        </pc:cxnChg>
        <pc:cxnChg chg="add del mod">
          <ac:chgData name="Felix Hansson" userId="759dec05-8e41-46a5-b73f-25a9d64e7212" providerId="ADAL" clId="{1AC00C87-3EEC-4DA1-83C8-E4DDCD10B367}" dt="2026-04-20T12:46:19.624" v="3195" actId="478"/>
          <ac:cxnSpMkLst>
            <pc:docMk/>
            <pc:sldMk cId="895384872" sldId="270"/>
            <ac:cxnSpMk id="26" creationId="{BB83E7E8-A83B-3AFC-8D40-8ECEE8520C5B}"/>
          </ac:cxnSpMkLst>
        </pc:cxnChg>
        <pc:cxnChg chg="add mod">
          <ac:chgData name="Felix Hansson" userId="759dec05-8e41-46a5-b73f-25a9d64e7212" providerId="ADAL" clId="{1AC00C87-3EEC-4DA1-83C8-E4DDCD10B367}" dt="2026-04-20T12:47:04.544" v="3215" actId="14100"/>
          <ac:cxnSpMkLst>
            <pc:docMk/>
            <pc:sldMk cId="895384872" sldId="270"/>
            <ac:cxnSpMk id="28" creationId="{A8B7D8D8-F808-8ED7-340D-A939690610D1}"/>
          </ac:cxnSpMkLst>
        </pc:cxnChg>
        <pc:cxnChg chg="add mod">
          <ac:chgData name="Felix Hansson" userId="759dec05-8e41-46a5-b73f-25a9d64e7212" providerId="ADAL" clId="{1AC00C87-3EEC-4DA1-83C8-E4DDCD10B367}" dt="2026-04-20T12:47:01.722" v="3214" actId="14100"/>
          <ac:cxnSpMkLst>
            <pc:docMk/>
            <pc:sldMk cId="895384872" sldId="270"/>
            <ac:cxnSpMk id="31" creationId="{B7EAE9F7-7DE8-42F8-58E6-D00AF6437624}"/>
          </ac:cxnSpMkLst>
        </pc:cxnChg>
      </pc:sldChg>
      <pc:sldChg chg="addSp delSp modSp add mod ord">
        <pc:chgData name="Felix Hansson" userId="759dec05-8e41-46a5-b73f-25a9d64e7212" providerId="ADAL" clId="{1AC00C87-3EEC-4DA1-83C8-E4DDCD10B367}" dt="2026-04-20T12:46:04.938" v="3190" actId="20577"/>
        <pc:sldMkLst>
          <pc:docMk/>
          <pc:sldMk cId="3248649554" sldId="271"/>
        </pc:sldMkLst>
        <pc:spChg chg="add mod">
          <ac:chgData name="Felix Hansson" userId="759dec05-8e41-46a5-b73f-25a9d64e7212" providerId="ADAL" clId="{1AC00C87-3EEC-4DA1-83C8-E4DDCD10B367}" dt="2026-04-20T12:44:37.684" v="3076" actId="1076"/>
          <ac:spMkLst>
            <pc:docMk/>
            <pc:sldMk cId="3248649554" sldId="271"/>
            <ac:spMk id="3" creationId="{10AD00C4-F834-FD8B-6294-903BF61A8556}"/>
          </ac:spMkLst>
        </pc:spChg>
        <pc:spChg chg="add mod">
          <ac:chgData name="Felix Hansson" userId="759dec05-8e41-46a5-b73f-25a9d64e7212" providerId="ADAL" clId="{1AC00C87-3EEC-4DA1-83C8-E4DDCD10B367}" dt="2026-04-20T12:46:04.938" v="3190" actId="20577"/>
          <ac:spMkLst>
            <pc:docMk/>
            <pc:sldMk cId="3248649554" sldId="271"/>
            <ac:spMk id="6" creationId="{A51547A8-9245-02EF-CDDC-999EEBBB533B}"/>
          </ac:spMkLst>
        </pc:spChg>
      </pc:sldChg>
      <pc:sldChg chg="delSp add setBg delDesignElem">
        <pc:chgData name="Felix Hansson" userId="759dec05-8e41-46a5-b73f-25a9d64e7212" providerId="ADAL" clId="{1AC00C87-3EEC-4DA1-83C8-E4DDCD10B367}" dt="2026-04-21T09:21:59.947" v="9206"/>
        <pc:sldMkLst>
          <pc:docMk/>
          <pc:sldMk cId="2447548561" sldId="272"/>
        </pc:sldMkLst>
        <pc:spChg chg="del">
          <ac:chgData name="Felix Hansson" userId="759dec05-8e41-46a5-b73f-25a9d64e7212" providerId="ADAL" clId="{1AC00C87-3EEC-4DA1-83C8-E4DDCD10B367}" dt="2026-04-21T09:21:59.947" v="9206"/>
          <ac:spMkLst>
            <pc:docMk/>
            <pc:sldMk cId="2447548561" sldId="272"/>
            <ac:spMk id="8" creationId="{847624F9-FE72-3CB1-3B4D-EB6324AD1900}"/>
          </ac:spMkLst>
        </pc:spChg>
        <pc:spChg chg="del">
          <ac:chgData name="Felix Hansson" userId="759dec05-8e41-46a5-b73f-25a9d64e7212" providerId="ADAL" clId="{1AC00C87-3EEC-4DA1-83C8-E4DDCD10B367}" dt="2026-04-21T09:21:59.947" v="9206"/>
          <ac:spMkLst>
            <pc:docMk/>
            <pc:sldMk cId="2447548561" sldId="272"/>
            <ac:spMk id="10" creationId="{42A5D81C-ED7A-330D-8972-CCBDA2515FAB}"/>
          </ac:spMkLst>
        </pc:spChg>
      </pc:sldChg>
      <pc:sldChg chg="addSp delSp modSp add del mod ord">
        <pc:chgData name="Felix Hansson" userId="759dec05-8e41-46a5-b73f-25a9d64e7212" providerId="ADAL" clId="{1AC00C87-3EEC-4DA1-83C8-E4DDCD10B367}" dt="2026-04-21T09:21:32.007" v="9189" actId="2696"/>
        <pc:sldMkLst>
          <pc:docMk/>
          <pc:sldMk cId="3680918398" sldId="272"/>
        </pc:sldMkLst>
      </pc:sldChg>
      <pc:sldChg chg="delSp add setBg delDesignElem">
        <pc:chgData name="Felix Hansson" userId="759dec05-8e41-46a5-b73f-25a9d64e7212" providerId="ADAL" clId="{1AC00C87-3EEC-4DA1-83C8-E4DDCD10B367}" dt="2026-04-21T09:21:59.947" v="9206"/>
        <pc:sldMkLst>
          <pc:docMk/>
          <pc:sldMk cId="345062213" sldId="273"/>
        </pc:sldMkLst>
        <pc:spChg chg="del">
          <ac:chgData name="Felix Hansson" userId="759dec05-8e41-46a5-b73f-25a9d64e7212" providerId="ADAL" clId="{1AC00C87-3EEC-4DA1-83C8-E4DDCD10B367}" dt="2026-04-21T09:21:59.947" v="9206"/>
          <ac:spMkLst>
            <pc:docMk/>
            <pc:sldMk cId="345062213" sldId="273"/>
            <ac:spMk id="8" creationId="{8981160B-6CDD-3829-B3C5-68A35878F1E5}"/>
          </ac:spMkLst>
        </pc:spChg>
        <pc:spChg chg="del">
          <ac:chgData name="Felix Hansson" userId="759dec05-8e41-46a5-b73f-25a9d64e7212" providerId="ADAL" clId="{1AC00C87-3EEC-4DA1-83C8-E4DDCD10B367}" dt="2026-04-21T09:21:59.947" v="9206"/>
          <ac:spMkLst>
            <pc:docMk/>
            <pc:sldMk cId="345062213" sldId="273"/>
            <ac:spMk id="10" creationId="{95FE2D0D-3598-5355-0BE3-9BA61E2B946C}"/>
          </ac:spMkLst>
        </pc:spChg>
      </pc:sldChg>
      <pc:sldChg chg="addSp delSp modSp add del mod ord">
        <pc:chgData name="Felix Hansson" userId="759dec05-8e41-46a5-b73f-25a9d64e7212" providerId="ADAL" clId="{1AC00C87-3EEC-4DA1-83C8-E4DDCD10B367}" dt="2026-04-21T09:21:32.007" v="9189" actId="2696"/>
        <pc:sldMkLst>
          <pc:docMk/>
          <pc:sldMk cId="894466908" sldId="273"/>
        </pc:sldMkLst>
      </pc:sldChg>
      <pc:sldChg chg="addSp delSp modSp add mod ord">
        <pc:chgData name="Felix Hansson" userId="759dec05-8e41-46a5-b73f-25a9d64e7212" providerId="ADAL" clId="{1AC00C87-3EEC-4DA1-83C8-E4DDCD10B367}" dt="2026-04-19T17:57:09.161" v="2860"/>
        <pc:sldMkLst>
          <pc:docMk/>
          <pc:sldMk cId="4372207" sldId="275"/>
        </pc:sldMkLst>
        <pc:spChg chg="add mod">
          <ac:chgData name="Felix Hansson" userId="759dec05-8e41-46a5-b73f-25a9d64e7212" providerId="ADAL" clId="{1AC00C87-3EEC-4DA1-83C8-E4DDCD10B367}" dt="2026-04-19T17:54:23.720" v="2785" actId="20577"/>
          <ac:spMkLst>
            <pc:docMk/>
            <pc:sldMk cId="4372207" sldId="275"/>
            <ac:spMk id="5" creationId="{9333EC02-F8CE-1FF9-0875-6E1C5D0C4B9B}"/>
          </ac:spMkLst>
        </pc:spChg>
        <pc:spChg chg="add mod">
          <ac:chgData name="Felix Hansson" userId="759dec05-8e41-46a5-b73f-25a9d64e7212" providerId="ADAL" clId="{1AC00C87-3EEC-4DA1-83C8-E4DDCD10B367}" dt="2026-04-19T17:56:00.995" v="2808" actId="1076"/>
          <ac:spMkLst>
            <pc:docMk/>
            <pc:sldMk cId="4372207" sldId="275"/>
            <ac:spMk id="6" creationId="{52BF33BD-2E0C-7B5B-C3A8-3C7B105C1D5C}"/>
          </ac:spMkLst>
        </pc:spChg>
        <pc:spChg chg="add mod">
          <ac:chgData name="Felix Hansson" userId="759dec05-8e41-46a5-b73f-25a9d64e7212" providerId="ADAL" clId="{1AC00C87-3EEC-4DA1-83C8-E4DDCD10B367}" dt="2026-04-19T17:56:48.476" v="2858" actId="114"/>
          <ac:spMkLst>
            <pc:docMk/>
            <pc:sldMk cId="4372207" sldId="275"/>
            <ac:spMk id="7" creationId="{5F302171-3A2A-DE09-9C1A-DD46E9E4A0DD}"/>
          </ac:spMkLst>
        </pc:spChg>
        <pc:picChg chg="add mod">
          <ac:chgData name="Felix Hansson" userId="759dec05-8e41-46a5-b73f-25a9d64e7212" providerId="ADAL" clId="{1AC00C87-3EEC-4DA1-83C8-E4DDCD10B367}" dt="2026-04-19T17:55:29.287" v="2804" actId="1076"/>
          <ac:picMkLst>
            <pc:docMk/>
            <pc:sldMk cId="4372207" sldId="275"/>
            <ac:picMk id="4" creationId="{434AE988-1E59-EBBC-1C07-7035AE37D089}"/>
          </ac:picMkLst>
        </pc:picChg>
      </pc:sldChg>
      <pc:sldChg chg="addSp delSp modSp add mod">
        <pc:chgData name="Felix Hansson" userId="759dec05-8e41-46a5-b73f-25a9d64e7212" providerId="ADAL" clId="{1AC00C87-3EEC-4DA1-83C8-E4DDCD10B367}" dt="2026-04-20T12:28:20.115" v="3032" actId="113"/>
        <pc:sldMkLst>
          <pc:docMk/>
          <pc:sldMk cId="964604209" sldId="276"/>
        </pc:sldMkLst>
        <pc:spChg chg="add mod">
          <ac:chgData name="Felix Hansson" userId="759dec05-8e41-46a5-b73f-25a9d64e7212" providerId="ADAL" clId="{1AC00C87-3EEC-4DA1-83C8-E4DDCD10B367}" dt="2026-04-20T12:28:20.115" v="3032" actId="113"/>
          <ac:spMkLst>
            <pc:docMk/>
            <pc:sldMk cId="964604209" sldId="276"/>
            <ac:spMk id="4" creationId="{B9393726-DE0D-D4F9-1DE1-4A66AE6DC333}"/>
          </ac:spMkLst>
        </pc:spChg>
        <pc:picChg chg="add mod">
          <ac:chgData name="Felix Hansson" userId="759dec05-8e41-46a5-b73f-25a9d64e7212" providerId="ADAL" clId="{1AC00C87-3EEC-4DA1-83C8-E4DDCD10B367}" dt="2026-04-20T12:19:47.677" v="2985" actId="1036"/>
          <ac:picMkLst>
            <pc:docMk/>
            <pc:sldMk cId="964604209" sldId="276"/>
            <ac:picMk id="6" creationId="{549C9EEB-10B5-690B-5299-ED87F126DFF7}"/>
          </ac:picMkLst>
        </pc:picChg>
        <pc:picChg chg="add mod">
          <ac:chgData name="Felix Hansson" userId="759dec05-8e41-46a5-b73f-25a9d64e7212" providerId="ADAL" clId="{1AC00C87-3EEC-4DA1-83C8-E4DDCD10B367}" dt="2026-04-20T12:19:47.677" v="2985" actId="1036"/>
          <ac:picMkLst>
            <pc:docMk/>
            <pc:sldMk cId="964604209" sldId="276"/>
            <ac:picMk id="11" creationId="{748CABDF-A473-AF5F-8F49-196CA5855FA5}"/>
          </ac:picMkLst>
        </pc:picChg>
        <pc:picChg chg="add mod">
          <ac:chgData name="Felix Hansson" userId="759dec05-8e41-46a5-b73f-25a9d64e7212" providerId="ADAL" clId="{1AC00C87-3EEC-4DA1-83C8-E4DDCD10B367}" dt="2026-04-20T12:19:47.677" v="2985" actId="1036"/>
          <ac:picMkLst>
            <pc:docMk/>
            <pc:sldMk cId="964604209" sldId="276"/>
            <ac:picMk id="12" creationId="{BAA320DA-CB95-6E55-8BFF-25049C39CF84}"/>
          </ac:picMkLst>
        </pc:picChg>
        <pc:picChg chg="add mod">
          <ac:chgData name="Felix Hansson" userId="759dec05-8e41-46a5-b73f-25a9d64e7212" providerId="ADAL" clId="{1AC00C87-3EEC-4DA1-83C8-E4DDCD10B367}" dt="2026-04-20T12:19:47.677" v="2985" actId="1036"/>
          <ac:picMkLst>
            <pc:docMk/>
            <pc:sldMk cId="964604209" sldId="276"/>
            <ac:picMk id="17" creationId="{B0F974D1-144D-D5B4-31C6-502119429784}"/>
          </ac:picMkLst>
        </pc:picChg>
        <pc:picChg chg="add mod">
          <ac:chgData name="Felix Hansson" userId="759dec05-8e41-46a5-b73f-25a9d64e7212" providerId="ADAL" clId="{1AC00C87-3EEC-4DA1-83C8-E4DDCD10B367}" dt="2026-04-20T12:19:47.677" v="2985" actId="1036"/>
          <ac:picMkLst>
            <pc:docMk/>
            <pc:sldMk cId="964604209" sldId="276"/>
            <ac:picMk id="24" creationId="{960D9F82-CE94-0A2B-059D-FB0A574C23D4}"/>
          </ac:picMkLst>
        </pc:picChg>
        <pc:picChg chg="add mod">
          <ac:chgData name="Felix Hansson" userId="759dec05-8e41-46a5-b73f-25a9d64e7212" providerId="ADAL" clId="{1AC00C87-3EEC-4DA1-83C8-E4DDCD10B367}" dt="2026-04-20T12:19:47.677" v="2985" actId="1036"/>
          <ac:picMkLst>
            <pc:docMk/>
            <pc:sldMk cId="964604209" sldId="276"/>
            <ac:picMk id="25" creationId="{4FFF28B5-0520-4878-1A3F-F0581490B9B5}"/>
          </ac:picMkLst>
        </pc:picChg>
        <pc:picChg chg="add mod">
          <ac:chgData name="Felix Hansson" userId="759dec05-8e41-46a5-b73f-25a9d64e7212" providerId="ADAL" clId="{1AC00C87-3EEC-4DA1-83C8-E4DDCD10B367}" dt="2026-04-20T12:19:47.677" v="2985" actId="1036"/>
          <ac:picMkLst>
            <pc:docMk/>
            <pc:sldMk cId="964604209" sldId="276"/>
            <ac:picMk id="29" creationId="{89AD15E6-1888-8834-9F6A-125422B70732}"/>
          </ac:picMkLst>
        </pc:picChg>
        <pc:picChg chg="add mod">
          <ac:chgData name="Felix Hansson" userId="759dec05-8e41-46a5-b73f-25a9d64e7212" providerId="ADAL" clId="{1AC00C87-3EEC-4DA1-83C8-E4DDCD10B367}" dt="2026-04-20T12:19:47.677" v="2985" actId="1036"/>
          <ac:picMkLst>
            <pc:docMk/>
            <pc:sldMk cId="964604209" sldId="276"/>
            <ac:picMk id="31" creationId="{FDE47E7D-EEDC-9CDC-9F80-BFE4DF53F509}"/>
          </ac:picMkLst>
        </pc:picChg>
        <pc:picChg chg="add mod">
          <ac:chgData name="Felix Hansson" userId="759dec05-8e41-46a5-b73f-25a9d64e7212" providerId="ADAL" clId="{1AC00C87-3EEC-4DA1-83C8-E4DDCD10B367}" dt="2026-04-20T12:19:47.677" v="2985" actId="1036"/>
          <ac:picMkLst>
            <pc:docMk/>
            <pc:sldMk cId="964604209" sldId="276"/>
            <ac:picMk id="33" creationId="{40CE20A8-0CBB-C55E-E251-4CAF6700794B}"/>
          </ac:picMkLst>
        </pc:picChg>
        <pc:picChg chg="add mod">
          <ac:chgData name="Felix Hansson" userId="759dec05-8e41-46a5-b73f-25a9d64e7212" providerId="ADAL" clId="{1AC00C87-3EEC-4DA1-83C8-E4DDCD10B367}" dt="2026-04-20T12:19:47.677" v="2985" actId="1036"/>
          <ac:picMkLst>
            <pc:docMk/>
            <pc:sldMk cId="964604209" sldId="276"/>
            <ac:picMk id="36" creationId="{CA8EEC6C-72F2-19A7-001F-D1EDECAEAC4B}"/>
          </ac:picMkLst>
        </pc:picChg>
        <pc:picChg chg="mod">
          <ac:chgData name="Felix Hansson" userId="759dec05-8e41-46a5-b73f-25a9d64e7212" providerId="ADAL" clId="{1AC00C87-3EEC-4DA1-83C8-E4DDCD10B367}" dt="2026-04-20T12:21:15.034" v="2995" actId="1076"/>
          <ac:picMkLst>
            <pc:docMk/>
            <pc:sldMk cId="964604209" sldId="276"/>
            <ac:picMk id="40" creationId="{BD6B9052-9188-7F17-16B8-6D1D2E3F6148}"/>
          </ac:picMkLst>
        </pc:picChg>
        <pc:picChg chg="add mod">
          <ac:chgData name="Felix Hansson" userId="759dec05-8e41-46a5-b73f-25a9d64e7212" providerId="ADAL" clId="{1AC00C87-3EEC-4DA1-83C8-E4DDCD10B367}" dt="2026-04-20T12:19:50.547" v="2986"/>
          <ac:picMkLst>
            <pc:docMk/>
            <pc:sldMk cId="964604209" sldId="276"/>
            <ac:picMk id="41" creationId="{0C430AA1-33CE-8ACB-8242-877BBF4960D8}"/>
          </ac:picMkLst>
        </pc:picChg>
        <pc:picChg chg="add mod">
          <ac:chgData name="Felix Hansson" userId="759dec05-8e41-46a5-b73f-25a9d64e7212" providerId="ADAL" clId="{1AC00C87-3EEC-4DA1-83C8-E4DDCD10B367}" dt="2026-04-20T12:19:50.547" v="2986"/>
          <ac:picMkLst>
            <pc:docMk/>
            <pc:sldMk cId="964604209" sldId="276"/>
            <ac:picMk id="43" creationId="{EC47D10E-B65C-437D-2E02-79F8D7026BEB}"/>
          </ac:picMkLst>
        </pc:picChg>
        <pc:picChg chg="add mod">
          <ac:chgData name="Felix Hansson" userId="759dec05-8e41-46a5-b73f-25a9d64e7212" providerId="ADAL" clId="{1AC00C87-3EEC-4DA1-83C8-E4DDCD10B367}" dt="2026-04-20T12:19:50.547" v="2986"/>
          <ac:picMkLst>
            <pc:docMk/>
            <pc:sldMk cId="964604209" sldId="276"/>
            <ac:picMk id="45" creationId="{61E19DD7-CAAD-05AE-2AE3-3CE5D0AFA49C}"/>
          </ac:picMkLst>
        </pc:picChg>
        <pc:picChg chg="add mod">
          <ac:chgData name="Felix Hansson" userId="759dec05-8e41-46a5-b73f-25a9d64e7212" providerId="ADAL" clId="{1AC00C87-3EEC-4DA1-83C8-E4DDCD10B367}" dt="2026-04-20T12:19:50.547" v="2986"/>
          <ac:picMkLst>
            <pc:docMk/>
            <pc:sldMk cId="964604209" sldId="276"/>
            <ac:picMk id="48" creationId="{749DD62A-D2AF-A62A-EE08-ECB8D0702FF7}"/>
          </ac:picMkLst>
        </pc:picChg>
        <pc:picChg chg="add mod">
          <ac:chgData name="Felix Hansson" userId="759dec05-8e41-46a5-b73f-25a9d64e7212" providerId="ADAL" clId="{1AC00C87-3EEC-4DA1-83C8-E4DDCD10B367}" dt="2026-04-20T12:19:50.547" v="2986"/>
          <ac:picMkLst>
            <pc:docMk/>
            <pc:sldMk cId="964604209" sldId="276"/>
            <ac:picMk id="50" creationId="{7C34E8B6-3918-18B6-D0D6-F9F1336A3793}"/>
          </ac:picMkLst>
        </pc:picChg>
        <pc:picChg chg="add mod">
          <ac:chgData name="Felix Hansson" userId="759dec05-8e41-46a5-b73f-25a9d64e7212" providerId="ADAL" clId="{1AC00C87-3EEC-4DA1-83C8-E4DDCD10B367}" dt="2026-04-20T12:19:50.547" v="2986"/>
          <ac:picMkLst>
            <pc:docMk/>
            <pc:sldMk cId="964604209" sldId="276"/>
            <ac:picMk id="53" creationId="{107F610B-B515-963B-5C2A-DD07EBD915FC}"/>
          </ac:picMkLst>
        </pc:picChg>
        <pc:picChg chg="add mod">
          <ac:chgData name="Felix Hansson" userId="759dec05-8e41-46a5-b73f-25a9d64e7212" providerId="ADAL" clId="{1AC00C87-3EEC-4DA1-83C8-E4DDCD10B367}" dt="2026-04-20T12:19:50.547" v="2986"/>
          <ac:picMkLst>
            <pc:docMk/>
            <pc:sldMk cId="964604209" sldId="276"/>
            <ac:picMk id="54" creationId="{E8F60ABC-0345-82A0-43B1-2E485EB85A6C}"/>
          </ac:picMkLst>
        </pc:picChg>
        <pc:picChg chg="add mod">
          <ac:chgData name="Felix Hansson" userId="759dec05-8e41-46a5-b73f-25a9d64e7212" providerId="ADAL" clId="{1AC00C87-3EEC-4DA1-83C8-E4DDCD10B367}" dt="2026-04-20T12:19:50.547" v="2986"/>
          <ac:picMkLst>
            <pc:docMk/>
            <pc:sldMk cId="964604209" sldId="276"/>
            <ac:picMk id="55" creationId="{B917DEF6-E7D8-6A8B-3FDC-DB28C7C6DCEC}"/>
          </ac:picMkLst>
        </pc:picChg>
        <pc:picChg chg="add mod">
          <ac:chgData name="Felix Hansson" userId="759dec05-8e41-46a5-b73f-25a9d64e7212" providerId="ADAL" clId="{1AC00C87-3EEC-4DA1-83C8-E4DDCD10B367}" dt="2026-04-20T12:19:50.547" v="2986"/>
          <ac:picMkLst>
            <pc:docMk/>
            <pc:sldMk cId="964604209" sldId="276"/>
            <ac:picMk id="56" creationId="{2163B482-BA18-AD0E-AB22-E56430A0FBC9}"/>
          </ac:picMkLst>
        </pc:picChg>
        <pc:picChg chg="add mod">
          <ac:chgData name="Felix Hansson" userId="759dec05-8e41-46a5-b73f-25a9d64e7212" providerId="ADAL" clId="{1AC00C87-3EEC-4DA1-83C8-E4DDCD10B367}" dt="2026-04-20T12:19:50.547" v="2986"/>
          <ac:picMkLst>
            <pc:docMk/>
            <pc:sldMk cId="964604209" sldId="276"/>
            <ac:picMk id="62" creationId="{BE43215D-79B2-E319-9F42-421987A7CAC4}"/>
          </ac:picMkLst>
        </pc:picChg>
        <pc:picChg chg="add mod">
          <ac:chgData name="Felix Hansson" userId="759dec05-8e41-46a5-b73f-25a9d64e7212" providerId="ADAL" clId="{1AC00C87-3EEC-4DA1-83C8-E4DDCD10B367}" dt="2026-04-20T12:19:52.432" v="2987"/>
          <ac:picMkLst>
            <pc:docMk/>
            <pc:sldMk cId="964604209" sldId="276"/>
            <ac:picMk id="64" creationId="{CE4A67AB-69DB-B060-7F28-7738B2AD3973}"/>
          </ac:picMkLst>
        </pc:picChg>
        <pc:picChg chg="add mod">
          <ac:chgData name="Felix Hansson" userId="759dec05-8e41-46a5-b73f-25a9d64e7212" providerId="ADAL" clId="{1AC00C87-3EEC-4DA1-83C8-E4DDCD10B367}" dt="2026-04-20T12:19:52.432" v="2987"/>
          <ac:picMkLst>
            <pc:docMk/>
            <pc:sldMk cId="964604209" sldId="276"/>
            <ac:picMk id="68" creationId="{FE6CE651-38FC-F16D-D431-9936F5DBDA89}"/>
          </ac:picMkLst>
        </pc:picChg>
        <pc:picChg chg="add mod">
          <ac:chgData name="Felix Hansson" userId="759dec05-8e41-46a5-b73f-25a9d64e7212" providerId="ADAL" clId="{1AC00C87-3EEC-4DA1-83C8-E4DDCD10B367}" dt="2026-04-20T12:19:52.432" v="2987"/>
          <ac:picMkLst>
            <pc:docMk/>
            <pc:sldMk cId="964604209" sldId="276"/>
            <ac:picMk id="70" creationId="{50B985C3-7FE3-56A9-5198-9B4C39DB1953}"/>
          </ac:picMkLst>
        </pc:picChg>
        <pc:picChg chg="add mod">
          <ac:chgData name="Felix Hansson" userId="759dec05-8e41-46a5-b73f-25a9d64e7212" providerId="ADAL" clId="{1AC00C87-3EEC-4DA1-83C8-E4DDCD10B367}" dt="2026-04-20T12:19:52.432" v="2987"/>
          <ac:picMkLst>
            <pc:docMk/>
            <pc:sldMk cId="964604209" sldId="276"/>
            <ac:picMk id="71" creationId="{963C29B9-1E00-42DD-0F4D-B6E26D815C9E}"/>
          </ac:picMkLst>
        </pc:picChg>
        <pc:picChg chg="add mod">
          <ac:chgData name="Felix Hansson" userId="759dec05-8e41-46a5-b73f-25a9d64e7212" providerId="ADAL" clId="{1AC00C87-3EEC-4DA1-83C8-E4DDCD10B367}" dt="2026-04-20T12:19:52.432" v="2987"/>
          <ac:picMkLst>
            <pc:docMk/>
            <pc:sldMk cId="964604209" sldId="276"/>
            <ac:picMk id="73" creationId="{FA1D281D-C12F-FADE-7EAF-0FDC69BE30BC}"/>
          </ac:picMkLst>
        </pc:picChg>
        <pc:picChg chg="add mod">
          <ac:chgData name="Felix Hansson" userId="759dec05-8e41-46a5-b73f-25a9d64e7212" providerId="ADAL" clId="{1AC00C87-3EEC-4DA1-83C8-E4DDCD10B367}" dt="2026-04-20T12:19:52.432" v="2987"/>
          <ac:picMkLst>
            <pc:docMk/>
            <pc:sldMk cId="964604209" sldId="276"/>
            <ac:picMk id="76" creationId="{FCF0B334-1844-1FA6-2A38-F71D4691CA78}"/>
          </ac:picMkLst>
        </pc:picChg>
        <pc:picChg chg="add mod">
          <ac:chgData name="Felix Hansson" userId="759dec05-8e41-46a5-b73f-25a9d64e7212" providerId="ADAL" clId="{1AC00C87-3EEC-4DA1-83C8-E4DDCD10B367}" dt="2026-04-20T12:19:52.432" v="2987"/>
          <ac:picMkLst>
            <pc:docMk/>
            <pc:sldMk cId="964604209" sldId="276"/>
            <ac:picMk id="80" creationId="{F17B12BB-3F21-F393-7662-65DB374EC0F3}"/>
          </ac:picMkLst>
        </pc:picChg>
        <pc:picChg chg="add mod">
          <ac:chgData name="Felix Hansson" userId="759dec05-8e41-46a5-b73f-25a9d64e7212" providerId="ADAL" clId="{1AC00C87-3EEC-4DA1-83C8-E4DDCD10B367}" dt="2026-04-20T12:19:52.432" v="2987"/>
          <ac:picMkLst>
            <pc:docMk/>
            <pc:sldMk cId="964604209" sldId="276"/>
            <ac:picMk id="81" creationId="{FEDD91B5-8500-3376-04F9-82D3EAF7D94B}"/>
          </ac:picMkLst>
        </pc:picChg>
        <pc:picChg chg="add mod">
          <ac:chgData name="Felix Hansson" userId="759dec05-8e41-46a5-b73f-25a9d64e7212" providerId="ADAL" clId="{1AC00C87-3EEC-4DA1-83C8-E4DDCD10B367}" dt="2026-04-20T12:19:52.432" v="2987"/>
          <ac:picMkLst>
            <pc:docMk/>
            <pc:sldMk cId="964604209" sldId="276"/>
            <ac:picMk id="82" creationId="{915F45C1-070C-D7CD-D841-87628D59AB2C}"/>
          </ac:picMkLst>
        </pc:picChg>
        <pc:picChg chg="add mod">
          <ac:chgData name="Felix Hansson" userId="759dec05-8e41-46a5-b73f-25a9d64e7212" providerId="ADAL" clId="{1AC00C87-3EEC-4DA1-83C8-E4DDCD10B367}" dt="2026-04-20T12:19:52.432" v="2987"/>
          <ac:picMkLst>
            <pc:docMk/>
            <pc:sldMk cId="964604209" sldId="276"/>
            <ac:picMk id="84" creationId="{BD847FF9-5BB9-4A4C-28DC-B2BBD8137A03}"/>
          </ac:picMkLst>
        </pc:picChg>
        <pc:picChg chg="del">
          <ac:chgData name="Felix Hansson" userId="759dec05-8e41-46a5-b73f-25a9d64e7212" providerId="ADAL" clId="{1AC00C87-3EEC-4DA1-83C8-E4DDCD10B367}" dt="2026-04-20T12:24:30.222" v="2997" actId="478"/>
          <ac:picMkLst>
            <pc:docMk/>
            <pc:sldMk cId="964604209" sldId="276"/>
            <ac:picMk id="89" creationId="{6272C6A7-57D5-1B23-1961-23C2DCB07C8F}"/>
          </ac:picMkLst>
        </pc:picChg>
        <pc:picChg chg="add mod">
          <ac:chgData name="Felix Hansson" userId="759dec05-8e41-46a5-b73f-25a9d64e7212" providerId="ADAL" clId="{1AC00C87-3EEC-4DA1-83C8-E4DDCD10B367}" dt="2026-04-20T12:19:52.734" v="2988"/>
          <ac:picMkLst>
            <pc:docMk/>
            <pc:sldMk cId="964604209" sldId="276"/>
            <ac:picMk id="91" creationId="{E1EB02AD-9BBB-6C61-EA28-1FB6846C0000}"/>
          </ac:picMkLst>
        </pc:picChg>
        <pc:picChg chg="add mod">
          <ac:chgData name="Felix Hansson" userId="759dec05-8e41-46a5-b73f-25a9d64e7212" providerId="ADAL" clId="{1AC00C87-3EEC-4DA1-83C8-E4DDCD10B367}" dt="2026-04-20T12:19:52.734" v="2988"/>
          <ac:picMkLst>
            <pc:docMk/>
            <pc:sldMk cId="964604209" sldId="276"/>
            <ac:picMk id="92" creationId="{7FBE878C-E8B4-4584-49C1-77F6D8214C20}"/>
          </ac:picMkLst>
        </pc:picChg>
        <pc:picChg chg="add mod">
          <ac:chgData name="Felix Hansson" userId="759dec05-8e41-46a5-b73f-25a9d64e7212" providerId="ADAL" clId="{1AC00C87-3EEC-4DA1-83C8-E4DDCD10B367}" dt="2026-04-20T12:19:52.734" v="2988"/>
          <ac:picMkLst>
            <pc:docMk/>
            <pc:sldMk cId="964604209" sldId="276"/>
            <ac:picMk id="93" creationId="{20D720CA-1246-CED1-1860-6C4364BDCA79}"/>
          </ac:picMkLst>
        </pc:picChg>
        <pc:picChg chg="add mod">
          <ac:chgData name="Felix Hansson" userId="759dec05-8e41-46a5-b73f-25a9d64e7212" providerId="ADAL" clId="{1AC00C87-3EEC-4DA1-83C8-E4DDCD10B367}" dt="2026-04-20T12:19:52.734" v="2988"/>
          <ac:picMkLst>
            <pc:docMk/>
            <pc:sldMk cId="964604209" sldId="276"/>
            <ac:picMk id="98" creationId="{28026C58-1C98-93EF-6B97-A5B57DE21E8E}"/>
          </ac:picMkLst>
        </pc:picChg>
        <pc:picChg chg="add mod">
          <ac:chgData name="Felix Hansson" userId="759dec05-8e41-46a5-b73f-25a9d64e7212" providerId="ADAL" clId="{1AC00C87-3EEC-4DA1-83C8-E4DDCD10B367}" dt="2026-04-20T12:19:52.734" v="2988"/>
          <ac:picMkLst>
            <pc:docMk/>
            <pc:sldMk cId="964604209" sldId="276"/>
            <ac:picMk id="99" creationId="{84F2CF83-6F19-1A7F-CC83-BC9B3F8AEE8E}"/>
          </ac:picMkLst>
        </pc:picChg>
        <pc:picChg chg="add mod">
          <ac:chgData name="Felix Hansson" userId="759dec05-8e41-46a5-b73f-25a9d64e7212" providerId="ADAL" clId="{1AC00C87-3EEC-4DA1-83C8-E4DDCD10B367}" dt="2026-04-20T12:19:52.734" v="2988"/>
          <ac:picMkLst>
            <pc:docMk/>
            <pc:sldMk cId="964604209" sldId="276"/>
            <ac:picMk id="100" creationId="{2ECB9A1C-6977-B3C4-C0AB-9079812AF224}"/>
          </ac:picMkLst>
        </pc:picChg>
        <pc:picChg chg="add mod">
          <ac:chgData name="Felix Hansson" userId="759dec05-8e41-46a5-b73f-25a9d64e7212" providerId="ADAL" clId="{1AC00C87-3EEC-4DA1-83C8-E4DDCD10B367}" dt="2026-04-20T12:19:52.734" v="2988"/>
          <ac:picMkLst>
            <pc:docMk/>
            <pc:sldMk cId="964604209" sldId="276"/>
            <ac:picMk id="101" creationId="{C09B5D85-CA7F-F520-5DB4-C9732F639113}"/>
          </ac:picMkLst>
        </pc:picChg>
        <pc:picChg chg="add mod">
          <ac:chgData name="Felix Hansson" userId="759dec05-8e41-46a5-b73f-25a9d64e7212" providerId="ADAL" clId="{1AC00C87-3EEC-4DA1-83C8-E4DDCD10B367}" dt="2026-04-20T12:19:52.734" v="2988"/>
          <ac:picMkLst>
            <pc:docMk/>
            <pc:sldMk cId="964604209" sldId="276"/>
            <ac:picMk id="102" creationId="{DF813EF5-F791-2D35-3F2E-7D8A9C7532DD}"/>
          </ac:picMkLst>
        </pc:picChg>
        <pc:picChg chg="add mod">
          <ac:chgData name="Felix Hansson" userId="759dec05-8e41-46a5-b73f-25a9d64e7212" providerId="ADAL" clId="{1AC00C87-3EEC-4DA1-83C8-E4DDCD10B367}" dt="2026-04-20T12:19:52.734" v="2988"/>
          <ac:picMkLst>
            <pc:docMk/>
            <pc:sldMk cId="964604209" sldId="276"/>
            <ac:picMk id="105" creationId="{29974E1E-9F2B-9E93-D010-CB02F319F037}"/>
          </ac:picMkLst>
        </pc:picChg>
        <pc:picChg chg="add mod">
          <ac:chgData name="Felix Hansson" userId="759dec05-8e41-46a5-b73f-25a9d64e7212" providerId="ADAL" clId="{1AC00C87-3EEC-4DA1-83C8-E4DDCD10B367}" dt="2026-04-20T12:19:52.734" v="2988"/>
          <ac:picMkLst>
            <pc:docMk/>
            <pc:sldMk cId="964604209" sldId="276"/>
            <ac:picMk id="108" creationId="{975945D2-1030-C9A7-FA5C-510185EC455C}"/>
          </ac:picMkLst>
        </pc:picChg>
        <pc:picChg chg="add mod">
          <ac:chgData name="Felix Hansson" userId="759dec05-8e41-46a5-b73f-25a9d64e7212" providerId="ADAL" clId="{1AC00C87-3EEC-4DA1-83C8-E4DDCD10B367}" dt="2026-04-20T12:19:53.154" v="2989"/>
          <ac:picMkLst>
            <pc:docMk/>
            <pc:sldMk cId="964604209" sldId="276"/>
            <ac:picMk id="109" creationId="{70848959-E228-FDE5-2413-5D455DF4C6D3}"/>
          </ac:picMkLst>
        </pc:picChg>
        <pc:picChg chg="add mod">
          <ac:chgData name="Felix Hansson" userId="759dec05-8e41-46a5-b73f-25a9d64e7212" providerId="ADAL" clId="{1AC00C87-3EEC-4DA1-83C8-E4DDCD10B367}" dt="2026-04-20T12:19:53.154" v="2989"/>
          <ac:picMkLst>
            <pc:docMk/>
            <pc:sldMk cId="964604209" sldId="276"/>
            <ac:picMk id="110" creationId="{1AF076DC-C1F4-4A1C-A277-73C015D3E098}"/>
          </ac:picMkLst>
        </pc:picChg>
        <pc:picChg chg="add mod">
          <ac:chgData name="Felix Hansson" userId="759dec05-8e41-46a5-b73f-25a9d64e7212" providerId="ADAL" clId="{1AC00C87-3EEC-4DA1-83C8-E4DDCD10B367}" dt="2026-04-20T12:19:53.154" v="2989"/>
          <ac:picMkLst>
            <pc:docMk/>
            <pc:sldMk cId="964604209" sldId="276"/>
            <ac:picMk id="112" creationId="{8E180FB3-4E2C-B212-07FF-350E27EB6344}"/>
          </ac:picMkLst>
        </pc:picChg>
        <pc:picChg chg="add mod">
          <ac:chgData name="Felix Hansson" userId="759dec05-8e41-46a5-b73f-25a9d64e7212" providerId="ADAL" clId="{1AC00C87-3EEC-4DA1-83C8-E4DDCD10B367}" dt="2026-04-20T12:19:53.154" v="2989"/>
          <ac:picMkLst>
            <pc:docMk/>
            <pc:sldMk cId="964604209" sldId="276"/>
            <ac:picMk id="115" creationId="{C2725AB6-595B-C21E-9437-8724E6561519}"/>
          </ac:picMkLst>
        </pc:picChg>
        <pc:picChg chg="add mod">
          <ac:chgData name="Felix Hansson" userId="759dec05-8e41-46a5-b73f-25a9d64e7212" providerId="ADAL" clId="{1AC00C87-3EEC-4DA1-83C8-E4DDCD10B367}" dt="2026-04-20T12:19:53.154" v="2989"/>
          <ac:picMkLst>
            <pc:docMk/>
            <pc:sldMk cId="964604209" sldId="276"/>
            <ac:picMk id="118" creationId="{A4229DFD-896D-ED35-4C7C-18786FBB8E9A}"/>
          </ac:picMkLst>
        </pc:picChg>
        <pc:picChg chg="add mod">
          <ac:chgData name="Felix Hansson" userId="759dec05-8e41-46a5-b73f-25a9d64e7212" providerId="ADAL" clId="{1AC00C87-3EEC-4DA1-83C8-E4DDCD10B367}" dt="2026-04-20T12:19:53.154" v="2989"/>
          <ac:picMkLst>
            <pc:docMk/>
            <pc:sldMk cId="964604209" sldId="276"/>
            <ac:picMk id="121" creationId="{B9353D59-46B0-6E84-3505-6205AB9F2206}"/>
          </ac:picMkLst>
        </pc:picChg>
        <pc:picChg chg="del">
          <ac:chgData name="Felix Hansson" userId="759dec05-8e41-46a5-b73f-25a9d64e7212" providerId="ADAL" clId="{1AC00C87-3EEC-4DA1-83C8-E4DDCD10B367}" dt="2026-04-20T12:24:30.222" v="2997" actId="478"/>
          <ac:picMkLst>
            <pc:docMk/>
            <pc:sldMk cId="964604209" sldId="276"/>
            <ac:picMk id="122" creationId="{C64300D2-F62F-7BCB-2C66-9FA980BEFECB}"/>
          </ac:picMkLst>
        </pc:picChg>
        <pc:picChg chg="add mod">
          <ac:chgData name="Felix Hansson" userId="759dec05-8e41-46a5-b73f-25a9d64e7212" providerId="ADAL" clId="{1AC00C87-3EEC-4DA1-83C8-E4DDCD10B367}" dt="2026-04-20T12:19:53.154" v="2989"/>
          <ac:picMkLst>
            <pc:docMk/>
            <pc:sldMk cId="964604209" sldId="276"/>
            <ac:picMk id="124" creationId="{EE3B774F-E652-1AA7-8D6D-4FB6B8285B57}"/>
          </ac:picMkLst>
        </pc:picChg>
        <pc:picChg chg="add mod">
          <ac:chgData name="Felix Hansson" userId="759dec05-8e41-46a5-b73f-25a9d64e7212" providerId="ADAL" clId="{1AC00C87-3EEC-4DA1-83C8-E4DDCD10B367}" dt="2026-04-20T12:19:53.154" v="2989"/>
          <ac:picMkLst>
            <pc:docMk/>
            <pc:sldMk cId="964604209" sldId="276"/>
            <ac:picMk id="125" creationId="{0D187669-4E7F-C653-A673-D18A267971A3}"/>
          </ac:picMkLst>
        </pc:picChg>
        <pc:picChg chg="add mod">
          <ac:chgData name="Felix Hansson" userId="759dec05-8e41-46a5-b73f-25a9d64e7212" providerId="ADAL" clId="{1AC00C87-3EEC-4DA1-83C8-E4DDCD10B367}" dt="2026-04-20T12:19:53.154" v="2989"/>
          <ac:picMkLst>
            <pc:docMk/>
            <pc:sldMk cId="964604209" sldId="276"/>
            <ac:picMk id="128" creationId="{AF5C9B2E-580E-1EBB-6058-F0C69302EC32}"/>
          </ac:picMkLst>
        </pc:picChg>
        <pc:picChg chg="add mod">
          <ac:chgData name="Felix Hansson" userId="759dec05-8e41-46a5-b73f-25a9d64e7212" providerId="ADAL" clId="{1AC00C87-3EEC-4DA1-83C8-E4DDCD10B367}" dt="2026-04-20T12:19:53.154" v="2989"/>
          <ac:picMkLst>
            <pc:docMk/>
            <pc:sldMk cId="964604209" sldId="276"/>
            <ac:picMk id="129" creationId="{FE923FF1-6228-4A9D-77E4-77FD67CE927C}"/>
          </ac:picMkLst>
        </pc:picChg>
        <pc:picChg chg="add mod">
          <ac:chgData name="Felix Hansson" userId="759dec05-8e41-46a5-b73f-25a9d64e7212" providerId="ADAL" clId="{1AC00C87-3EEC-4DA1-83C8-E4DDCD10B367}" dt="2026-04-20T12:20:13.046" v="2990"/>
          <ac:picMkLst>
            <pc:docMk/>
            <pc:sldMk cId="964604209" sldId="276"/>
            <ac:picMk id="139" creationId="{017521E3-4EB2-460F-3835-2AAC81BF6551}"/>
          </ac:picMkLst>
        </pc:picChg>
        <pc:picChg chg="add mod">
          <ac:chgData name="Felix Hansson" userId="759dec05-8e41-46a5-b73f-25a9d64e7212" providerId="ADAL" clId="{1AC00C87-3EEC-4DA1-83C8-E4DDCD10B367}" dt="2026-04-20T12:20:13.046" v="2990"/>
          <ac:picMkLst>
            <pc:docMk/>
            <pc:sldMk cId="964604209" sldId="276"/>
            <ac:picMk id="146" creationId="{F83E54BA-C8F2-CE06-04D5-470AE95B042A}"/>
          </ac:picMkLst>
        </pc:picChg>
        <pc:picChg chg="add mod">
          <ac:chgData name="Felix Hansson" userId="759dec05-8e41-46a5-b73f-25a9d64e7212" providerId="ADAL" clId="{1AC00C87-3EEC-4DA1-83C8-E4DDCD10B367}" dt="2026-04-20T12:20:13.046" v="2990"/>
          <ac:picMkLst>
            <pc:docMk/>
            <pc:sldMk cId="964604209" sldId="276"/>
            <ac:picMk id="149" creationId="{599A201B-1D00-57C5-1A55-BAF8D6A96BE3}"/>
          </ac:picMkLst>
        </pc:picChg>
        <pc:picChg chg="add mod">
          <ac:chgData name="Felix Hansson" userId="759dec05-8e41-46a5-b73f-25a9d64e7212" providerId="ADAL" clId="{1AC00C87-3EEC-4DA1-83C8-E4DDCD10B367}" dt="2026-04-20T12:20:13.046" v="2990"/>
          <ac:picMkLst>
            <pc:docMk/>
            <pc:sldMk cId="964604209" sldId="276"/>
            <ac:picMk id="151" creationId="{BC5E61D8-204F-6517-B998-C4FA401E5BD1}"/>
          </ac:picMkLst>
        </pc:picChg>
        <pc:picChg chg="add mod">
          <ac:chgData name="Felix Hansson" userId="759dec05-8e41-46a5-b73f-25a9d64e7212" providerId="ADAL" clId="{1AC00C87-3EEC-4DA1-83C8-E4DDCD10B367}" dt="2026-04-20T12:20:13.046" v="2990"/>
          <ac:picMkLst>
            <pc:docMk/>
            <pc:sldMk cId="964604209" sldId="276"/>
            <ac:picMk id="155" creationId="{10E134FF-2F3A-1F15-6531-874BBB1A5D9E}"/>
          </ac:picMkLst>
        </pc:picChg>
        <pc:picChg chg="add mod">
          <ac:chgData name="Felix Hansson" userId="759dec05-8e41-46a5-b73f-25a9d64e7212" providerId="ADAL" clId="{1AC00C87-3EEC-4DA1-83C8-E4DDCD10B367}" dt="2026-04-20T12:20:13.046" v="2990"/>
          <ac:picMkLst>
            <pc:docMk/>
            <pc:sldMk cId="964604209" sldId="276"/>
            <ac:picMk id="158" creationId="{75EAE53E-E037-56A8-9CB0-D8CE102AA20D}"/>
          </ac:picMkLst>
        </pc:picChg>
        <pc:picChg chg="add mod">
          <ac:chgData name="Felix Hansson" userId="759dec05-8e41-46a5-b73f-25a9d64e7212" providerId="ADAL" clId="{1AC00C87-3EEC-4DA1-83C8-E4DDCD10B367}" dt="2026-04-20T12:20:13.046" v="2990"/>
          <ac:picMkLst>
            <pc:docMk/>
            <pc:sldMk cId="964604209" sldId="276"/>
            <ac:picMk id="166" creationId="{AAD3E26C-6C2A-DAEC-ED24-CA2E3DFDD788}"/>
          </ac:picMkLst>
        </pc:picChg>
        <pc:picChg chg="add mod">
          <ac:chgData name="Felix Hansson" userId="759dec05-8e41-46a5-b73f-25a9d64e7212" providerId="ADAL" clId="{1AC00C87-3EEC-4DA1-83C8-E4DDCD10B367}" dt="2026-04-20T12:20:13.046" v="2990"/>
          <ac:picMkLst>
            <pc:docMk/>
            <pc:sldMk cId="964604209" sldId="276"/>
            <ac:picMk id="167" creationId="{676A5EF9-2B2B-CF4D-062A-D24EE0832744}"/>
          </ac:picMkLst>
        </pc:picChg>
        <pc:picChg chg="mod">
          <ac:chgData name="Felix Hansson" userId="759dec05-8e41-46a5-b73f-25a9d64e7212" providerId="ADAL" clId="{1AC00C87-3EEC-4DA1-83C8-E4DDCD10B367}" dt="2026-04-20T12:21:15.034" v="2995" actId="1076"/>
          <ac:picMkLst>
            <pc:docMk/>
            <pc:sldMk cId="964604209" sldId="276"/>
            <ac:picMk id="171" creationId="{C78F1333-5319-4EAB-CFF9-188F7204914F}"/>
          </ac:picMkLst>
        </pc:picChg>
        <pc:picChg chg="del">
          <ac:chgData name="Felix Hansson" userId="759dec05-8e41-46a5-b73f-25a9d64e7212" providerId="ADAL" clId="{1AC00C87-3EEC-4DA1-83C8-E4DDCD10B367}" dt="2026-04-20T12:24:30.222" v="2997" actId="478"/>
          <ac:picMkLst>
            <pc:docMk/>
            <pc:sldMk cId="964604209" sldId="276"/>
            <ac:picMk id="181" creationId="{0247568C-24C6-B9C9-3BC4-D892897546FB}"/>
          </ac:picMkLst>
        </pc:picChg>
        <pc:picChg chg="add mod">
          <ac:chgData name="Felix Hansson" userId="759dec05-8e41-46a5-b73f-25a9d64e7212" providerId="ADAL" clId="{1AC00C87-3EEC-4DA1-83C8-E4DDCD10B367}" dt="2026-04-20T12:20:13.046" v="2990"/>
          <ac:picMkLst>
            <pc:docMk/>
            <pc:sldMk cId="964604209" sldId="276"/>
            <ac:picMk id="185" creationId="{144547A5-7B22-F7DE-71E8-B2FB9C33044A}"/>
          </ac:picMkLst>
        </pc:picChg>
        <pc:picChg chg="add mod">
          <ac:chgData name="Felix Hansson" userId="759dec05-8e41-46a5-b73f-25a9d64e7212" providerId="ADAL" clId="{1AC00C87-3EEC-4DA1-83C8-E4DDCD10B367}" dt="2026-04-20T12:20:13.046" v="2990"/>
          <ac:picMkLst>
            <pc:docMk/>
            <pc:sldMk cId="964604209" sldId="276"/>
            <ac:picMk id="208" creationId="{15D2EA42-B133-C231-3120-4CB622A2B494}"/>
          </ac:picMkLst>
        </pc:picChg>
        <pc:picChg chg="mod">
          <ac:chgData name="Felix Hansson" userId="759dec05-8e41-46a5-b73f-25a9d64e7212" providerId="ADAL" clId="{1AC00C87-3EEC-4DA1-83C8-E4DDCD10B367}" dt="2026-04-20T12:21:15.034" v="2995" actId="1076"/>
          <ac:picMkLst>
            <pc:docMk/>
            <pc:sldMk cId="964604209" sldId="276"/>
            <ac:picMk id="234" creationId="{FED6AFCB-B2BA-284E-D63B-92AA29E2D6EC}"/>
          </ac:picMkLst>
        </pc:picChg>
        <pc:picChg chg="mod">
          <ac:chgData name="Felix Hansson" userId="759dec05-8e41-46a5-b73f-25a9d64e7212" providerId="ADAL" clId="{1AC00C87-3EEC-4DA1-83C8-E4DDCD10B367}" dt="2026-04-20T12:21:15.034" v="2995" actId="1076"/>
          <ac:picMkLst>
            <pc:docMk/>
            <pc:sldMk cId="964604209" sldId="276"/>
            <ac:picMk id="243" creationId="{D1E2107D-BE2F-89BD-825E-67A006F19B60}"/>
          </ac:picMkLst>
        </pc:picChg>
        <pc:picChg chg="mod">
          <ac:chgData name="Felix Hansson" userId="759dec05-8e41-46a5-b73f-25a9d64e7212" providerId="ADAL" clId="{1AC00C87-3EEC-4DA1-83C8-E4DDCD10B367}" dt="2026-04-20T12:21:15.034" v="2995" actId="1076"/>
          <ac:picMkLst>
            <pc:docMk/>
            <pc:sldMk cId="964604209" sldId="276"/>
            <ac:picMk id="250" creationId="{70DE464B-5C58-B547-90CA-E0DAAEB95F36}"/>
          </ac:picMkLst>
        </pc:picChg>
        <pc:picChg chg="add mod">
          <ac:chgData name="Felix Hansson" userId="759dec05-8e41-46a5-b73f-25a9d64e7212" providerId="ADAL" clId="{1AC00C87-3EEC-4DA1-83C8-E4DDCD10B367}" dt="2026-04-20T12:20:13.658" v="2991"/>
          <ac:picMkLst>
            <pc:docMk/>
            <pc:sldMk cId="964604209" sldId="276"/>
            <ac:picMk id="255" creationId="{BB8FA244-57D6-A8DC-502F-62B374436691}"/>
          </ac:picMkLst>
        </pc:picChg>
        <pc:picChg chg="add mod">
          <ac:chgData name="Felix Hansson" userId="759dec05-8e41-46a5-b73f-25a9d64e7212" providerId="ADAL" clId="{1AC00C87-3EEC-4DA1-83C8-E4DDCD10B367}" dt="2026-04-20T12:20:13.658" v="2991"/>
          <ac:picMkLst>
            <pc:docMk/>
            <pc:sldMk cId="964604209" sldId="276"/>
            <ac:picMk id="264" creationId="{04A21C12-ECE7-7962-9E66-8CF23EC8BB66}"/>
          </ac:picMkLst>
        </pc:picChg>
        <pc:picChg chg="add mod">
          <ac:chgData name="Felix Hansson" userId="759dec05-8e41-46a5-b73f-25a9d64e7212" providerId="ADAL" clId="{1AC00C87-3EEC-4DA1-83C8-E4DDCD10B367}" dt="2026-04-20T12:20:13.658" v="2991"/>
          <ac:picMkLst>
            <pc:docMk/>
            <pc:sldMk cId="964604209" sldId="276"/>
            <ac:picMk id="266" creationId="{B2F4A8F7-3F1C-FD6D-C2D7-3564C700E5E9}"/>
          </ac:picMkLst>
        </pc:picChg>
        <pc:picChg chg="mod">
          <ac:chgData name="Felix Hansson" userId="759dec05-8e41-46a5-b73f-25a9d64e7212" providerId="ADAL" clId="{1AC00C87-3EEC-4DA1-83C8-E4DDCD10B367}" dt="2026-04-20T12:21:15.034" v="2995" actId="1076"/>
          <ac:picMkLst>
            <pc:docMk/>
            <pc:sldMk cId="964604209" sldId="276"/>
            <ac:picMk id="285" creationId="{EE4E7ED3-EDF9-9C7F-8210-911B19F8C8D7}"/>
          </ac:picMkLst>
        </pc:picChg>
        <pc:picChg chg="add mod">
          <ac:chgData name="Felix Hansson" userId="759dec05-8e41-46a5-b73f-25a9d64e7212" providerId="ADAL" clId="{1AC00C87-3EEC-4DA1-83C8-E4DDCD10B367}" dt="2026-04-20T12:20:13.658" v="2991"/>
          <ac:picMkLst>
            <pc:docMk/>
            <pc:sldMk cId="964604209" sldId="276"/>
            <ac:picMk id="288" creationId="{E6111519-935D-F60C-B0EC-04D83A50AB4C}"/>
          </ac:picMkLst>
        </pc:picChg>
        <pc:picChg chg="add mod">
          <ac:chgData name="Felix Hansson" userId="759dec05-8e41-46a5-b73f-25a9d64e7212" providerId="ADAL" clId="{1AC00C87-3EEC-4DA1-83C8-E4DDCD10B367}" dt="2026-04-20T12:20:13.658" v="2991"/>
          <ac:picMkLst>
            <pc:docMk/>
            <pc:sldMk cId="964604209" sldId="276"/>
            <ac:picMk id="295" creationId="{23D71B4C-FA38-E01B-2987-3D4EE2D0E2E7}"/>
          </ac:picMkLst>
        </pc:picChg>
        <pc:picChg chg="add mod">
          <ac:chgData name="Felix Hansson" userId="759dec05-8e41-46a5-b73f-25a9d64e7212" providerId="ADAL" clId="{1AC00C87-3EEC-4DA1-83C8-E4DDCD10B367}" dt="2026-04-20T12:20:13.658" v="2991"/>
          <ac:picMkLst>
            <pc:docMk/>
            <pc:sldMk cId="964604209" sldId="276"/>
            <ac:picMk id="306" creationId="{E9393716-09EA-1CC5-46B8-7CF81766146C}"/>
          </ac:picMkLst>
        </pc:picChg>
        <pc:picChg chg="add mod">
          <ac:chgData name="Felix Hansson" userId="759dec05-8e41-46a5-b73f-25a9d64e7212" providerId="ADAL" clId="{1AC00C87-3EEC-4DA1-83C8-E4DDCD10B367}" dt="2026-04-20T12:20:13.658" v="2991"/>
          <ac:picMkLst>
            <pc:docMk/>
            <pc:sldMk cId="964604209" sldId="276"/>
            <ac:picMk id="322" creationId="{534CC6AD-0C04-9184-A8A9-2E8CDAF52F65}"/>
          </ac:picMkLst>
        </pc:picChg>
        <pc:picChg chg="add mod">
          <ac:chgData name="Felix Hansson" userId="759dec05-8e41-46a5-b73f-25a9d64e7212" providerId="ADAL" clId="{1AC00C87-3EEC-4DA1-83C8-E4DDCD10B367}" dt="2026-04-20T12:20:13.658" v="2991"/>
          <ac:picMkLst>
            <pc:docMk/>
            <pc:sldMk cId="964604209" sldId="276"/>
            <ac:picMk id="323" creationId="{B15F386F-2622-A0FD-6CA3-F321E271EC71}"/>
          </ac:picMkLst>
        </pc:picChg>
        <pc:picChg chg="add mod">
          <ac:chgData name="Felix Hansson" userId="759dec05-8e41-46a5-b73f-25a9d64e7212" providerId="ADAL" clId="{1AC00C87-3EEC-4DA1-83C8-E4DDCD10B367}" dt="2026-04-20T12:20:13.658" v="2991"/>
          <ac:picMkLst>
            <pc:docMk/>
            <pc:sldMk cId="964604209" sldId="276"/>
            <ac:picMk id="325" creationId="{D47936AB-2515-B1B8-0C15-D3A52B20C8B1}"/>
          </ac:picMkLst>
        </pc:picChg>
        <pc:picChg chg="add mod">
          <ac:chgData name="Felix Hansson" userId="759dec05-8e41-46a5-b73f-25a9d64e7212" providerId="ADAL" clId="{1AC00C87-3EEC-4DA1-83C8-E4DDCD10B367}" dt="2026-04-20T12:20:13.658" v="2991"/>
          <ac:picMkLst>
            <pc:docMk/>
            <pc:sldMk cId="964604209" sldId="276"/>
            <ac:picMk id="328" creationId="{F68F9EC0-C36C-2D21-E6F9-CC68AA1A1AF2}"/>
          </ac:picMkLst>
        </pc:picChg>
        <pc:picChg chg="add mod">
          <ac:chgData name="Felix Hansson" userId="759dec05-8e41-46a5-b73f-25a9d64e7212" providerId="ADAL" clId="{1AC00C87-3EEC-4DA1-83C8-E4DDCD10B367}" dt="2026-04-20T12:20:14.125" v="2992"/>
          <ac:picMkLst>
            <pc:docMk/>
            <pc:sldMk cId="964604209" sldId="276"/>
            <ac:picMk id="366" creationId="{BC2216FF-917A-5D96-995E-BABCD272C77B}"/>
          </ac:picMkLst>
        </pc:picChg>
        <pc:picChg chg="add mod">
          <ac:chgData name="Felix Hansson" userId="759dec05-8e41-46a5-b73f-25a9d64e7212" providerId="ADAL" clId="{1AC00C87-3EEC-4DA1-83C8-E4DDCD10B367}" dt="2026-04-20T12:20:14.125" v="2992"/>
          <ac:picMkLst>
            <pc:docMk/>
            <pc:sldMk cId="964604209" sldId="276"/>
            <ac:picMk id="380" creationId="{7DA422FD-B234-29E9-9AD4-A43FE1A013D4}"/>
          </ac:picMkLst>
        </pc:picChg>
        <pc:picChg chg="add mod">
          <ac:chgData name="Felix Hansson" userId="759dec05-8e41-46a5-b73f-25a9d64e7212" providerId="ADAL" clId="{1AC00C87-3EEC-4DA1-83C8-E4DDCD10B367}" dt="2026-04-20T12:20:14.125" v="2992"/>
          <ac:picMkLst>
            <pc:docMk/>
            <pc:sldMk cId="964604209" sldId="276"/>
            <ac:picMk id="397" creationId="{97C6E18A-8B53-CC25-4D53-2D1575A1FF9C}"/>
          </ac:picMkLst>
        </pc:picChg>
        <pc:picChg chg="add mod">
          <ac:chgData name="Felix Hansson" userId="759dec05-8e41-46a5-b73f-25a9d64e7212" providerId="ADAL" clId="{1AC00C87-3EEC-4DA1-83C8-E4DDCD10B367}" dt="2026-04-20T12:20:14.125" v="2992"/>
          <ac:picMkLst>
            <pc:docMk/>
            <pc:sldMk cId="964604209" sldId="276"/>
            <ac:picMk id="404" creationId="{7513C093-9758-F7CB-5F27-BF77F08CE846}"/>
          </ac:picMkLst>
        </pc:picChg>
        <pc:picChg chg="add mod">
          <ac:chgData name="Felix Hansson" userId="759dec05-8e41-46a5-b73f-25a9d64e7212" providerId="ADAL" clId="{1AC00C87-3EEC-4DA1-83C8-E4DDCD10B367}" dt="2026-04-20T12:20:14.125" v="2992"/>
          <ac:picMkLst>
            <pc:docMk/>
            <pc:sldMk cId="964604209" sldId="276"/>
            <ac:picMk id="411" creationId="{9DB88573-519F-74C6-033D-BB55AD7003E0}"/>
          </ac:picMkLst>
        </pc:picChg>
        <pc:picChg chg="add mod">
          <ac:chgData name="Felix Hansson" userId="759dec05-8e41-46a5-b73f-25a9d64e7212" providerId="ADAL" clId="{1AC00C87-3EEC-4DA1-83C8-E4DDCD10B367}" dt="2026-04-20T12:20:14.125" v="2992"/>
          <ac:picMkLst>
            <pc:docMk/>
            <pc:sldMk cId="964604209" sldId="276"/>
            <ac:picMk id="418" creationId="{719C3C90-DD6B-4E4A-041A-54E63096826F}"/>
          </ac:picMkLst>
        </pc:picChg>
        <pc:picChg chg="add mod">
          <ac:chgData name="Felix Hansson" userId="759dec05-8e41-46a5-b73f-25a9d64e7212" providerId="ADAL" clId="{1AC00C87-3EEC-4DA1-83C8-E4DDCD10B367}" dt="2026-04-20T12:20:14.125" v="2992"/>
          <ac:picMkLst>
            <pc:docMk/>
            <pc:sldMk cId="964604209" sldId="276"/>
            <ac:picMk id="420" creationId="{70E7528D-E007-830D-E34D-B9FFDA171CEE}"/>
          </ac:picMkLst>
        </pc:picChg>
        <pc:picChg chg="add mod">
          <ac:chgData name="Felix Hansson" userId="759dec05-8e41-46a5-b73f-25a9d64e7212" providerId="ADAL" clId="{1AC00C87-3EEC-4DA1-83C8-E4DDCD10B367}" dt="2026-04-20T12:20:14.125" v="2992"/>
          <ac:picMkLst>
            <pc:docMk/>
            <pc:sldMk cId="964604209" sldId="276"/>
            <ac:picMk id="424" creationId="{D9611635-B30E-DE1D-42B9-92EA03028065}"/>
          </ac:picMkLst>
        </pc:picChg>
        <pc:picChg chg="add mod">
          <ac:chgData name="Felix Hansson" userId="759dec05-8e41-46a5-b73f-25a9d64e7212" providerId="ADAL" clId="{1AC00C87-3EEC-4DA1-83C8-E4DDCD10B367}" dt="2026-04-20T12:20:14.125" v="2992"/>
          <ac:picMkLst>
            <pc:docMk/>
            <pc:sldMk cId="964604209" sldId="276"/>
            <ac:picMk id="447" creationId="{8995DD5A-6E15-4A4B-1FF3-568AB4029EEA}"/>
          </ac:picMkLst>
        </pc:picChg>
        <pc:picChg chg="add mod">
          <ac:chgData name="Felix Hansson" userId="759dec05-8e41-46a5-b73f-25a9d64e7212" providerId="ADAL" clId="{1AC00C87-3EEC-4DA1-83C8-E4DDCD10B367}" dt="2026-04-20T12:21:15.034" v="2995" actId="1076"/>
          <ac:picMkLst>
            <pc:docMk/>
            <pc:sldMk cId="964604209" sldId="276"/>
            <ac:picMk id="451" creationId="{2478934A-DD53-8BAD-77CB-D67BB41FB4FF}"/>
          </ac:picMkLst>
        </pc:picChg>
        <pc:picChg chg="add mod">
          <ac:chgData name="Felix Hansson" userId="759dec05-8e41-46a5-b73f-25a9d64e7212" providerId="ADAL" clId="{1AC00C87-3EEC-4DA1-83C8-E4DDCD10B367}" dt="2026-04-20T12:20:14.784" v="2993"/>
          <ac:picMkLst>
            <pc:docMk/>
            <pc:sldMk cId="964604209" sldId="276"/>
            <ac:picMk id="461" creationId="{D0BB9E6E-5555-81B5-D6E9-386407D65FD1}"/>
          </ac:picMkLst>
        </pc:picChg>
        <pc:picChg chg="add mod">
          <ac:chgData name="Felix Hansson" userId="759dec05-8e41-46a5-b73f-25a9d64e7212" providerId="ADAL" clId="{1AC00C87-3EEC-4DA1-83C8-E4DDCD10B367}" dt="2026-04-20T12:20:14.784" v="2993"/>
          <ac:picMkLst>
            <pc:docMk/>
            <pc:sldMk cId="964604209" sldId="276"/>
            <ac:picMk id="463" creationId="{5362CC2D-5BC4-D73B-05A9-A66E36B9FCA1}"/>
          </ac:picMkLst>
        </pc:picChg>
        <pc:picChg chg="add mod">
          <ac:chgData name="Felix Hansson" userId="759dec05-8e41-46a5-b73f-25a9d64e7212" providerId="ADAL" clId="{1AC00C87-3EEC-4DA1-83C8-E4DDCD10B367}" dt="2026-04-20T12:21:15.034" v="2995" actId="1076"/>
          <ac:picMkLst>
            <pc:docMk/>
            <pc:sldMk cId="964604209" sldId="276"/>
            <ac:picMk id="482" creationId="{49A1503A-6158-DB8C-2553-2A9C3AD63C50}"/>
          </ac:picMkLst>
        </pc:picChg>
        <pc:picChg chg="add mod">
          <ac:chgData name="Felix Hansson" userId="759dec05-8e41-46a5-b73f-25a9d64e7212" providerId="ADAL" clId="{1AC00C87-3EEC-4DA1-83C8-E4DDCD10B367}" dt="2026-04-20T12:20:14.784" v="2993"/>
          <ac:picMkLst>
            <pc:docMk/>
            <pc:sldMk cId="964604209" sldId="276"/>
            <ac:picMk id="487" creationId="{2683C079-B542-1348-F078-68136882DB10}"/>
          </ac:picMkLst>
        </pc:picChg>
        <pc:picChg chg="add mod">
          <ac:chgData name="Felix Hansson" userId="759dec05-8e41-46a5-b73f-25a9d64e7212" providerId="ADAL" clId="{1AC00C87-3EEC-4DA1-83C8-E4DDCD10B367}" dt="2026-04-20T12:20:14.784" v="2993"/>
          <ac:picMkLst>
            <pc:docMk/>
            <pc:sldMk cId="964604209" sldId="276"/>
            <ac:picMk id="492" creationId="{02BBAE4E-707A-9981-A8D8-2BFB43961E01}"/>
          </ac:picMkLst>
        </pc:picChg>
        <pc:picChg chg="add mod">
          <ac:chgData name="Felix Hansson" userId="759dec05-8e41-46a5-b73f-25a9d64e7212" providerId="ADAL" clId="{1AC00C87-3EEC-4DA1-83C8-E4DDCD10B367}" dt="2026-04-20T12:20:14.784" v="2993"/>
          <ac:picMkLst>
            <pc:docMk/>
            <pc:sldMk cId="964604209" sldId="276"/>
            <ac:picMk id="518" creationId="{353D6624-C4DE-5762-AFAB-A7F5DD197A8A}"/>
          </ac:picMkLst>
        </pc:picChg>
        <pc:picChg chg="del mod">
          <ac:chgData name="Felix Hansson" userId="759dec05-8e41-46a5-b73f-25a9d64e7212" providerId="ADAL" clId="{1AC00C87-3EEC-4DA1-83C8-E4DDCD10B367}" dt="2026-04-20T12:24:30.222" v="2997" actId="478"/>
          <ac:picMkLst>
            <pc:docMk/>
            <pc:sldMk cId="964604209" sldId="276"/>
            <ac:picMk id="546" creationId="{69CC3E28-ADA0-2EE2-BA87-221A3E7B5B9C}"/>
          </ac:picMkLst>
        </pc:picChg>
        <pc:picChg chg="add mod">
          <ac:chgData name="Felix Hansson" userId="759dec05-8e41-46a5-b73f-25a9d64e7212" providerId="ADAL" clId="{1AC00C87-3EEC-4DA1-83C8-E4DDCD10B367}" dt="2026-04-20T12:20:14.784" v="2993"/>
          <ac:picMkLst>
            <pc:docMk/>
            <pc:sldMk cId="964604209" sldId="276"/>
            <ac:picMk id="550" creationId="{0634BC1F-D6D4-27A8-8383-B71DC88877F5}"/>
          </ac:picMkLst>
        </pc:picChg>
        <pc:picChg chg="add mod">
          <ac:chgData name="Felix Hansson" userId="759dec05-8e41-46a5-b73f-25a9d64e7212" providerId="ADAL" clId="{1AC00C87-3EEC-4DA1-83C8-E4DDCD10B367}" dt="2026-04-20T12:20:14.784" v="2993"/>
          <ac:picMkLst>
            <pc:docMk/>
            <pc:sldMk cId="964604209" sldId="276"/>
            <ac:picMk id="554" creationId="{FBE809B1-8FFE-3D8B-3231-5C421F95AE00}"/>
          </ac:picMkLst>
        </pc:picChg>
        <pc:picChg chg="add mod">
          <ac:chgData name="Felix Hansson" userId="759dec05-8e41-46a5-b73f-25a9d64e7212" providerId="ADAL" clId="{1AC00C87-3EEC-4DA1-83C8-E4DDCD10B367}" dt="2026-04-20T12:20:14.784" v="2993"/>
          <ac:picMkLst>
            <pc:docMk/>
            <pc:sldMk cId="964604209" sldId="276"/>
            <ac:picMk id="561" creationId="{0E4ACB7A-CAE6-60CE-1E88-B6BBF4928A2F}"/>
          </ac:picMkLst>
        </pc:picChg>
        <pc:picChg chg="mod">
          <ac:chgData name="Felix Hansson" userId="759dec05-8e41-46a5-b73f-25a9d64e7212" providerId="ADAL" clId="{1AC00C87-3EEC-4DA1-83C8-E4DDCD10B367}" dt="2026-04-20T12:21:15.034" v="2995" actId="1076"/>
          <ac:picMkLst>
            <pc:docMk/>
            <pc:sldMk cId="964604209" sldId="276"/>
            <ac:picMk id="567" creationId="{E01F751F-D26D-9E76-3CD7-C9AE79723CA3}"/>
          </ac:picMkLst>
        </pc:picChg>
        <pc:picChg chg="add mod">
          <ac:chgData name="Felix Hansson" userId="759dec05-8e41-46a5-b73f-25a9d64e7212" providerId="ADAL" clId="{1AC00C87-3EEC-4DA1-83C8-E4DDCD10B367}" dt="2026-04-20T12:20:14.784" v="2993"/>
          <ac:picMkLst>
            <pc:docMk/>
            <pc:sldMk cId="964604209" sldId="276"/>
            <ac:picMk id="569" creationId="{7025F3F4-7864-3811-EC17-D3D41F5C7229}"/>
          </ac:picMkLst>
        </pc:picChg>
        <pc:picChg chg="add mod">
          <ac:chgData name="Felix Hansson" userId="759dec05-8e41-46a5-b73f-25a9d64e7212" providerId="ADAL" clId="{1AC00C87-3EEC-4DA1-83C8-E4DDCD10B367}" dt="2026-04-20T12:20:41.891" v="2994"/>
          <ac:picMkLst>
            <pc:docMk/>
            <pc:sldMk cId="964604209" sldId="276"/>
            <ac:picMk id="650" creationId="{2FA5D3A7-48CD-5243-7088-BEAEDD4FA246}"/>
          </ac:picMkLst>
        </pc:picChg>
        <pc:picChg chg="add mod">
          <ac:chgData name="Felix Hansson" userId="759dec05-8e41-46a5-b73f-25a9d64e7212" providerId="ADAL" clId="{1AC00C87-3EEC-4DA1-83C8-E4DDCD10B367}" dt="2026-04-20T12:20:41.891" v="2994"/>
          <ac:picMkLst>
            <pc:docMk/>
            <pc:sldMk cId="964604209" sldId="276"/>
            <ac:picMk id="652" creationId="{9B3FD236-BA19-8B1D-D2C5-FF6C59CE98F2}"/>
          </ac:picMkLst>
        </pc:picChg>
        <pc:picChg chg="add mod">
          <ac:chgData name="Felix Hansson" userId="759dec05-8e41-46a5-b73f-25a9d64e7212" providerId="ADAL" clId="{1AC00C87-3EEC-4DA1-83C8-E4DDCD10B367}" dt="2026-04-20T12:20:41.891" v="2994"/>
          <ac:picMkLst>
            <pc:docMk/>
            <pc:sldMk cId="964604209" sldId="276"/>
            <ac:picMk id="692" creationId="{E41943C5-E87F-A778-715B-2F48C98504CC}"/>
          </ac:picMkLst>
        </pc:picChg>
        <pc:picChg chg="add mod">
          <ac:chgData name="Felix Hansson" userId="759dec05-8e41-46a5-b73f-25a9d64e7212" providerId="ADAL" clId="{1AC00C87-3EEC-4DA1-83C8-E4DDCD10B367}" dt="2026-04-20T12:20:41.891" v="2994"/>
          <ac:picMkLst>
            <pc:docMk/>
            <pc:sldMk cId="964604209" sldId="276"/>
            <ac:picMk id="716" creationId="{06E569E9-50A1-E442-F619-1BD1C3B08D3F}"/>
          </ac:picMkLst>
        </pc:picChg>
        <pc:picChg chg="add mod">
          <ac:chgData name="Felix Hansson" userId="759dec05-8e41-46a5-b73f-25a9d64e7212" providerId="ADAL" clId="{1AC00C87-3EEC-4DA1-83C8-E4DDCD10B367}" dt="2026-04-20T12:20:41.891" v="2994"/>
          <ac:picMkLst>
            <pc:docMk/>
            <pc:sldMk cId="964604209" sldId="276"/>
            <ac:picMk id="741" creationId="{A6A76475-E2F8-D003-9FCE-483A0869C461}"/>
          </ac:picMkLst>
        </pc:picChg>
        <pc:picChg chg="add mod">
          <ac:chgData name="Felix Hansson" userId="759dec05-8e41-46a5-b73f-25a9d64e7212" providerId="ADAL" clId="{1AC00C87-3EEC-4DA1-83C8-E4DDCD10B367}" dt="2026-04-20T12:20:41.891" v="2994"/>
          <ac:picMkLst>
            <pc:docMk/>
            <pc:sldMk cId="964604209" sldId="276"/>
            <ac:picMk id="761" creationId="{84BFE8E4-5063-A33E-4105-90C820544DEB}"/>
          </ac:picMkLst>
        </pc:picChg>
        <pc:picChg chg="add mod">
          <ac:chgData name="Felix Hansson" userId="759dec05-8e41-46a5-b73f-25a9d64e7212" providerId="ADAL" clId="{1AC00C87-3EEC-4DA1-83C8-E4DDCD10B367}" dt="2026-04-20T12:20:41.891" v="2994"/>
          <ac:picMkLst>
            <pc:docMk/>
            <pc:sldMk cId="964604209" sldId="276"/>
            <ac:picMk id="826" creationId="{9B045104-C9B6-D48E-D9A3-113D4A2B7292}"/>
          </ac:picMkLst>
        </pc:picChg>
        <pc:picChg chg="add mod">
          <ac:chgData name="Felix Hansson" userId="759dec05-8e41-46a5-b73f-25a9d64e7212" providerId="ADAL" clId="{1AC00C87-3EEC-4DA1-83C8-E4DDCD10B367}" dt="2026-04-20T12:20:41.891" v="2994"/>
          <ac:picMkLst>
            <pc:docMk/>
            <pc:sldMk cId="964604209" sldId="276"/>
            <ac:picMk id="853" creationId="{6271862D-A790-6940-3275-DFDEB1F85827}"/>
          </ac:picMkLst>
        </pc:picChg>
        <pc:picChg chg="add mod">
          <ac:chgData name="Felix Hansson" userId="759dec05-8e41-46a5-b73f-25a9d64e7212" providerId="ADAL" clId="{1AC00C87-3EEC-4DA1-83C8-E4DDCD10B367}" dt="2026-04-20T12:20:41.891" v="2994"/>
          <ac:picMkLst>
            <pc:docMk/>
            <pc:sldMk cId="964604209" sldId="276"/>
            <ac:picMk id="921" creationId="{F574E381-82F7-58C1-9000-3A78AD901741}"/>
          </ac:picMkLst>
        </pc:picChg>
        <pc:picChg chg="add mod">
          <ac:chgData name="Felix Hansson" userId="759dec05-8e41-46a5-b73f-25a9d64e7212" providerId="ADAL" clId="{1AC00C87-3EEC-4DA1-83C8-E4DDCD10B367}" dt="2026-04-20T12:20:41.891" v="2994"/>
          <ac:picMkLst>
            <pc:docMk/>
            <pc:sldMk cId="964604209" sldId="276"/>
            <ac:picMk id="1028" creationId="{9C9F27C2-92D2-55F5-5FC2-07D61A2A5A6D}"/>
          </ac:picMkLst>
        </pc:picChg>
        <pc:picChg chg="add mod">
          <ac:chgData name="Felix Hansson" userId="759dec05-8e41-46a5-b73f-25a9d64e7212" providerId="ADAL" clId="{1AC00C87-3EEC-4DA1-83C8-E4DDCD10B367}" dt="2026-04-20T12:22:15.610" v="2996"/>
          <ac:picMkLst>
            <pc:docMk/>
            <pc:sldMk cId="964604209" sldId="276"/>
            <ac:picMk id="1144" creationId="{A3549CCA-A905-11B8-ECBB-C2ABD425AFD2}"/>
          </ac:picMkLst>
        </pc:picChg>
        <pc:picChg chg="del">
          <ac:chgData name="Felix Hansson" userId="759dec05-8e41-46a5-b73f-25a9d64e7212" providerId="ADAL" clId="{1AC00C87-3EEC-4DA1-83C8-E4DDCD10B367}" dt="2026-04-20T12:24:30.222" v="2997" actId="478"/>
          <ac:picMkLst>
            <pc:docMk/>
            <pc:sldMk cId="964604209" sldId="276"/>
            <ac:picMk id="1186" creationId="{18154A71-30EA-B2CA-6760-FC0D3C04501C}"/>
          </ac:picMkLst>
        </pc:picChg>
        <pc:picChg chg="add mod">
          <ac:chgData name="Felix Hansson" userId="759dec05-8e41-46a5-b73f-25a9d64e7212" providerId="ADAL" clId="{1AC00C87-3EEC-4DA1-83C8-E4DDCD10B367}" dt="2026-04-20T12:22:15.610" v="2996"/>
          <ac:picMkLst>
            <pc:docMk/>
            <pc:sldMk cId="964604209" sldId="276"/>
            <ac:picMk id="1206" creationId="{BC09704D-C13D-1852-7B8C-89904798FEBD}"/>
          </ac:picMkLst>
        </pc:picChg>
        <pc:picChg chg="add mod">
          <ac:chgData name="Felix Hansson" userId="759dec05-8e41-46a5-b73f-25a9d64e7212" providerId="ADAL" clId="{1AC00C87-3EEC-4DA1-83C8-E4DDCD10B367}" dt="2026-04-20T12:22:15.610" v="2996"/>
          <ac:picMkLst>
            <pc:docMk/>
            <pc:sldMk cId="964604209" sldId="276"/>
            <ac:picMk id="1213" creationId="{5A9DDA37-F1B7-631B-C3EB-BF2D39868164}"/>
          </ac:picMkLst>
        </pc:picChg>
        <pc:picChg chg="del">
          <ac:chgData name="Felix Hansson" userId="759dec05-8e41-46a5-b73f-25a9d64e7212" providerId="ADAL" clId="{1AC00C87-3EEC-4DA1-83C8-E4DDCD10B367}" dt="2026-04-20T12:24:30.222" v="2997" actId="478"/>
          <ac:picMkLst>
            <pc:docMk/>
            <pc:sldMk cId="964604209" sldId="276"/>
            <ac:picMk id="1279" creationId="{2B450B01-1C6D-7D23-EC04-7AFF4BE0A210}"/>
          </ac:picMkLst>
        </pc:picChg>
        <pc:picChg chg="add mod">
          <ac:chgData name="Felix Hansson" userId="759dec05-8e41-46a5-b73f-25a9d64e7212" providerId="ADAL" clId="{1AC00C87-3EEC-4DA1-83C8-E4DDCD10B367}" dt="2026-04-20T12:22:15.610" v="2996"/>
          <ac:picMkLst>
            <pc:docMk/>
            <pc:sldMk cId="964604209" sldId="276"/>
            <ac:picMk id="1329" creationId="{82AC9F67-5A06-F3E9-F228-C60CC2FA9F57}"/>
          </ac:picMkLst>
        </pc:picChg>
        <pc:picChg chg="del">
          <ac:chgData name="Felix Hansson" userId="759dec05-8e41-46a5-b73f-25a9d64e7212" providerId="ADAL" clId="{1AC00C87-3EEC-4DA1-83C8-E4DDCD10B367}" dt="2026-04-20T12:24:30.222" v="2997" actId="478"/>
          <ac:picMkLst>
            <pc:docMk/>
            <pc:sldMk cId="964604209" sldId="276"/>
            <ac:picMk id="1336" creationId="{C12AC55C-EF4E-2E65-EBE0-26C591D56B69}"/>
          </ac:picMkLst>
        </pc:picChg>
        <pc:picChg chg="del">
          <ac:chgData name="Felix Hansson" userId="759dec05-8e41-46a5-b73f-25a9d64e7212" providerId="ADAL" clId="{1AC00C87-3EEC-4DA1-83C8-E4DDCD10B367}" dt="2026-04-20T12:24:30.222" v="2997" actId="478"/>
          <ac:picMkLst>
            <pc:docMk/>
            <pc:sldMk cId="964604209" sldId="276"/>
            <ac:picMk id="1370" creationId="{A7F6CA4E-3E84-6867-B9ED-8A6CF6D6EA7E}"/>
          </ac:picMkLst>
        </pc:picChg>
        <pc:picChg chg="add mod">
          <ac:chgData name="Felix Hansson" userId="759dec05-8e41-46a5-b73f-25a9d64e7212" providerId="ADAL" clId="{1AC00C87-3EEC-4DA1-83C8-E4DDCD10B367}" dt="2026-04-20T12:22:15.610" v="2996"/>
          <ac:picMkLst>
            <pc:docMk/>
            <pc:sldMk cId="964604209" sldId="276"/>
            <ac:picMk id="1401" creationId="{71D269EA-9209-E9E6-A5C4-2C4F4617542F}"/>
          </ac:picMkLst>
        </pc:picChg>
        <pc:picChg chg="add mod">
          <ac:chgData name="Felix Hansson" userId="759dec05-8e41-46a5-b73f-25a9d64e7212" providerId="ADAL" clId="{1AC00C87-3EEC-4DA1-83C8-E4DDCD10B367}" dt="2026-04-20T12:22:15.610" v="2996"/>
          <ac:picMkLst>
            <pc:docMk/>
            <pc:sldMk cId="964604209" sldId="276"/>
            <ac:picMk id="1422" creationId="{4AD77953-ADDC-11B9-9388-960F414EC154}"/>
          </ac:picMkLst>
        </pc:picChg>
        <pc:picChg chg="add mod">
          <ac:chgData name="Felix Hansson" userId="759dec05-8e41-46a5-b73f-25a9d64e7212" providerId="ADAL" clId="{1AC00C87-3EEC-4DA1-83C8-E4DDCD10B367}" dt="2026-04-20T12:22:15.610" v="2996"/>
          <ac:picMkLst>
            <pc:docMk/>
            <pc:sldMk cId="964604209" sldId="276"/>
            <ac:picMk id="1491" creationId="{B1AE9DDF-A228-73EC-8C7E-53093A042806}"/>
          </ac:picMkLst>
        </pc:picChg>
        <pc:picChg chg="add mod">
          <ac:chgData name="Felix Hansson" userId="759dec05-8e41-46a5-b73f-25a9d64e7212" providerId="ADAL" clId="{1AC00C87-3EEC-4DA1-83C8-E4DDCD10B367}" dt="2026-04-20T12:22:15.610" v="2996"/>
          <ac:picMkLst>
            <pc:docMk/>
            <pc:sldMk cId="964604209" sldId="276"/>
            <ac:picMk id="1563" creationId="{24B8EE4A-DF63-C795-135C-5C715E6932FE}"/>
          </ac:picMkLst>
        </pc:picChg>
        <pc:picChg chg="add mod">
          <ac:chgData name="Felix Hansson" userId="759dec05-8e41-46a5-b73f-25a9d64e7212" providerId="ADAL" clId="{1AC00C87-3EEC-4DA1-83C8-E4DDCD10B367}" dt="2026-04-20T12:22:15.610" v="2996"/>
          <ac:picMkLst>
            <pc:docMk/>
            <pc:sldMk cId="964604209" sldId="276"/>
            <ac:picMk id="1575" creationId="{6E19675A-F334-D3A9-E32F-FB2055212ECC}"/>
          </ac:picMkLst>
        </pc:picChg>
        <pc:picChg chg="del">
          <ac:chgData name="Felix Hansson" userId="759dec05-8e41-46a5-b73f-25a9d64e7212" providerId="ADAL" clId="{1AC00C87-3EEC-4DA1-83C8-E4DDCD10B367}" dt="2026-04-20T12:24:30.222" v="2997" actId="478"/>
          <ac:picMkLst>
            <pc:docMk/>
            <pc:sldMk cId="964604209" sldId="276"/>
            <ac:picMk id="1578" creationId="{F64452B0-0120-65BD-F10D-AFBD0CFB9FE2}"/>
          </ac:picMkLst>
        </pc:picChg>
        <pc:picChg chg="add mod">
          <ac:chgData name="Felix Hansson" userId="759dec05-8e41-46a5-b73f-25a9d64e7212" providerId="ADAL" clId="{1AC00C87-3EEC-4DA1-83C8-E4DDCD10B367}" dt="2026-04-20T12:22:15.610" v="2996"/>
          <ac:picMkLst>
            <pc:docMk/>
            <pc:sldMk cId="964604209" sldId="276"/>
            <ac:picMk id="1583" creationId="{CF2429E4-1CBB-36AF-171F-D285F8F07A32}"/>
          </ac:picMkLst>
        </pc:picChg>
        <pc:picChg chg="del">
          <ac:chgData name="Felix Hansson" userId="759dec05-8e41-46a5-b73f-25a9d64e7212" providerId="ADAL" clId="{1AC00C87-3EEC-4DA1-83C8-E4DDCD10B367}" dt="2026-04-20T12:24:30.222" v="2997" actId="478"/>
          <ac:picMkLst>
            <pc:docMk/>
            <pc:sldMk cId="964604209" sldId="276"/>
            <ac:picMk id="1644" creationId="{8833B6DA-89B4-6D04-7C64-E8873ED73A03}"/>
          </ac:picMkLst>
        </pc:picChg>
        <pc:picChg chg="add del mod">
          <ac:chgData name="Felix Hansson" userId="759dec05-8e41-46a5-b73f-25a9d64e7212" providerId="ADAL" clId="{1AC00C87-3EEC-4DA1-83C8-E4DDCD10B367}" dt="2026-04-20T12:25:27.863" v="3004" actId="478"/>
          <ac:picMkLst>
            <pc:docMk/>
            <pc:sldMk cId="964604209" sldId="276"/>
            <ac:picMk id="1672" creationId="{F5DE328C-0F36-7B17-B219-2E7DA6633595}"/>
          </ac:picMkLst>
        </pc:picChg>
        <pc:picChg chg="add del mod">
          <ac:chgData name="Felix Hansson" userId="759dec05-8e41-46a5-b73f-25a9d64e7212" providerId="ADAL" clId="{1AC00C87-3EEC-4DA1-83C8-E4DDCD10B367}" dt="2026-04-20T12:25:28.439" v="3005" actId="478"/>
          <ac:picMkLst>
            <pc:docMk/>
            <pc:sldMk cId="964604209" sldId="276"/>
            <ac:picMk id="1674" creationId="{92E45D7E-14E8-82E9-75D6-432665A1A37A}"/>
          </ac:picMkLst>
        </pc:picChg>
        <pc:picChg chg="add mod">
          <ac:chgData name="Felix Hansson" userId="759dec05-8e41-46a5-b73f-25a9d64e7212" providerId="ADAL" clId="{1AC00C87-3EEC-4DA1-83C8-E4DDCD10B367}" dt="2026-04-20T12:27:46.769" v="3031" actId="1076"/>
          <ac:picMkLst>
            <pc:docMk/>
            <pc:sldMk cId="964604209" sldId="276"/>
            <ac:picMk id="1676" creationId="{4163B710-8125-5F92-0DB4-11DA78A039D1}"/>
          </ac:picMkLst>
        </pc:picChg>
        <pc:picChg chg="add mod">
          <ac:chgData name="Felix Hansson" userId="759dec05-8e41-46a5-b73f-25a9d64e7212" providerId="ADAL" clId="{1AC00C87-3EEC-4DA1-83C8-E4DDCD10B367}" dt="2026-04-20T12:27:46.769" v="3031" actId="1076"/>
          <ac:picMkLst>
            <pc:docMk/>
            <pc:sldMk cId="964604209" sldId="276"/>
            <ac:picMk id="1678" creationId="{26DD1579-D1D3-914F-3801-57C36DBD2481}"/>
          </ac:picMkLst>
        </pc:picChg>
        <pc:picChg chg="add mod">
          <ac:chgData name="Felix Hansson" userId="759dec05-8e41-46a5-b73f-25a9d64e7212" providerId="ADAL" clId="{1AC00C87-3EEC-4DA1-83C8-E4DDCD10B367}" dt="2026-04-20T12:26:37.847" v="3017" actId="1076"/>
          <ac:picMkLst>
            <pc:docMk/>
            <pc:sldMk cId="964604209" sldId="276"/>
            <ac:picMk id="1679" creationId="{8D7A6D5A-D660-E9F9-9D12-8EA59625BF38}"/>
          </ac:picMkLst>
        </pc:picChg>
        <pc:picChg chg="add mod">
          <ac:chgData name="Felix Hansson" userId="759dec05-8e41-46a5-b73f-25a9d64e7212" providerId="ADAL" clId="{1AC00C87-3EEC-4DA1-83C8-E4DDCD10B367}" dt="2026-04-20T12:26:37.847" v="3017" actId="1076"/>
          <ac:picMkLst>
            <pc:docMk/>
            <pc:sldMk cId="964604209" sldId="276"/>
            <ac:picMk id="1680" creationId="{23796F77-D10A-9CC3-B2E6-9C8E52AC59C2}"/>
          </ac:picMkLst>
        </pc:picChg>
        <pc:picChg chg="add mod">
          <ac:chgData name="Felix Hansson" userId="759dec05-8e41-46a5-b73f-25a9d64e7212" providerId="ADAL" clId="{1AC00C87-3EEC-4DA1-83C8-E4DDCD10B367}" dt="2026-04-20T12:26:37.847" v="3017" actId="1076"/>
          <ac:picMkLst>
            <pc:docMk/>
            <pc:sldMk cId="964604209" sldId="276"/>
            <ac:picMk id="1681" creationId="{B9C3D10C-036D-93E7-17FE-D1326768C3EC}"/>
          </ac:picMkLst>
        </pc:picChg>
        <pc:picChg chg="add mod">
          <ac:chgData name="Felix Hansson" userId="759dec05-8e41-46a5-b73f-25a9d64e7212" providerId="ADAL" clId="{1AC00C87-3EEC-4DA1-83C8-E4DDCD10B367}" dt="2026-04-20T12:26:37.847" v="3017" actId="1076"/>
          <ac:picMkLst>
            <pc:docMk/>
            <pc:sldMk cId="964604209" sldId="276"/>
            <ac:picMk id="1682" creationId="{67F004D4-7A82-FC88-268F-7548BB9AC668}"/>
          </ac:picMkLst>
        </pc:picChg>
        <pc:picChg chg="add del mod">
          <ac:chgData name="Felix Hansson" userId="759dec05-8e41-46a5-b73f-25a9d64e7212" providerId="ADAL" clId="{1AC00C87-3EEC-4DA1-83C8-E4DDCD10B367}" dt="2026-04-20T12:27:34.628" v="3028" actId="478"/>
          <ac:picMkLst>
            <pc:docMk/>
            <pc:sldMk cId="964604209" sldId="276"/>
            <ac:picMk id="1683" creationId="{2C4ADD6A-5C3B-B733-B2DC-435DEFA908D1}"/>
          </ac:picMkLst>
        </pc:picChg>
        <pc:picChg chg="add mod">
          <ac:chgData name="Felix Hansson" userId="759dec05-8e41-46a5-b73f-25a9d64e7212" providerId="ADAL" clId="{1AC00C87-3EEC-4DA1-83C8-E4DDCD10B367}" dt="2026-04-20T12:26:39.489" v="3018"/>
          <ac:picMkLst>
            <pc:docMk/>
            <pc:sldMk cId="964604209" sldId="276"/>
            <ac:picMk id="1684" creationId="{B73EC676-B753-A4B3-5FFF-10A8DEABA40D}"/>
          </ac:picMkLst>
        </pc:picChg>
        <pc:picChg chg="add mod">
          <ac:chgData name="Felix Hansson" userId="759dec05-8e41-46a5-b73f-25a9d64e7212" providerId="ADAL" clId="{1AC00C87-3EEC-4DA1-83C8-E4DDCD10B367}" dt="2026-04-20T12:26:39.489" v="3018"/>
          <ac:picMkLst>
            <pc:docMk/>
            <pc:sldMk cId="964604209" sldId="276"/>
            <ac:picMk id="1685" creationId="{CEC6CE51-94CE-D29C-9E33-487DF0CEF5BA}"/>
          </ac:picMkLst>
        </pc:picChg>
        <pc:picChg chg="add mod">
          <ac:chgData name="Felix Hansson" userId="759dec05-8e41-46a5-b73f-25a9d64e7212" providerId="ADAL" clId="{1AC00C87-3EEC-4DA1-83C8-E4DDCD10B367}" dt="2026-04-20T12:26:39.489" v="3018"/>
          <ac:picMkLst>
            <pc:docMk/>
            <pc:sldMk cId="964604209" sldId="276"/>
            <ac:picMk id="1686" creationId="{4C524D77-EDFE-595D-5179-151550134A55}"/>
          </ac:picMkLst>
        </pc:picChg>
        <pc:picChg chg="add mod">
          <ac:chgData name="Felix Hansson" userId="759dec05-8e41-46a5-b73f-25a9d64e7212" providerId="ADAL" clId="{1AC00C87-3EEC-4DA1-83C8-E4DDCD10B367}" dt="2026-04-20T12:26:39.489" v="3018"/>
          <ac:picMkLst>
            <pc:docMk/>
            <pc:sldMk cId="964604209" sldId="276"/>
            <ac:picMk id="1687" creationId="{C5E6ED4B-BBB3-8464-6473-50EF33D38B60}"/>
          </ac:picMkLst>
        </pc:picChg>
        <pc:picChg chg="add mod">
          <ac:chgData name="Felix Hansson" userId="759dec05-8e41-46a5-b73f-25a9d64e7212" providerId="ADAL" clId="{1AC00C87-3EEC-4DA1-83C8-E4DDCD10B367}" dt="2026-04-20T12:26:39.489" v="3018"/>
          <ac:picMkLst>
            <pc:docMk/>
            <pc:sldMk cId="964604209" sldId="276"/>
            <ac:picMk id="1688" creationId="{7561611E-AD92-E474-D8C5-3CC0986AD4BC}"/>
          </ac:picMkLst>
        </pc:picChg>
        <pc:picChg chg="add mod">
          <ac:chgData name="Felix Hansson" userId="759dec05-8e41-46a5-b73f-25a9d64e7212" providerId="ADAL" clId="{1AC00C87-3EEC-4DA1-83C8-E4DDCD10B367}" dt="2026-04-20T12:26:40.097" v="3019"/>
          <ac:picMkLst>
            <pc:docMk/>
            <pc:sldMk cId="964604209" sldId="276"/>
            <ac:picMk id="1689" creationId="{77559B10-1DD7-A307-0A65-8CF9361C29B0}"/>
          </ac:picMkLst>
        </pc:picChg>
        <pc:picChg chg="add mod">
          <ac:chgData name="Felix Hansson" userId="759dec05-8e41-46a5-b73f-25a9d64e7212" providerId="ADAL" clId="{1AC00C87-3EEC-4DA1-83C8-E4DDCD10B367}" dt="2026-04-20T12:26:40.097" v="3019"/>
          <ac:picMkLst>
            <pc:docMk/>
            <pc:sldMk cId="964604209" sldId="276"/>
            <ac:picMk id="1690" creationId="{747227D8-F5F5-0C6A-EAE8-A18559E50761}"/>
          </ac:picMkLst>
        </pc:picChg>
        <pc:picChg chg="add mod">
          <ac:chgData name="Felix Hansson" userId="759dec05-8e41-46a5-b73f-25a9d64e7212" providerId="ADAL" clId="{1AC00C87-3EEC-4DA1-83C8-E4DDCD10B367}" dt="2026-04-20T12:26:40.097" v="3019"/>
          <ac:picMkLst>
            <pc:docMk/>
            <pc:sldMk cId="964604209" sldId="276"/>
            <ac:picMk id="1691" creationId="{0A7604BD-4B55-3C67-F0DD-1543B2C0AFC2}"/>
          </ac:picMkLst>
        </pc:picChg>
        <pc:picChg chg="add mod">
          <ac:chgData name="Felix Hansson" userId="759dec05-8e41-46a5-b73f-25a9d64e7212" providerId="ADAL" clId="{1AC00C87-3EEC-4DA1-83C8-E4DDCD10B367}" dt="2026-04-20T12:26:40.097" v="3019"/>
          <ac:picMkLst>
            <pc:docMk/>
            <pc:sldMk cId="964604209" sldId="276"/>
            <ac:picMk id="1692" creationId="{D163167C-13F1-175F-FA1E-61FA504C4915}"/>
          </ac:picMkLst>
        </pc:picChg>
        <pc:picChg chg="add mod">
          <ac:chgData name="Felix Hansson" userId="759dec05-8e41-46a5-b73f-25a9d64e7212" providerId="ADAL" clId="{1AC00C87-3EEC-4DA1-83C8-E4DDCD10B367}" dt="2026-04-20T12:26:40.097" v="3019"/>
          <ac:picMkLst>
            <pc:docMk/>
            <pc:sldMk cId="964604209" sldId="276"/>
            <ac:picMk id="1693" creationId="{15C6290A-9BD9-7874-8DC4-0C0FFFE5CFFD}"/>
          </ac:picMkLst>
        </pc:picChg>
        <pc:picChg chg="add mod">
          <ac:chgData name="Felix Hansson" userId="759dec05-8e41-46a5-b73f-25a9d64e7212" providerId="ADAL" clId="{1AC00C87-3EEC-4DA1-83C8-E4DDCD10B367}" dt="2026-04-20T12:26:40.624" v="3020"/>
          <ac:picMkLst>
            <pc:docMk/>
            <pc:sldMk cId="964604209" sldId="276"/>
            <ac:picMk id="1694" creationId="{F6885034-89CC-D22F-FB6F-A34BA589B8DF}"/>
          </ac:picMkLst>
        </pc:picChg>
        <pc:picChg chg="add mod">
          <ac:chgData name="Felix Hansson" userId="759dec05-8e41-46a5-b73f-25a9d64e7212" providerId="ADAL" clId="{1AC00C87-3EEC-4DA1-83C8-E4DDCD10B367}" dt="2026-04-20T12:26:40.624" v="3020"/>
          <ac:picMkLst>
            <pc:docMk/>
            <pc:sldMk cId="964604209" sldId="276"/>
            <ac:picMk id="1695" creationId="{E7D09B83-02FB-279F-8CC6-70EF8AB4CC48}"/>
          </ac:picMkLst>
        </pc:picChg>
        <pc:picChg chg="add mod">
          <ac:chgData name="Felix Hansson" userId="759dec05-8e41-46a5-b73f-25a9d64e7212" providerId="ADAL" clId="{1AC00C87-3EEC-4DA1-83C8-E4DDCD10B367}" dt="2026-04-20T12:26:40.624" v="3020"/>
          <ac:picMkLst>
            <pc:docMk/>
            <pc:sldMk cId="964604209" sldId="276"/>
            <ac:picMk id="1696" creationId="{8CDE1D10-8895-01CD-D260-9E41EDA9ECBE}"/>
          </ac:picMkLst>
        </pc:picChg>
        <pc:picChg chg="add mod">
          <ac:chgData name="Felix Hansson" userId="759dec05-8e41-46a5-b73f-25a9d64e7212" providerId="ADAL" clId="{1AC00C87-3EEC-4DA1-83C8-E4DDCD10B367}" dt="2026-04-20T12:26:40.624" v="3020"/>
          <ac:picMkLst>
            <pc:docMk/>
            <pc:sldMk cId="964604209" sldId="276"/>
            <ac:picMk id="1697" creationId="{40E892AC-5352-3981-52EC-089E77BD9B4D}"/>
          </ac:picMkLst>
        </pc:picChg>
        <pc:picChg chg="add mod">
          <ac:chgData name="Felix Hansson" userId="759dec05-8e41-46a5-b73f-25a9d64e7212" providerId="ADAL" clId="{1AC00C87-3EEC-4DA1-83C8-E4DDCD10B367}" dt="2026-04-20T12:26:40.624" v="3020"/>
          <ac:picMkLst>
            <pc:docMk/>
            <pc:sldMk cId="964604209" sldId="276"/>
            <ac:picMk id="1698" creationId="{123AB75C-F4E3-BAE1-C7E3-FD2997C828C1}"/>
          </ac:picMkLst>
        </pc:picChg>
        <pc:picChg chg="add del mod">
          <ac:chgData name="Felix Hansson" userId="759dec05-8e41-46a5-b73f-25a9d64e7212" providerId="ADAL" clId="{1AC00C87-3EEC-4DA1-83C8-E4DDCD10B367}" dt="2026-04-20T12:27:34.628" v="3028" actId="478"/>
          <ac:picMkLst>
            <pc:docMk/>
            <pc:sldMk cId="964604209" sldId="276"/>
            <ac:picMk id="1699" creationId="{92A880EC-90C5-48DF-33B6-CB08FE337222}"/>
          </ac:picMkLst>
        </pc:picChg>
        <pc:picChg chg="add mod">
          <ac:chgData name="Felix Hansson" userId="759dec05-8e41-46a5-b73f-25a9d64e7212" providerId="ADAL" clId="{1AC00C87-3EEC-4DA1-83C8-E4DDCD10B367}" dt="2026-04-20T12:26:41.180" v="3021"/>
          <ac:picMkLst>
            <pc:docMk/>
            <pc:sldMk cId="964604209" sldId="276"/>
            <ac:picMk id="1700" creationId="{38574D9B-8A89-FCF0-F26E-C501F1BA845A}"/>
          </ac:picMkLst>
        </pc:picChg>
        <pc:picChg chg="add mod">
          <ac:chgData name="Felix Hansson" userId="759dec05-8e41-46a5-b73f-25a9d64e7212" providerId="ADAL" clId="{1AC00C87-3EEC-4DA1-83C8-E4DDCD10B367}" dt="2026-04-20T12:26:41.180" v="3021"/>
          <ac:picMkLst>
            <pc:docMk/>
            <pc:sldMk cId="964604209" sldId="276"/>
            <ac:picMk id="1701" creationId="{A4E3FFB3-F516-E013-08E8-178DC82ED362}"/>
          </ac:picMkLst>
        </pc:picChg>
        <pc:picChg chg="add mod">
          <ac:chgData name="Felix Hansson" userId="759dec05-8e41-46a5-b73f-25a9d64e7212" providerId="ADAL" clId="{1AC00C87-3EEC-4DA1-83C8-E4DDCD10B367}" dt="2026-04-20T12:26:41.180" v="3021"/>
          <ac:picMkLst>
            <pc:docMk/>
            <pc:sldMk cId="964604209" sldId="276"/>
            <ac:picMk id="1702" creationId="{13C7E406-7FDD-05C9-FD1D-9B9CC39C9B35}"/>
          </ac:picMkLst>
        </pc:picChg>
        <pc:picChg chg="add mod">
          <ac:chgData name="Felix Hansson" userId="759dec05-8e41-46a5-b73f-25a9d64e7212" providerId="ADAL" clId="{1AC00C87-3EEC-4DA1-83C8-E4DDCD10B367}" dt="2026-04-20T12:26:41.180" v="3021"/>
          <ac:picMkLst>
            <pc:docMk/>
            <pc:sldMk cId="964604209" sldId="276"/>
            <ac:picMk id="1703" creationId="{1D58084E-FCBA-2E8D-2DD0-7AA9C3F0797E}"/>
          </ac:picMkLst>
        </pc:picChg>
        <pc:picChg chg="del">
          <ac:chgData name="Felix Hansson" userId="759dec05-8e41-46a5-b73f-25a9d64e7212" providerId="ADAL" clId="{1AC00C87-3EEC-4DA1-83C8-E4DDCD10B367}" dt="2026-04-20T12:27:34.628" v="3028" actId="478"/>
          <ac:picMkLst>
            <pc:docMk/>
            <pc:sldMk cId="964604209" sldId="276"/>
            <ac:picMk id="1704" creationId="{A70938DF-5071-F06A-AC06-8C892B4591E1}"/>
          </ac:picMkLst>
        </pc:picChg>
        <pc:picChg chg="add mod">
          <ac:chgData name="Felix Hansson" userId="759dec05-8e41-46a5-b73f-25a9d64e7212" providerId="ADAL" clId="{1AC00C87-3EEC-4DA1-83C8-E4DDCD10B367}" dt="2026-04-20T12:26:59.910" v="3023" actId="1076"/>
          <ac:picMkLst>
            <pc:docMk/>
            <pc:sldMk cId="964604209" sldId="276"/>
            <ac:picMk id="1708" creationId="{797D9BC2-83F9-AD1C-DB5C-17F3E830F094}"/>
          </ac:picMkLst>
        </pc:picChg>
        <pc:picChg chg="add mod">
          <ac:chgData name="Felix Hansson" userId="759dec05-8e41-46a5-b73f-25a9d64e7212" providerId="ADAL" clId="{1AC00C87-3EEC-4DA1-83C8-E4DDCD10B367}" dt="2026-04-20T12:26:59.910" v="3023" actId="1076"/>
          <ac:picMkLst>
            <pc:docMk/>
            <pc:sldMk cId="964604209" sldId="276"/>
            <ac:picMk id="1709" creationId="{4FFB03C1-3A80-E303-6D48-FCDE947BCA0C}"/>
          </ac:picMkLst>
        </pc:picChg>
        <pc:picChg chg="add mod">
          <ac:chgData name="Felix Hansson" userId="759dec05-8e41-46a5-b73f-25a9d64e7212" providerId="ADAL" clId="{1AC00C87-3EEC-4DA1-83C8-E4DDCD10B367}" dt="2026-04-20T12:26:59.910" v="3023" actId="1076"/>
          <ac:picMkLst>
            <pc:docMk/>
            <pc:sldMk cId="964604209" sldId="276"/>
            <ac:picMk id="1710" creationId="{5AB760C0-994E-41E3-38B0-D7005E2ABAD3}"/>
          </ac:picMkLst>
        </pc:picChg>
        <pc:picChg chg="add mod">
          <ac:chgData name="Felix Hansson" userId="759dec05-8e41-46a5-b73f-25a9d64e7212" providerId="ADAL" clId="{1AC00C87-3EEC-4DA1-83C8-E4DDCD10B367}" dt="2026-04-20T12:26:59.910" v="3023" actId="1076"/>
          <ac:picMkLst>
            <pc:docMk/>
            <pc:sldMk cId="964604209" sldId="276"/>
            <ac:picMk id="1714" creationId="{6D556E6D-36D7-CFE4-F777-F7E0BA5D6655}"/>
          </ac:picMkLst>
        </pc:picChg>
        <pc:picChg chg="add mod">
          <ac:chgData name="Felix Hansson" userId="759dec05-8e41-46a5-b73f-25a9d64e7212" providerId="ADAL" clId="{1AC00C87-3EEC-4DA1-83C8-E4DDCD10B367}" dt="2026-04-20T12:26:59.910" v="3023" actId="1076"/>
          <ac:picMkLst>
            <pc:docMk/>
            <pc:sldMk cId="964604209" sldId="276"/>
            <ac:picMk id="1717" creationId="{E04652DD-6C30-D0B4-80F2-6460D5DBC02C}"/>
          </ac:picMkLst>
        </pc:picChg>
        <pc:picChg chg="add del mod">
          <ac:chgData name="Felix Hansson" userId="759dec05-8e41-46a5-b73f-25a9d64e7212" providerId="ADAL" clId="{1AC00C87-3EEC-4DA1-83C8-E4DDCD10B367}" dt="2026-04-20T12:27:34.628" v="3028" actId="478"/>
          <ac:picMkLst>
            <pc:docMk/>
            <pc:sldMk cId="964604209" sldId="276"/>
            <ac:picMk id="1720" creationId="{DE63F577-E43D-0A5F-4C14-A6F3C38B7B44}"/>
          </ac:picMkLst>
        </pc:picChg>
        <pc:picChg chg="add mod">
          <ac:chgData name="Felix Hansson" userId="759dec05-8e41-46a5-b73f-25a9d64e7212" providerId="ADAL" clId="{1AC00C87-3EEC-4DA1-83C8-E4DDCD10B367}" dt="2026-04-20T12:26:59.910" v="3023" actId="1076"/>
          <ac:picMkLst>
            <pc:docMk/>
            <pc:sldMk cId="964604209" sldId="276"/>
            <ac:picMk id="1721" creationId="{E9119E63-2B17-9942-CBB7-687C3ECCB065}"/>
          </ac:picMkLst>
        </pc:picChg>
        <pc:picChg chg="add mod">
          <ac:chgData name="Felix Hansson" userId="759dec05-8e41-46a5-b73f-25a9d64e7212" providerId="ADAL" clId="{1AC00C87-3EEC-4DA1-83C8-E4DDCD10B367}" dt="2026-04-20T12:26:59.910" v="3023" actId="1076"/>
          <ac:picMkLst>
            <pc:docMk/>
            <pc:sldMk cId="964604209" sldId="276"/>
            <ac:picMk id="1726" creationId="{7522BA0E-C32D-EE0B-619B-F1A9C1EB45CA}"/>
          </ac:picMkLst>
        </pc:picChg>
        <pc:picChg chg="add mod">
          <ac:chgData name="Felix Hansson" userId="759dec05-8e41-46a5-b73f-25a9d64e7212" providerId="ADAL" clId="{1AC00C87-3EEC-4DA1-83C8-E4DDCD10B367}" dt="2026-04-20T12:26:59.910" v="3023" actId="1076"/>
          <ac:picMkLst>
            <pc:docMk/>
            <pc:sldMk cId="964604209" sldId="276"/>
            <ac:picMk id="1727" creationId="{6EC7F4BC-6A08-654E-15A6-92D834B9BE36}"/>
          </ac:picMkLst>
        </pc:picChg>
        <pc:picChg chg="add mod">
          <ac:chgData name="Felix Hansson" userId="759dec05-8e41-46a5-b73f-25a9d64e7212" providerId="ADAL" clId="{1AC00C87-3EEC-4DA1-83C8-E4DDCD10B367}" dt="2026-04-20T12:26:59.910" v="3023" actId="1076"/>
          <ac:picMkLst>
            <pc:docMk/>
            <pc:sldMk cId="964604209" sldId="276"/>
            <ac:picMk id="1728" creationId="{B840946B-5057-6B05-3720-7B140CFEA22B}"/>
          </ac:picMkLst>
        </pc:picChg>
        <pc:picChg chg="add del mod">
          <ac:chgData name="Felix Hansson" userId="759dec05-8e41-46a5-b73f-25a9d64e7212" providerId="ADAL" clId="{1AC00C87-3EEC-4DA1-83C8-E4DDCD10B367}" dt="2026-04-20T12:27:34.628" v="3028" actId="478"/>
          <ac:picMkLst>
            <pc:docMk/>
            <pc:sldMk cId="964604209" sldId="276"/>
            <ac:picMk id="1729" creationId="{416B070C-5C27-0668-2C5F-D62521C4178A}"/>
          </ac:picMkLst>
        </pc:picChg>
        <pc:picChg chg="add mod">
          <ac:chgData name="Felix Hansson" userId="759dec05-8e41-46a5-b73f-25a9d64e7212" providerId="ADAL" clId="{1AC00C87-3EEC-4DA1-83C8-E4DDCD10B367}" dt="2026-04-20T12:27:03.334" v="3025" actId="1076"/>
          <ac:picMkLst>
            <pc:docMk/>
            <pc:sldMk cId="964604209" sldId="276"/>
            <ac:picMk id="1730" creationId="{F0B89349-AD43-358A-36AB-9F00C73D3F1B}"/>
          </ac:picMkLst>
        </pc:picChg>
        <pc:picChg chg="add mod">
          <ac:chgData name="Felix Hansson" userId="759dec05-8e41-46a5-b73f-25a9d64e7212" providerId="ADAL" clId="{1AC00C87-3EEC-4DA1-83C8-E4DDCD10B367}" dt="2026-04-20T12:27:03.334" v="3025" actId="1076"/>
          <ac:picMkLst>
            <pc:docMk/>
            <pc:sldMk cId="964604209" sldId="276"/>
            <ac:picMk id="1731" creationId="{D2C2813B-7E8F-6B83-80AF-967D0DCDED03}"/>
          </ac:picMkLst>
        </pc:picChg>
        <pc:picChg chg="add mod">
          <ac:chgData name="Felix Hansson" userId="759dec05-8e41-46a5-b73f-25a9d64e7212" providerId="ADAL" clId="{1AC00C87-3EEC-4DA1-83C8-E4DDCD10B367}" dt="2026-04-20T12:27:03.334" v="3025" actId="1076"/>
          <ac:picMkLst>
            <pc:docMk/>
            <pc:sldMk cId="964604209" sldId="276"/>
            <ac:picMk id="1732" creationId="{38FE4F58-FE5D-E78C-F055-B461F7629006}"/>
          </ac:picMkLst>
        </pc:picChg>
        <pc:picChg chg="del">
          <ac:chgData name="Felix Hansson" userId="759dec05-8e41-46a5-b73f-25a9d64e7212" providerId="ADAL" clId="{1AC00C87-3EEC-4DA1-83C8-E4DDCD10B367}" dt="2026-04-20T12:27:34.628" v="3028" actId="478"/>
          <ac:picMkLst>
            <pc:docMk/>
            <pc:sldMk cId="964604209" sldId="276"/>
            <ac:picMk id="1734" creationId="{89769D9D-7170-179B-1C9A-57228CEA1D5F}"/>
          </ac:picMkLst>
        </pc:picChg>
        <pc:picChg chg="add mod">
          <ac:chgData name="Felix Hansson" userId="759dec05-8e41-46a5-b73f-25a9d64e7212" providerId="ADAL" clId="{1AC00C87-3EEC-4DA1-83C8-E4DDCD10B367}" dt="2026-04-20T12:27:03.334" v="3025" actId="1076"/>
          <ac:picMkLst>
            <pc:docMk/>
            <pc:sldMk cId="964604209" sldId="276"/>
            <ac:picMk id="1736" creationId="{8C3CEC9A-D54C-E947-3423-40D90878281C}"/>
          </ac:picMkLst>
        </pc:picChg>
        <pc:picChg chg="add del mod">
          <ac:chgData name="Felix Hansson" userId="759dec05-8e41-46a5-b73f-25a9d64e7212" providerId="ADAL" clId="{1AC00C87-3EEC-4DA1-83C8-E4DDCD10B367}" dt="2026-04-20T12:27:34.628" v="3028" actId="478"/>
          <ac:picMkLst>
            <pc:docMk/>
            <pc:sldMk cId="964604209" sldId="276"/>
            <ac:picMk id="1737" creationId="{058D143F-CD8F-7818-4F87-2F7C75ECBD13}"/>
          </ac:picMkLst>
        </pc:picChg>
        <pc:picChg chg="add mod">
          <ac:chgData name="Felix Hansson" userId="759dec05-8e41-46a5-b73f-25a9d64e7212" providerId="ADAL" clId="{1AC00C87-3EEC-4DA1-83C8-E4DDCD10B367}" dt="2026-04-20T12:27:03.334" v="3025" actId="1076"/>
          <ac:picMkLst>
            <pc:docMk/>
            <pc:sldMk cId="964604209" sldId="276"/>
            <ac:picMk id="1739" creationId="{B97E1005-7626-581A-2176-2DFB9294A3F5}"/>
          </ac:picMkLst>
        </pc:picChg>
        <pc:picChg chg="add mod">
          <ac:chgData name="Felix Hansson" userId="759dec05-8e41-46a5-b73f-25a9d64e7212" providerId="ADAL" clId="{1AC00C87-3EEC-4DA1-83C8-E4DDCD10B367}" dt="2026-04-20T12:27:03.334" v="3025" actId="1076"/>
          <ac:picMkLst>
            <pc:docMk/>
            <pc:sldMk cId="964604209" sldId="276"/>
            <ac:picMk id="1747" creationId="{1D898957-587D-205F-C2BD-0965037FD898}"/>
          </ac:picMkLst>
        </pc:picChg>
        <pc:picChg chg="add del mod">
          <ac:chgData name="Felix Hansson" userId="759dec05-8e41-46a5-b73f-25a9d64e7212" providerId="ADAL" clId="{1AC00C87-3EEC-4DA1-83C8-E4DDCD10B367}" dt="2026-04-20T12:27:34.628" v="3028" actId="478"/>
          <ac:picMkLst>
            <pc:docMk/>
            <pc:sldMk cId="964604209" sldId="276"/>
            <ac:picMk id="1748" creationId="{3B5A34AD-04FC-9DD5-CBB1-E0EE190D8564}"/>
          </ac:picMkLst>
        </pc:picChg>
        <pc:picChg chg="add mod">
          <ac:chgData name="Felix Hansson" userId="759dec05-8e41-46a5-b73f-25a9d64e7212" providerId="ADAL" clId="{1AC00C87-3EEC-4DA1-83C8-E4DDCD10B367}" dt="2026-04-20T12:27:03.334" v="3025" actId="1076"/>
          <ac:picMkLst>
            <pc:docMk/>
            <pc:sldMk cId="964604209" sldId="276"/>
            <ac:picMk id="1752" creationId="{6C386221-4DD3-4E12-D1AD-2624DA77E76C}"/>
          </ac:picMkLst>
        </pc:picChg>
        <pc:picChg chg="add mod">
          <ac:chgData name="Felix Hansson" userId="759dec05-8e41-46a5-b73f-25a9d64e7212" providerId="ADAL" clId="{1AC00C87-3EEC-4DA1-83C8-E4DDCD10B367}" dt="2026-04-20T12:27:07.723" v="3027" actId="1076"/>
          <ac:picMkLst>
            <pc:docMk/>
            <pc:sldMk cId="964604209" sldId="276"/>
            <ac:picMk id="1754" creationId="{266825B4-0236-0E57-91B2-1265B8C3CAF0}"/>
          </ac:picMkLst>
        </pc:picChg>
        <pc:picChg chg="add mod">
          <ac:chgData name="Felix Hansson" userId="759dec05-8e41-46a5-b73f-25a9d64e7212" providerId="ADAL" clId="{1AC00C87-3EEC-4DA1-83C8-E4DDCD10B367}" dt="2026-04-20T12:27:07.723" v="3027" actId="1076"/>
          <ac:picMkLst>
            <pc:docMk/>
            <pc:sldMk cId="964604209" sldId="276"/>
            <ac:picMk id="1755" creationId="{56413FAC-9247-D305-0135-41848997DF94}"/>
          </ac:picMkLst>
        </pc:picChg>
        <pc:picChg chg="add mod">
          <ac:chgData name="Felix Hansson" userId="759dec05-8e41-46a5-b73f-25a9d64e7212" providerId="ADAL" clId="{1AC00C87-3EEC-4DA1-83C8-E4DDCD10B367}" dt="2026-04-20T12:27:07.723" v="3027" actId="1076"/>
          <ac:picMkLst>
            <pc:docMk/>
            <pc:sldMk cId="964604209" sldId="276"/>
            <ac:picMk id="1760" creationId="{C0D8AAFE-7A1B-A179-A350-B4E7038AAB56}"/>
          </ac:picMkLst>
        </pc:picChg>
        <pc:picChg chg="add mod">
          <ac:chgData name="Felix Hansson" userId="759dec05-8e41-46a5-b73f-25a9d64e7212" providerId="ADAL" clId="{1AC00C87-3EEC-4DA1-83C8-E4DDCD10B367}" dt="2026-04-20T12:27:07.723" v="3027" actId="1076"/>
          <ac:picMkLst>
            <pc:docMk/>
            <pc:sldMk cId="964604209" sldId="276"/>
            <ac:picMk id="1762" creationId="{42C798D7-2DCF-794C-2501-BAFD3D2E3116}"/>
          </ac:picMkLst>
        </pc:picChg>
        <pc:picChg chg="add mod">
          <ac:chgData name="Felix Hansson" userId="759dec05-8e41-46a5-b73f-25a9d64e7212" providerId="ADAL" clId="{1AC00C87-3EEC-4DA1-83C8-E4DDCD10B367}" dt="2026-04-20T12:27:07.723" v="3027" actId="1076"/>
          <ac:picMkLst>
            <pc:docMk/>
            <pc:sldMk cId="964604209" sldId="276"/>
            <ac:picMk id="1766" creationId="{36421F16-3F18-54EC-BAC9-CCA8EE9DB39F}"/>
          </ac:picMkLst>
        </pc:picChg>
        <pc:picChg chg="del">
          <ac:chgData name="Felix Hansson" userId="759dec05-8e41-46a5-b73f-25a9d64e7212" providerId="ADAL" clId="{1AC00C87-3EEC-4DA1-83C8-E4DDCD10B367}" dt="2026-04-20T12:27:34.628" v="3028" actId="478"/>
          <ac:picMkLst>
            <pc:docMk/>
            <pc:sldMk cId="964604209" sldId="276"/>
            <ac:picMk id="1767" creationId="{1FE20B49-1E1B-FDF3-F5DC-ED8DDAD76FE5}"/>
          </ac:picMkLst>
        </pc:picChg>
        <pc:picChg chg="add mod">
          <ac:chgData name="Felix Hansson" userId="759dec05-8e41-46a5-b73f-25a9d64e7212" providerId="ADAL" clId="{1AC00C87-3EEC-4DA1-83C8-E4DDCD10B367}" dt="2026-04-20T12:27:07.723" v="3027" actId="1076"/>
          <ac:picMkLst>
            <pc:docMk/>
            <pc:sldMk cId="964604209" sldId="276"/>
            <ac:picMk id="1769" creationId="{A76AFC93-2373-D358-66C2-297E94C534A0}"/>
          </ac:picMkLst>
        </pc:picChg>
        <pc:picChg chg="add mod">
          <ac:chgData name="Felix Hansson" userId="759dec05-8e41-46a5-b73f-25a9d64e7212" providerId="ADAL" clId="{1AC00C87-3EEC-4DA1-83C8-E4DDCD10B367}" dt="2026-04-20T12:27:07.723" v="3027" actId="1076"/>
          <ac:picMkLst>
            <pc:docMk/>
            <pc:sldMk cId="964604209" sldId="276"/>
            <ac:picMk id="1771" creationId="{AC096591-66E6-19F7-DC5F-4230B6809109}"/>
          </ac:picMkLst>
        </pc:picChg>
        <pc:picChg chg="del">
          <ac:chgData name="Felix Hansson" userId="759dec05-8e41-46a5-b73f-25a9d64e7212" providerId="ADAL" clId="{1AC00C87-3EEC-4DA1-83C8-E4DDCD10B367}" dt="2026-04-20T12:27:34.628" v="3028" actId="478"/>
          <ac:picMkLst>
            <pc:docMk/>
            <pc:sldMk cId="964604209" sldId="276"/>
            <ac:picMk id="1774" creationId="{CAEB34C0-D77E-AEA7-C8FB-FB5CE50FBDE4}"/>
          </ac:picMkLst>
        </pc:picChg>
        <pc:picChg chg="add mod">
          <ac:chgData name="Felix Hansson" userId="759dec05-8e41-46a5-b73f-25a9d64e7212" providerId="ADAL" clId="{1AC00C87-3EEC-4DA1-83C8-E4DDCD10B367}" dt="2026-04-20T12:27:07.723" v="3027" actId="1076"/>
          <ac:picMkLst>
            <pc:docMk/>
            <pc:sldMk cId="964604209" sldId="276"/>
            <ac:picMk id="1775" creationId="{8A551E80-CC10-5C66-EBE6-708B844049CC}"/>
          </ac:picMkLst>
        </pc:picChg>
        <pc:picChg chg="add mod">
          <ac:chgData name="Felix Hansson" userId="759dec05-8e41-46a5-b73f-25a9d64e7212" providerId="ADAL" clId="{1AC00C87-3EEC-4DA1-83C8-E4DDCD10B367}" dt="2026-04-20T12:27:07.723" v="3027" actId="1076"/>
          <ac:picMkLst>
            <pc:docMk/>
            <pc:sldMk cId="964604209" sldId="276"/>
            <ac:picMk id="1777" creationId="{35E26361-4DAB-ECD4-33F1-421723F2A20B}"/>
          </ac:picMkLst>
        </pc:picChg>
        <pc:picChg chg="add mod">
          <ac:chgData name="Felix Hansson" userId="759dec05-8e41-46a5-b73f-25a9d64e7212" providerId="ADAL" clId="{1AC00C87-3EEC-4DA1-83C8-E4DDCD10B367}" dt="2026-04-20T12:27:07.723" v="3027" actId="1076"/>
          <ac:picMkLst>
            <pc:docMk/>
            <pc:sldMk cId="964604209" sldId="276"/>
            <ac:picMk id="1778" creationId="{88093C34-1EDD-498F-B52A-9BA408764171}"/>
          </ac:picMkLst>
        </pc:picChg>
        <pc:picChg chg="add mod">
          <ac:chgData name="Felix Hansson" userId="759dec05-8e41-46a5-b73f-25a9d64e7212" providerId="ADAL" clId="{1AC00C87-3EEC-4DA1-83C8-E4DDCD10B367}" dt="2026-04-20T12:27:40.121" v="3030" actId="1076"/>
          <ac:picMkLst>
            <pc:docMk/>
            <pc:sldMk cId="964604209" sldId="276"/>
            <ac:picMk id="1780" creationId="{1E44F824-8714-BA06-9460-E4A149596FCC}"/>
          </ac:picMkLst>
        </pc:picChg>
      </pc:sldChg>
      <pc:sldChg chg="addSp modSp add mod">
        <pc:chgData name="Felix Hansson" userId="759dec05-8e41-46a5-b73f-25a9d64e7212" providerId="ADAL" clId="{1AC00C87-3EEC-4DA1-83C8-E4DDCD10B367}" dt="2026-04-20T17:40:35.481" v="3309" actId="14100"/>
        <pc:sldMkLst>
          <pc:docMk/>
          <pc:sldMk cId="2345856693" sldId="277"/>
        </pc:sldMkLst>
        <pc:spChg chg="add mod">
          <ac:chgData name="Felix Hansson" userId="759dec05-8e41-46a5-b73f-25a9d64e7212" providerId="ADAL" clId="{1AC00C87-3EEC-4DA1-83C8-E4DDCD10B367}" dt="2026-04-20T17:40:35.481" v="3309" actId="14100"/>
          <ac:spMkLst>
            <pc:docMk/>
            <pc:sldMk cId="2345856693" sldId="277"/>
            <ac:spMk id="3" creationId="{15DD24B8-A0A2-E07A-39C4-DB04946C60F6}"/>
          </ac:spMkLst>
        </pc:spChg>
      </pc:sldChg>
      <pc:sldChg chg="delSp modSp add mod ord">
        <pc:chgData name="Felix Hansson" userId="759dec05-8e41-46a5-b73f-25a9d64e7212" providerId="ADAL" clId="{1AC00C87-3EEC-4DA1-83C8-E4DDCD10B367}" dt="2026-04-20T17:44:06.585" v="3609" actId="5793"/>
        <pc:sldMkLst>
          <pc:docMk/>
          <pc:sldMk cId="1362731285" sldId="278"/>
        </pc:sldMkLst>
        <pc:spChg chg="del">
          <ac:chgData name="Felix Hansson" userId="759dec05-8e41-46a5-b73f-25a9d64e7212" providerId="ADAL" clId="{1AC00C87-3EEC-4DA1-83C8-E4DDCD10B367}" dt="2026-04-20T17:41:16.179" v="3316" actId="478"/>
          <ac:spMkLst>
            <pc:docMk/>
            <pc:sldMk cId="1362731285" sldId="278"/>
            <ac:spMk id="3" creationId="{90E6C1C4-BA83-D5F8-4E87-C8578F8D2DDA}"/>
          </ac:spMkLst>
        </pc:spChg>
        <pc:spChg chg="del">
          <ac:chgData name="Felix Hansson" userId="759dec05-8e41-46a5-b73f-25a9d64e7212" providerId="ADAL" clId="{1AC00C87-3EEC-4DA1-83C8-E4DDCD10B367}" dt="2026-04-20T17:41:11.324" v="3314" actId="478"/>
          <ac:spMkLst>
            <pc:docMk/>
            <pc:sldMk cId="1362731285" sldId="278"/>
            <ac:spMk id="4" creationId="{4AC866AA-6BE7-5A0C-C0BE-3035998686C2}"/>
          </ac:spMkLst>
        </pc:spChg>
        <pc:spChg chg="del">
          <ac:chgData name="Felix Hansson" userId="759dec05-8e41-46a5-b73f-25a9d64e7212" providerId="ADAL" clId="{1AC00C87-3EEC-4DA1-83C8-E4DDCD10B367}" dt="2026-04-20T17:41:08.597" v="3313" actId="478"/>
          <ac:spMkLst>
            <pc:docMk/>
            <pc:sldMk cId="1362731285" sldId="278"/>
            <ac:spMk id="5" creationId="{D7CD35B6-8957-8FE4-8565-C0427895CE41}"/>
          </ac:spMkLst>
        </pc:spChg>
        <pc:spChg chg="mod">
          <ac:chgData name="Felix Hansson" userId="759dec05-8e41-46a5-b73f-25a9d64e7212" providerId="ADAL" clId="{1AC00C87-3EEC-4DA1-83C8-E4DDCD10B367}" dt="2026-04-20T17:44:06.585" v="3609" actId="5793"/>
          <ac:spMkLst>
            <pc:docMk/>
            <pc:sldMk cId="1362731285" sldId="278"/>
            <ac:spMk id="6" creationId="{CA7C5570-CAE5-B001-DBE8-DFAC3831B002}"/>
          </ac:spMkLst>
        </pc:spChg>
        <pc:spChg chg="mod">
          <ac:chgData name="Felix Hansson" userId="759dec05-8e41-46a5-b73f-25a9d64e7212" providerId="ADAL" clId="{1AC00C87-3EEC-4DA1-83C8-E4DDCD10B367}" dt="2026-04-20T17:41:27.702" v="3317" actId="1076"/>
          <ac:spMkLst>
            <pc:docMk/>
            <pc:sldMk cId="1362731285" sldId="278"/>
            <ac:spMk id="23" creationId="{CE91DEC0-1481-D770-4D5D-1003CB1A1D23}"/>
          </ac:spMkLst>
        </pc:spChg>
        <pc:picChg chg="del">
          <ac:chgData name="Felix Hansson" userId="759dec05-8e41-46a5-b73f-25a9d64e7212" providerId="ADAL" clId="{1AC00C87-3EEC-4DA1-83C8-E4DDCD10B367}" dt="2026-04-20T17:41:12.244" v="3315" actId="478"/>
          <ac:picMkLst>
            <pc:docMk/>
            <pc:sldMk cId="1362731285" sldId="278"/>
            <ac:picMk id="9" creationId="{A8F84208-A565-B029-0998-77102A56C369}"/>
          </ac:picMkLst>
        </pc:picChg>
        <pc:picChg chg="mod">
          <ac:chgData name="Felix Hansson" userId="759dec05-8e41-46a5-b73f-25a9d64e7212" providerId="ADAL" clId="{1AC00C87-3EEC-4DA1-83C8-E4DDCD10B367}" dt="2026-04-20T17:41:30.065" v="3318" actId="1076"/>
          <ac:picMkLst>
            <pc:docMk/>
            <pc:sldMk cId="1362731285" sldId="278"/>
            <ac:picMk id="14" creationId="{7858BC6C-5F46-4A11-385E-A7CBD5EC63C6}"/>
          </ac:picMkLst>
        </pc:picChg>
      </pc:sldChg>
      <pc:sldChg chg="modSp add mod">
        <pc:chgData name="Felix Hansson" userId="759dec05-8e41-46a5-b73f-25a9d64e7212" providerId="ADAL" clId="{1AC00C87-3EEC-4DA1-83C8-E4DDCD10B367}" dt="2026-04-20T17:48:51.474" v="4301" actId="20577"/>
        <pc:sldMkLst>
          <pc:docMk/>
          <pc:sldMk cId="997222041" sldId="279"/>
        </pc:sldMkLst>
        <pc:spChg chg="mod">
          <ac:chgData name="Felix Hansson" userId="759dec05-8e41-46a5-b73f-25a9d64e7212" providerId="ADAL" clId="{1AC00C87-3EEC-4DA1-83C8-E4DDCD10B367}" dt="2026-04-20T17:48:51.474" v="4301" actId="20577"/>
          <ac:spMkLst>
            <pc:docMk/>
            <pc:sldMk cId="997222041" sldId="279"/>
            <ac:spMk id="6" creationId="{2372C10F-AD72-62FA-02C4-C56336D9A838}"/>
          </ac:spMkLst>
        </pc:spChg>
      </pc:sldChg>
      <pc:sldChg chg="addSp delSp modSp add mod">
        <pc:chgData name="Felix Hansson" userId="759dec05-8e41-46a5-b73f-25a9d64e7212" providerId="ADAL" clId="{1AC00C87-3EEC-4DA1-83C8-E4DDCD10B367}" dt="2026-04-20T17:51:37.792" v="4514" actId="1076"/>
        <pc:sldMkLst>
          <pc:docMk/>
          <pc:sldMk cId="781202423" sldId="280"/>
        </pc:sldMkLst>
        <pc:spChg chg="add mod">
          <ac:chgData name="Felix Hansson" userId="759dec05-8e41-46a5-b73f-25a9d64e7212" providerId="ADAL" clId="{1AC00C87-3EEC-4DA1-83C8-E4DDCD10B367}" dt="2026-04-20T17:51:37.792" v="4514" actId="1076"/>
          <ac:spMkLst>
            <pc:docMk/>
            <pc:sldMk cId="781202423" sldId="280"/>
            <ac:spMk id="3" creationId="{64F61CCE-8ADA-F744-0BA2-0267589D48AD}"/>
          </ac:spMkLst>
        </pc:spChg>
        <pc:spChg chg="del">
          <ac:chgData name="Felix Hansson" userId="759dec05-8e41-46a5-b73f-25a9d64e7212" providerId="ADAL" clId="{1AC00C87-3EEC-4DA1-83C8-E4DDCD10B367}" dt="2026-04-20T17:49:23.852" v="4303" actId="478"/>
          <ac:spMkLst>
            <pc:docMk/>
            <pc:sldMk cId="781202423" sldId="280"/>
            <ac:spMk id="6" creationId="{3F92D982-9C1D-77E4-2413-3618D43EBB76}"/>
          </ac:spMkLst>
        </pc:spChg>
        <pc:spChg chg="del">
          <ac:chgData name="Felix Hansson" userId="759dec05-8e41-46a5-b73f-25a9d64e7212" providerId="ADAL" clId="{1AC00C87-3EEC-4DA1-83C8-E4DDCD10B367}" dt="2026-04-20T17:49:23.852" v="4303" actId="478"/>
          <ac:spMkLst>
            <pc:docMk/>
            <pc:sldMk cId="781202423" sldId="280"/>
            <ac:spMk id="23" creationId="{453DD562-3734-823A-B5B0-9A5CDC1EB469}"/>
          </ac:spMkLst>
        </pc:spChg>
        <pc:picChg chg="del">
          <ac:chgData name="Felix Hansson" userId="759dec05-8e41-46a5-b73f-25a9d64e7212" providerId="ADAL" clId="{1AC00C87-3EEC-4DA1-83C8-E4DDCD10B367}" dt="2026-04-20T17:49:23.852" v="4303" actId="478"/>
          <ac:picMkLst>
            <pc:docMk/>
            <pc:sldMk cId="781202423" sldId="280"/>
            <ac:picMk id="14" creationId="{90D6995E-B926-EAFD-667F-BFC1499881FC}"/>
          </ac:picMkLst>
        </pc:picChg>
      </pc:sldChg>
      <pc:sldChg chg="modSp add ord">
        <pc:chgData name="Felix Hansson" userId="759dec05-8e41-46a5-b73f-25a9d64e7212" providerId="ADAL" clId="{1AC00C87-3EEC-4DA1-83C8-E4DDCD10B367}" dt="2026-04-20T17:51:33.063" v="4513"/>
        <pc:sldMkLst>
          <pc:docMk/>
          <pc:sldMk cId="3707029115" sldId="281"/>
        </pc:sldMkLst>
        <pc:spChg chg="mod">
          <ac:chgData name="Felix Hansson" userId="759dec05-8e41-46a5-b73f-25a9d64e7212" providerId="ADAL" clId="{1AC00C87-3EEC-4DA1-83C8-E4DDCD10B367}" dt="2026-04-20T17:51:33.063" v="4513"/>
          <ac:spMkLst>
            <pc:docMk/>
            <pc:sldMk cId="3707029115" sldId="281"/>
            <ac:spMk id="2" creationId="{92BE5D48-2523-7A93-AF7C-A6154763796E}"/>
          </ac:spMkLst>
        </pc:spChg>
      </pc:sldChg>
      <pc:sldChg chg="modSp add mod ord">
        <pc:chgData name="Felix Hansson" userId="759dec05-8e41-46a5-b73f-25a9d64e7212" providerId="ADAL" clId="{1AC00C87-3EEC-4DA1-83C8-E4DDCD10B367}" dt="2026-04-20T18:02:37.148" v="4949" actId="20577"/>
        <pc:sldMkLst>
          <pc:docMk/>
          <pc:sldMk cId="3896785478" sldId="282"/>
        </pc:sldMkLst>
        <pc:spChg chg="mod">
          <ac:chgData name="Felix Hansson" userId="759dec05-8e41-46a5-b73f-25a9d64e7212" providerId="ADAL" clId="{1AC00C87-3EEC-4DA1-83C8-E4DDCD10B367}" dt="2026-04-20T18:02:37.148" v="4949" actId="20577"/>
          <ac:spMkLst>
            <pc:docMk/>
            <pc:sldMk cId="3896785478" sldId="282"/>
            <ac:spMk id="2" creationId="{7F922F5D-2FB9-1D37-0569-11300373E649}"/>
          </ac:spMkLst>
        </pc:spChg>
        <pc:spChg chg="mod">
          <ac:chgData name="Felix Hansson" userId="759dec05-8e41-46a5-b73f-25a9d64e7212" providerId="ADAL" clId="{1AC00C87-3EEC-4DA1-83C8-E4DDCD10B367}" dt="2026-04-20T18:01:39.096" v="4874" actId="20577"/>
          <ac:spMkLst>
            <pc:docMk/>
            <pc:sldMk cId="3896785478" sldId="282"/>
            <ac:spMk id="3" creationId="{F6C7BE14-CAAF-1DB3-B704-2000908A7DFA}"/>
          </ac:spMkLst>
        </pc:spChg>
      </pc:sldChg>
      <pc:sldChg chg="addSp delSp modSp add mod">
        <pc:chgData name="Felix Hansson" userId="759dec05-8e41-46a5-b73f-25a9d64e7212" providerId="ADAL" clId="{1AC00C87-3EEC-4DA1-83C8-E4DDCD10B367}" dt="2026-04-20T18:01:49.236" v="4879" actId="20577"/>
        <pc:sldMkLst>
          <pc:docMk/>
          <pc:sldMk cId="2890727247" sldId="283"/>
        </pc:sldMkLst>
        <pc:spChg chg="mod">
          <ac:chgData name="Felix Hansson" userId="759dec05-8e41-46a5-b73f-25a9d64e7212" providerId="ADAL" clId="{1AC00C87-3EEC-4DA1-83C8-E4DDCD10B367}" dt="2026-04-20T17:56:01.751" v="4602" actId="20577"/>
          <ac:spMkLst>
            <pc:docMk/>
            <pc:sldMk cId="2890727247" sldId="283"/>
            <ac:spMk id="2" creationId="{4CB974C3-96CC-C691-0377-48318E06C5FB}"/>
          </ac:spMkLst>
        </pc:spChg>
        <pc:spChg chg="mod">
          <ac:chgData name="Felix Hansson" userId="759dec05-8e41-46a5-b73f-25a9d64e7212" providerId="ADAL" clId="{1AC00C87-3EEC-4DA1-83C8-E4DDCD10B367}" dt="2026-04-20T18:01:49.236" v="4879" actId="20577"/>
          <ac:spMkLst>
            <pc:docMk/>
            <pc:sldMk cId="2890727247" sldId="283"/>
            <ac:spMk id="3" creationId="{84CF7D93-5A79-2EB5-F61A-9A11CE8D48AF}"/>
          </ac:spMkLst>
        </pc:spChg>
        <pc:spChg chg="add del">
          <ac:chgData name="Felix Hansson" userId="759dec05-8e41-46a5-b73f-25a9d64e7212" providerId="ADAL" clId="{1AC00C87-3EEC-4DA1-83C8-E4DDCD10B367}" dt="2026-04-20T17:55:06.948" v="4558" actId="478"/>
          <ac:spMkLst>
            <pc:docMk/>
            <pc:sldMk cId="2890727247" sldId="283"/>
            <ac:spMk id="4" creationId="{15892A57-9CFF-8A64-6FC4-5378586FFA1D}"/>
          </ac:spMkLst>
        </pc:spChg>
      </pc:sldChg>
      <pc:sldChg chg="modSp add mod">
        <pc:chgData name="Felix Hansson" userId="759dec05-8e41-46a5-b73f-25a9d64e7212" providerId="ADAL" clId="{1AC00C87-3EEC-4DA1-83C8-E4DDCD10B367}" dt="2026-04-20T18:12:01.009" v="6077" actId="207"/>
        <pc:sldMkLst>
          <pc:docMk/>
          <pc:sldMk cId="1464734080" sldId="284"/>
        </pc:sldMkLst>
        <pc:spChg chg="mod">
          <ac:chgData name="Felix Hansson" userId="759dec05-8e41-46a5-b73f-25a9d64e7212" providerId="ADAL" clId="{1AC00C87-3EEC-4DA1-83C8-E4DDCD10B367}" dt="2026-04-20T18:03:57.641" v="5044" actId="20577"/>
          <ac:spMkLst>
            <pc:docMk/>
            <pc:sldMk cId="1464734080" sldId="284"/>
            <ac:spMk id="2" creationId="{B9BC02B0-8086-EA91-31EA-50F6BE32A262}"/>
          </ac:spMkLst>
        </pc:spChg>
        <pc:spChg chg="mod">
          <ac:chgData name="Felix Hansson" userId="759dec05-8e41-46a5-b73f-25a9d64e7212" providerId="ADAL" clId="{1AC00C87-3EEC-4DA1-83C8-E4DDCD10B367}" dt="2026-04-20T18:12:01.009" v="6077" actId="207"/>
          <ac:spMkLst>
            <pc:docMk/>
            <pc:sldMk cId="1464734080" sldId="284"/>
            <ac:spMk id="3" creationId="{C4F8779B-095C-7A2A-D281-CB4A36810E8E}"/>
          </ac:spMkLst>
        </pc:spChg>
      </pc:sldChg>
      <pc:sldChg chg="add del">
        <pc:chgData name="Felix Hansson" userId="759dec05-8e41-46a5-b73f-25a9d64e7212" providerId="ADAL" clId="{1AC00C87-3EEC-4DA1-83C8-E4DDCD10B367}" dt="2026-04-20T17:59:47.663" v="4736" actId="47"/>
        <pc:sldMkLst>
          <pc:docMk/>
          <pc:sldMk cId="4110516544" sldId="284"/>
        </pc:sldMkLst>
      </pc:sldChg>
      <pc:sldChg chg="add del">
        <pc:chgData name="Felix Hansson" userId="759dec05-8e41-46a5-b73f-25a9d64e7212" providerId="ADAL" clId="{1AC00C87-3EEC-4DA1-83C8-E4DDCD10B367}" dt="2026-04-20T18:01:52.950" v="4880" actId="47"/>
        <pc:sldMkLst>
          <pc:docMk/>
          <pc:sldMk cId="4266117450" sldId="284"/>
        </pc:sldMkLst>
      </pc:sldChg>
      <pc:sldChg chg="addSp modSp add mod ord">
        <pc:chgData name="Felix Hansson" userId="759dec05-8e41-46a5-b73f-25a9d64e7212" providerId="ADAL" clId="{1AC00C87-3EEC-4DA1-83C8-E4DDCD10B367}" dt="2026-04-20T18:14:31.769" v="6147" actId="1076"/>
        <pc:sldMkLst>
          <pc:docMk/>
          <pc:sldMk cId="4150158321" sldId="285"/>
        </pc:sldMkLst>
        <pc:spChg chg="mod">
          <ac:chgData name="Felix Hansson" userId="759dec05-8e41-46a5-b73f-25a9d64e7212" providerId="ADAL" clId="{1AC00C87-3EEC-4DA1-83C8-E4DDCD10B367}" dt="2026-04-20T18:12:45.799" v="6105" actId="20577"/>
          <ac:spMkLst>
            <pc:docMk/>
            <pc:sldMk cId="4150158321" sldId="285"/>
            <ac:spMk id="2" creationId="{81721568-3D6D-3078-A766-2B60C54B798E}"/>
          </ac:spMkLst>
        </pc:spChg>
        <pc:spChg chg="mod">
          <ac:chgData name="Felix Hansson" userId="759dec05-8e41-46a5-b73f-25a9d64e7212" providerId="ADAL" clId="{1AC00C87-3EEC-4DA1-83C8-E4DDCD10B367}" dt="2026-04-20T18:13:38.937" v="6138" actId="207"/>
          <ac:spMkLst>
            <pc:docMk/>
            <pc:sldMk cId="4150158321" sldId="285"/>
            <ac:spMk id="3" creationId="{40A89471-F34E-DDC9-1CE2-278778682F93}"/>
          </ac:spMkLst>
        </pc:spChg>
        <pc:spChg chg="add mod">
          <ac:chgData name="Felix Hansson" userId="759dec05-8e41-46a5-b73f-25a9d64e7212" providerId="ADAL" clId="{1AC00C87-3EEC-4DA1-83C8-E4DDCD10B367}" dt="2026-04-20T18:14:31.769" v="6147" actId="1076"/>
          <ac:spMkLst>
            <pc:docMk/>
            <pc:sldMk cId="4150158321" sldId="285"/>
            <ac:spMk id="4" creationId="{894640BA-2E4A-6638-A2F5-30972265F529}"/>
          </ac:spMkLst>
        </pc:spChg>
      </pc:sldChg>
      <pc:sldChg chg="addSp delSp modSp add del mod">
        <pc:chgData name="Felix Hansson" userId="759dec05-8e41-46a5-b73f-25a9d64e7212" providerId="ADAL" clId="{1AC00C87-3EEC-4DA1-83C8-E4DDCD10B367}" dt="2026-04-20T18:37:32.166" v="8655" actId="47"/>
        <pc:sldMkLst>
          <pc:docMk/>
          <pc:sldMk cId="1383786866" sldId="286"/>
        </pc:sldMkLst>
        <pc:spChg chg="mod">
          <ac:chgData name="Felix Hansson" userId="759dec05-8e41-46a5-b73f-25a9d64e7212" providerId="ADAL" clId="{1AC00C87-3EEC-4DA1-83C8-E4DDCD10B367}" dt="2026-04-20T18:18:24.705" v="6452" actId="1076"/>
          <ac:spMkLst>
            <pc:docMk/>
            <pc:sldMk cId="1383786866" sldId="286"/>
            <ac:spMk id="2" creationId="{95E14A9E-9611-B204-F0D7-CBF1E9CA3DC2}"/>
          </ac:spMkLst>
        </pc:spChg>
        <pc:spChg chg="del mod">
          <ac:chgData name="Felix Hansson" userId="759dec05-8e41-46a5-b73f-25a9d64e7212" providerId="ADAL" clId="{1AC00C87-3EEC-4DA1-83C8-E4DDCD10B367}" dt="2026-04-20T18:17:44.066" v="6373" actId="478"/>
          <ac:spMkLst>
            <pc:docMk/>
            <pc:sldMk cId="1383786866" sldId="286"/>
            <ac:spMk id="3" creationId="{6C4EF8A4-9770-73F0-6040-32C3653927D9}"/>
          </ac:spMkLst>
        </pc:spChg>
        <pc:spChg chg="del">
          <ac:chgData name="Felix Hansson" userId="759dec05-8e41-46a5-b73f-25a9d64e7212" providerId="ADAL" clId="{1AC00C87-3EEC-4DA1-83C8-E4DDCD10B367}" dt="2026-04-20T18:14:54.692" v="6162" actId="478"/>
          <ac:spMkLst>
            <pc:docMk/>
            <pc:sldMk cId="1383786866" sldId="286"/>
            <ac:spMk id="4" creationId="{CA8307DE-9720-9BEB-90AE-BDAC09D45D26}"/>
          </ac:spMkLst>
        </pc:spChg>
        <pc:spChg chg="add mod">
          <ac:chgData name="Felix Hansson" userId="759dec05-8e41-46a5-b73f-25a9d64e7212" providerId="ADAL" clId="{1AC00C87-3EEC-4DA1-83C8-E4DDCD10B367}" dt="2026-04-20T18:18:22.058" v="6450" actId="1076"/>
          <ac:spMkLst>
            <pc:docMk/>
            <pc:sldMk cId="1383786866" sldId="286"/>
            <ac:spMk id="13" creationId="{F212C593-7B3D-271B-E6C3-DA18FD4E8AC5}"/>
          </ac:spMkLst>
        </pc:spChg>
        <pc:spChg chg="add del mod">
          <ac:chgData name="Felix Hansson" userId="759dec05-8e41-46a5-b73f-25a9d64e7212" providerId="ADAL" clId="{1AC00C87-3EEC-4DA1-83C8-E4DDCD10B367}" dt="2026-04-20T18:17:46.933" v="6374" actId="478"/>
          <ac:spMkLst>
            <pc:docMk/>
            <pc:sldMk cId="1383786866" sldId="286"/>
            <ac:spMk id="15" creationId="{430F49E2-6827-D0C9-A79F-846AA5D3C218}"/>
          </ac:spMkLst>
        </pc:spChg>
        <pc:spChg chg="add del mod">
          <ac:chgData name="Felix Hansson" userId="759dec05-8e41-46a5-b73f-25a9d64e7212" providerId="ADAL" clId="{1AC00C87-3EEC-4DA1-83C8-E4DDCD10B367}" dt="2026-04-20T18:18:36.257" v="6453" actId="21"/>
          <ac:spMkLst>
            <pc:docMk/>
            <pc:sldMk cId="1383786866" sldId="286"/>
            <ac:spMk id="16" creationId="{140BABCF-025D-687A-44F8-4643DE8ED8B1}"/>
          </ac:spMkLst>
        </pc:spChg>
        <pc:picChg chg="add del mod">
          <ac:chgData name="Felix Hansson" userId="759dec05-8e41-46a5-b73f-25a9d64e7212" providerId="ADAL" clId="{1AC00C87-3EEC-4DA1-83C8-E4DDCD10B367}" dt="2026-04-20T18:15:32.124" v="6201" actId="478"/>
          <ac:picMkLst>
            <pc:docMk/>
            <pc:sldMk cId="1383786866" sldId="286"/>
            <ac:picMk id="6" creationId="{E12A4A1F-F824-3A12-4384-70C259C12402}"/>
          </ac:picMkLst>
        </pc:picChg>
        <pc:picChg chg="add mod">
          <ac:chgData name="Felix Hansson" userId="759dec05-8e41-46a5-b73f-25a9d64e7212" providerId="ADAL" clId="{1AC00C87-3EEC-4DA1-83C8-E4DDCD10B367}" dt="2026-04-20T18:18:22.058" v="6450" actId="1076"/>
          <ac:picMkLst>
            <pc:docMk/>
            <pc:sldMk cId="1383786866" sldId="286"/>
            <ac:picMk id="9" creationId="{EFC5580A-0A35-E3D1-ED22-260F9AD07D4C}"/>
          </ac:picMkLst>
        </pc:picChg>
        <pc:picChg chg="add del mod">
          <ac:chgData name="Felix Hansson" userId="759dec05-8e41-46a5-b73f-25a9d64e7212" providerId="ADAL" clId="{1AC00C87-3EEC-4DA1-83C8-E4DDCD10B367}" dt="2026-04-20T18:15:50.148" v="6207" actId="478"/>
          <ac:picMkLst>
            <pc:docMk/>
            <pc:sldMk cId="1383786866" sldId="286"/>
            <ac:picMk id="11" creationId="{9DBC6B48-55F6-FFF2-5A03-B33B6161DC88}"/>
          </ac:picMkLst>
        </pc:picChg>
        <pc:picChg chg="add mod">
          <ac:chgData name="Felix Hansson" userId="759dec05-8e41-46a5-b73f-25a9d64e7212" providerId="ADAL" clId="{1AC00C87-3EEC-4DA1-83C8-E4DDCD10B367}" dt="2026-04-20T18:17:57.234" v="6376" actId="1076"/>
          <ac:picMkLst>
            <pc:docMk/>
            <pc:sldMk cId="1383786866" sldId="286"/>
            <ac:picMk id="12" creationId="{7FE74E92-7067-53B7-4610-936B8BDB633F}"/>
          </ac:picMkLst>
        </pc:picChg>
      </pc:sldChg>
      <pc:sldChg chg="addSp delSp modSp add del mod">
        <pc:chgData name="Felix Hansson" userId="759dec05-8e41-46a5-b73f-25a9d64e7212" providerId="ADAL" clId="{1AC00C87-3EEC-4DA1-83C8-E4DDCD10B367}" dt="2026-04-20T18:37:33.949" v="8656" actId="47"/>
        <pc:sldMkLst>
          <pc:docMk/>
          <pc:sldMk cId="67619014" sldId="287"/>
        </pc:sldMkLst>
        <pc:spChg chg="del">
          <ac:chgData name="Felix Hansson" userId="759dec05-8e41-46a5-b73f-25a9d64e7212" providerId="ADAL" clId="{1AC00C87-3EEC-4DA1-83C8-E4DDCD10B367}" dt="2026-04-20T18:18:43.371" v="6456" actId="21"/>
          <ac:spMkLst>
            <pc:docMk/>
            <pc:sldMk cId="67619014" sldId="287"/>
            <ac:spMk id="13" creationId="{0363FEB3-4895-3887-EEE9-3CDDDD6B9D2F}"/>
          </ac:spMkLst>
        </pc:spChg>
        <pc:spChg chg="add mod">
          <ac:chgData name="Felix Hansson" userId="759dec05-8e41-46a5-b73f-25a9d64e7212" providerId="ADAL" clId="{1AC00C87-3EEC-4DA1-83C8-E4DDCD10B367}" dt="2026-04-20T18:18:39.801" v="6455"/>
          <ac:spMkLst>
            <pc:docMk/>
            <pc:sldMk cId="67619014" sldId="287"/>
            <ac:spMk id="16" creationId="{140BABCF-025D-687A-44F8-4643DE8ED8B1}"/>
          </ac:spMkLst>
        </pc:spChg>
        <pc:picChg chg="mod">
          <ac:chgData name="Felix Hansson" userId="759dec05-8e41-46a5-b73f-25a9d64e7212" providerId="ADAL" clId="{1AC00C87-3EEC-4DA1-83C8-E4DDCD10B367}" dt="2026-04-20T18:18:47.346" v="6457" actId="1076"/>
          <ac:picMkLst>
            <pc:docMk/>
            <pc:sldMk cId="67619014" sldId="287"/>
            <ac:picMk id="9" creationId="{99BFDDA0-C2E2-2D5A-27EA-3A992B235FD1}"/>
          </ac:picMkLst>
        </pc:picChg>
      </pc:sldChg>
      <pc:sldChg chg="addSp delSp modSp add del mod">
        <pc:chgData name="Felix Hansson" userId="759dec05-8e41-46a5-b73f-25a9d64e7212" providerId="ADAL" clId="{1AC00C87-3EEC-4DA1-83C8-E4DDCD10B367}" dt="2026-04-20T18:37:34.918" v="8657" actId="47"/>
        <pc:sldMkLst>
          <pc:docMk/>
          <pc:sldMk cId="1897338883" sldId="288"/>
        </pc:sldMkLst>
        <pc:spChg chg="add mod">
          <ac:chgData name="Felix Hansson" userId="759dec05-8e41-46a5-b73f-25a9d64e7212" providerId="ADAL" clId="{1AC00C87-3EEC-4DA1-83C8-E4DDCD10B367}" dt="2026-04-20T18:24:06.093" v="7733" actId="20577"/>
          <ac:spMkLst>
            <pc:docMk/>
            <pc:sldMk cId="1897338883" sldId="288"/>
            <ac:spMk id="13" creationId="{0363FEB3-4895-3887-EEE9-3CDDDD6B9D2F}"/>
          </ac:spMkLst>
        </pc:spChg>
        <pc:spChg chg="del">
          <ac:chgData name="Felix Hansson" userId="759dec05-8e41-46a5-b73f-25a9d64e7212" providerId="ADAL" clId="{1AC00C87-3EEC-4DA1-83C8-E4DDCD10B367}" dt="2026-04-20T18:19:52.824" v="6716" actId="21"/>
          <ac:spMkLst>
            <pc:docMk/>
            <pc:sldMk cId="1897338883" sldId="288"/>
            <ac:spMk id="16" creationId="{3C02CA90-252B-590B-D0EA-99DDAD09DB26}"/>
          </ac:spMkLst>
        </pc:spChg>
      </pc:sldChg>
      <pc:sldChg chg="addSp delSp modSp add del mod">
        <pc:chgData name="Felix Hansson" userId="759dec05-8e41-46a5-b73f-25a9d64e7212" providerId="ADAL" clId="{1AC00C87-3EEC-4DA1-83C8-E4DDCD10B367}" dt="2026-04-20T18:37:30.072" v="8654" actId="47"/>
        <pc:sldMkLst>
          <pc:docMk/>
          <pc:sldMk cId="630315936" sldId="289"/>
        </pc:sldMkLst>
        <pc:spChg chg="del">
          <ac:chgData name="Felix Hansson" userId="759dec05-8e41-46a5-b73f-25a9d64e7212" providerId="ADAL" clId="{1AC00C87-3EEC-4DA1-83C8-E4DDCD10B367}" dt="2026-04-20T18:20:00.689" v="6719" actId="478"/>
          <ac:spMkLst>
            <pc:docMk/>
            <pc:sldMk cId="630315936" sldId="289"/>
            <ac:spMk id="13" creationId="{CAE95CEB-2AE8-C1EF-253C-3F6964F90FCA}"/>
          </ac:spMkLst>
        </pc:spChg>
        <pc:spChg chg="add mod">
          <ac:chgData name="Felix Hansson" userId="759dec05-8e41-46a5-b73f-25a9d64e7212" providerId="ADAL" clId="{1AC00C87-3EEC-4DA1-83C8-E4DDCD10B367}" dt="2026-04-20T18:20:42.487" v="6932" actId="20577"/>
          <ac:spMkLst>
            <pc:docMk/>
            <pc:sldMk cId="630315936" sldId="289"/>
            <ac:spMk id="16" creationId="{3C02CA90-252B-590B-D0EA-99DDAD09DB26}"/>
          </ac:spMkLst>
        </pc:spChg>
      </pc:sldChg>
      <pc:sldChg chg="modSp add del mod ord">
        <pc:chgData name="Felix Hansson" userId="759dec05-8e41-46a5-b73f-25a9d64e7212" providerId="ADAL" clId="{1AC00C87-3EEC-4DA1-83C8-E4DDCD10B367}" dt="2026-04-20T18:37:29.176" v="8653" actId="47"/>
        <pc:sldMkLst>
          <pc:docMk/>
          <pc:sldMk cId="733432018" sldId="290"/>
        </pc:sldMkLst>
        <pc:spChg chg="mod">
          <ac:chgData name="Felix Hansson" userId="759dec05-8e41-46a5-b73f-25a9d64e7212" providerId="ADAL" clId="{1AC00C87-3EEC-4DA1-83C8-E4DDCD10B367}" dt="2026-04-20T18:22:12.504" v="7336" actId="14100"/>
          <ac:spMkLst>
            <pc:docMk/>
            <pc:sldMk cId="733432018" sldId="290"/>
            <ac:spMk id="13" creationId="{BE0F9B00-254C-FFE1-1F24-CBF8B7D049EE}"/>
          </ac:spMkLst>
        </pc:spChg>
      </pc:sldChg>
      <pc:sldChg chg="add del">
        <pc:chgData name="Felix Hansson" userId="759dec05-8e41-46a5-b73f-25a9d64e7212" providerId="ADAL" clId="{1AC00C87-3EEC-4DA1-83C8-E4DDCD10B367}" dt="2026-04-20T18:22:33.088" v="7338" actId="47"/>
        <pc:sldMkLst>
          <pc:docMk/>
          <pc:sldMk cId="1254426827" sldId="291"/>
        </pc:sldMkLst>
      </pc:sldChg>
      <pc:sldChg chg="delSp add del mod">
        <pc:chgData name="Felix Hansson" userId="759dec05-8e41-46a5-b73f-25a9d64e7212" providerId="ADAL" clId="{1AC00C87-3EEC-4DA1-83C8-E4DDCD10B367}" dt="2026-04-20T18:24:34.050" v="7741" actId="47"/>
        <pc:sldMkLst>
          <pc:docMk/>
          <pc:sldMk cId="1830189618" sldId="291"/>
        </pc:sldMkLst>
        <pc:spChg chg="del">
          <ac:chgData name="Felix Hansson" userId="759dec05-8e41-46a5-b73f-25a9d64e7212" providerId="ADAL" clId="{1AC00C87-3EEC-4DA1-83C8-E4DDCD10B367}" dt="2026-04-20T18:24:19.886" v="7735" actId="478"/>
          <ac:spMkLst>
            <pc:docMk/>
            <pc:sldMk cId="1830189618" sldId="291"/>
            <ac:spMk id="13" creationId="{E2349705-41D5-B283-0780-4E87BF94F2C8}"/>
          </ac:spMkLst>
        </pc:spChg>
        <pc:picChg chg="del">
          <ac:chgData name="Felix Hansson" userId="759dec05-8e41-46a5-b73f-25a9d64e7212" providerId="ADAL" clId="{1AC00C87-3EEC-4DA1-83C8-E4DDCD10B367}" dt="2026-04-20T18:24:20.840" v="7736" actId="478"/>
          <ac:picMkLst>
            <pc:docMk/>
            <pc:sldMk cId="1830189618" sldId="291"/>
            <ac:picMk id="9" creationId="{BC5B5DA9-BE1A-6573-2DB9-9BEA3E355F46}"/>
          </ac:picMkLst>
        </pc:picChg>
        <pc:picChg chg="del">
          <ac:chgData name="Felix Hansson" userId="759dec05-8e41-46a5-b73f-25a9d64e7212" providerId="ADAL" clId="{1AC00C87-3EEC-4DA1-83C8-E4DDCD10B367}" dt="2026-04-20T18:24:21.403" v="7737" actId="478"/>
          <ac:picMkLst>
            <pc:docMk/>
            <pc:sldMk cId="1830189618" sldId="291"/>
            <ac:picMk id="12" creationId="{45513271-714D-6664-52FC-D49B6F335E12}"/>
          </ac:picMkLst>
        </pc:picChg>
      </pc:sldChg>
      <pc:sldChg chg="modSp add mod ord">
        <pc:chgData name="Felix Hansson" userId="759dec05-8e41-46a5-b73f-25a9d64e7212" providerId="ADAL" clId="{1AC00C87-3EEC-4DA1-83C8-E4DDCD10B367}" dt="2026-04-21T10:29:42.510" v="12957" actId="27636"/>
        <pc:sldMkLst>
          <pc:docMk/>
          <pc:sldMk cId="4228216099" sldId="292"/>
        </pc:sldMkLst>
        <pc:spChg chg="mod">
          <ac:chgData name="Felix Hansson" userId="759dec05-8e41-46a5-b73f-25a9d64e7212" providerId="ADAL" clId="{1AC00C87-3EEC-4DA1-83C8-E4DDCD10B367}" dt="2026-04-20T18:28:40.962" v="8525" actId="113"/>
          <ac:spMkLst>
            <pc:docMk/>
            <pc:sldMk cId="4228216099" sldId="292"/>
            <ac:spMk id="2" creationId="{51CDAA4A-F2BB-F9DF-5424-B1671F251D1E}"/>
          </ac:spMkLst>
        </pc:spChg>
        <pc:spChg chg="mod">
          <ac:chgData name="Felix Hansson" userId="759dec05-8e41-46a5-b73f-25a9d64e7212" providerId="ADAL" clId="{1AC00C87-3EEC-4DA1-83C8-E4DDCD10B367}" dt="2026-04-21T10:29:42.510" v="12957" actId="27636"/>
          <ac:spMkLst>
            <pc:docMk/>
            <pc:sldMk cId="4228216099" sldId="292"/>
            <ac:spMk id="3" creationId="{EF295C19-FC41-FBEC-516B-BCEE8C24A677}"/>
          </ac:spMkLst>
        </pc:spChg>
      </pc:sldChg>
      <pc:sldChg chg="addSp delSp modSp add mod">
        <pc:chgData name="Felix Hansson" userId="759dec05-8e41-46a5-b73f-25a9d64e7212" providerId="ADAL" clId="{1AC00C87-3EEC-4DA1-83C8-E4DDCD10B367}" dt="2026-04-21T10:30:07.278" v="12973" actId="20577"/>
        <pc:sldMkLst>
          <pc:docMk/>
          <pc:sldMk cId="3847559122" sldId="293"/>
        </pc:sldMkLst>
        <pc:spChg chg="mod">
          <ac:chgData name="Felix Hansson" userId="759dec05-8e41-46a5-b73f-25a9d64e7212" providerId="ADAL" clId="{1AC00C87-3EEC-4DA1-83C8-E4DDCD10B367}" dt="2026-04-21T10:29:59.229" v="12959" actId="20577"/>
          <ac:spMkLst>
            <pc:docMk/>
            <pc:sldMk cId="3847559122" sldId="293"/>
            <ac:spMk id="2" creationId="{99BA9781-A7BF-E62D-7CC6-1D209ED8FDA5}"/>
          </ac:spMkLst>
        </pc:spChg>
        <pc:spChg chg="mod">
          <ac:chgData name="Felix Hansson" userId="759dec05-8e41-46a5-b73f-25a9d64e7212" providerId="ADAL" clId="{1AC00C87-3EEC-4DA1-83C8-E4DDCD10B367}" dt="2026-04-21T10:30:07.278" v="12973" actId="20577"/>
          <ac:spMkLst>
            <pc:docMk/>
            <pc:sldMk cId="3847559122" sldId="293"/>
            <ac:spMk id="3" creationId="{779A55BE-5101-73DF-1233-44BE40F03E1F}"/>
          </ac:spMkLst>
        </pc:spChg>
        <pc:spChg chg="del">
          <ac:chgData name="Felix Hansson" userId="759dec05-8e41-46a5-b73f-25a9d64e7212" providerId="ADAL" clId="{1AC00C87-3EEC-4DA1-83C8-E4DDCD10B367}" dt="2026-04-20T18:37:52.650" v="8661" actId="478"/>
          <ac:spMkLst>
            <pc:docMk/>
            <pc:sldMk cId="3847559122" sldId="293"/>
            <ac:spMk id="4" creationId="{2AA8BB57-EE18-561E-700A-54649604DC7E}"/>
          </ac:spMkLst>
        </pc:spChg>
        <pc:spChg chg="add mod">
          <ac:chgData name="Felix Hansson" userId="759dec05-8e41-46a5-b73f-25a9d64e7212" providerId="ADAL" clId="{1AC00C87-3EEC-4DA1-83C8-E4DDCD10B367}" dt="2026-04-20T18:40:23.371" v="9133" actId="14100"/>
          <ac:spMkLst>
            <pc:docMk/>
            <pc:sldMk cId="3847559122" sldId="293"/>
            <ac:spMk id="5" creationId="{79327A0F-D90D-1018-B1BC-1102020C0480}"/>
          </ac:spMkLst>
        </pc:spChg>
      </pc:sldChg>
      <pc:sldChg chg="modSp add mod ord">
        <pc:chgData name="Felix Hansson" userId="759dec05-8e41-46a5-b73f-25a9d64e7212" providerId="ADAL" clId="{1AC00C87-3EEC-4DA1-83C8-E4DDCD10B367}" dt="2026-04-21T09:20:20.052" v="9185" actId="20577"/>
        <pc:sldMkLst>
          <pc:docMk/>
          <pc:sldMk cId="3762113063" sldId="294"/>
        </pc:sldMkLst>
        <pc:spChg chg="mod">
          <ac:chgData name="Felix Hansson" userId="759dec05-8e41-46a5-b73f-25a9d64e7212" providerId="ADAL" clId="{1AC00C87-3EEC-4DA1-83C8-E4DDCD10B367}" dt="2026-04-21T09:20:20.052" v="9185" actId="20577"/>
          <ac:spMkLst>
            <pc:docMk/>
            <pc:sldMk cId="3762113063" sldId="294"/>
            <ac:spMk id="2" creationId="{C6BF5BAD-703B-3F37-6B60-FCFA2053FABD}"/>
          </ac:spMkLst>
        </pc:spChg>
        <pc:spChg chg="mod">
          <ac:chgData name="Felix Hansson" userId="759dec05-8e41-46a5-b73f-25a9d64e7212" providerId="ADAL" clId="{1AC00C87-3EEC-4DA1-83C8-E4DDCD10B367}" dt="2026-04-21T09:20:14.336" v="9170" actId="1076"/>
          <ac:spMkLst>
            <pc:docMk/>
            <pc:sldMk cId="3762113063" sldId="294"/>
            <ac:spMk id="3" creationId="{DFC0A221-CEA5-AE38-8C5F-64BA3C1D4D1F}"/>
          </ac:spMkLst>
        </pc:spChg>
      </pc:sldChg>
      <pc:sldChg chg="modSp add mod ord">
        <pc:chgData name="Felix Hansson" userId="759dec05-8e41-46a5-b73f-25a9d64e7212" providerId="ADAL" clId="{1AC00C87-3EEC-4DA1-83C8-E4DDCD10B367}" dt="2026-04-21T09:21:54.843" v="9203" actId="20577"/>
        <pc:sldMkLst>
          <pc:docMk/>
          <pc:sldMk cId="2425384821" sldId="295"/>
        </pc:sldMkLst>
        <pc:spChg chg="mod">
          <ac:chgData name="Felix Hansson" userId="759dec05-8e41-46a5-b73f-25a9d64e7212" providerId="ADAL" clId="{1AC00C87-3EEC-4DA1-83C8-E4DDCD10B367}" dt="2026-04-21T09:21:54.843" v="9203" actId="20577"/>
          <ac:spMkLst>
            <pc:docMk/>
            <pc:sldMk cId="2425384821" sldId="295"/>
            <ac:spMk id="2" creationId="{987B68C7-1830-8E46-B46B-7D6272E00031}"/>
          </ac:spMkLst>
        </pc:spChg>
      </pc:sldChg>
      <pc:sldChg chg="addSp delSp modSp add mod ord">
        <pc:chgData name="Felix Hansson" userId="759dec05-8e41-46a5-b73f-25a9d64e7212" providerId="ADAL" clId="{1AC00C87-3EEC-4DA1-83C8-E4DDCD10B367}" dt="2026-04-21T10:26:22.042" v="12802" actId="1076"/>
        <pc:sldMkLst>
          <pc:docMk/>
          <pc:sldMk cId="1061185964" sldId="296"/>
        </pc:sldMkLst>
        <pc:spChg chg="mod">
          <ac:chgData name="Felix Hansson" userId="759dec05-8e41-46a5-b73f-25a9d64e7212" providerId="ADAL" clId="{1AC00C87-3EEC-4DA1-83C8-E4DDCD10B367}" dt="2026-04-21T09:24:14.269" v="9258" actId="20577"/>
          <ac:spMkLst>
            <pc:docMk/>
            <pc:sldMk cId="1061185964" sldId="296"/>
            <ac:spMk id="2" creationId="{43E08725-6F76-6FF6-5B57-ED9932DB3590}"/>
          </ac:spMkLst>
        </pc:spChg>
        <pc:spChg chg="del mod">
          <ac:chgData name="Felix Hansson" userId="759dec05-8e41-46a5-b73f-25a9d64e7212" providerId="ADAL" clId="{1AC00C87-3EEC-4DA1-83C8-E4DDCD10B367}" dt="2026-04-21T09:25:21.101" v="9263" actId="478"/>
          <ac:spMkLst>
            <pc:docMk/>
            <pc:sldMk cId="1061185964" sldId="296"/>
            <ac:spMk id="3" creationId="{45F886CF-1ADD-6E17-EBC4-E23D9A71C0B8}"/>
          </ac:spMkLst>
        </pc:spChg>
        <pc:spChg chg="add mod">
          <ac:chgData name="Felix Hansson" userId="759dec05-8e41-46a5-b73f-25a9d64e7212" providerId="ADAL" clId="{1AC00C87-3EEC-4DA1-83C8-E4DDCD10B367}" dt="2026-04-21T10:26:14.034" v="12797" actId="1076"/>
          <ac:spMkLst>
            <pc:docMk/>
            <pc:sldMk cId="1061185964" sldId="296"/>
            <ac:spMk id="4" creationId="{28D5E862-0B7D-DBC0-558F-DC03A5F615F1}"/>
          </ac:spMkLst>
        </pc:spChg>
        <pc:spChg chg="del">
          <ac:chgData name="Felix Hansson" userId="759dec05-8e41-46a5-b73f-25a9d64e7212" providerId="ADAL" clId="{1AC00C87-3EEC-4DA1-83C8-E4DDCD10B367}" dt="2026-04-21T09:24:19.271" v="9259" actId="478"/>
          <ac:spMkLst>
            <pc:docMk/>
            <pc:sldMk cId="1061185964" sldId="296"/>
            <ac:spMk id="5" creationId="{7F329271-F25D-A24E-0252-24CC4D7BBE14}"/>
          </ac:spMkLst>
        </pc:spChg>
        <pc:spChg chg="add mod">
          <ac:chgData name="Felix Hansson" userId="759dec05-8e41-46a5-b73f-25a9d64e7212" providerId="ADAL" clId="{1AC00C87-3EEC-4DA1-83C8-E4DDCD10B367}" dt="2026-04-21T10:26:14.034" v="12797" actId="1076"/>
          <ac:spMkLst>
            <pc:docMk/>
            <pc:sldMk cId="1061185964" sldId="296"/>
            <ac:spMk id="6" creationId="{C8A8152B-7886-7213-68FD-07FCBA732A83}"/>
          </ac:spMkLst>
        </pc:spChg>
        <pc:spChg chg="add mod">
          <ac:chgData name="Felix Hansson" userId="759dec05-8e41-46a5-b73f-25a9d64e7212" providerId="ADAL" clId="{1AC00C87-3EEC-4DA1-83C8-E4DDCD10B367}" dt="2026-04-21T10:26:14.034" v="12797" actId="1076"/>
          <ac:spMkLst>
            <pc:docMk/>
            <pc:sldMk cId="1061185964" sldId="296"/>
            <ac:spMk id="7" creationId="{B60AF05F-65AF-8F9F-4F80-5BDB4CB734B2}"/>
          </ac:spMkLst>
        </pc:spChg>
        <pc:spChg chg="add mod">
          <ac:chgData name="Felix Hansson" userId="759dec05-8e41-46a5-b73f-25a9d64e7212" providerId="ADAL" clId="{1AC00C87-3EEC-4DA1-83C8-E4DDCD10B367}" dt="2026-04-21T10:26:14.034" v="12797" actId="1076"/>
          <ac:spMkLst>
            <pc:docMk/>
            <pc:sldMk cId="1061185964" sldId="296"/>
            <ac:spMk id="17" creationId="{FA5589CF-53F2-CED5-CA84-4229B503D288}"/>
          </ac:spMkLst>
        </pc:spChg>
        <pc:spChg chg="add mod">
          <ac:chgData name="Felix Hansson" userId="759dec05-8e41-46a5-b73f-25a9d64e7212" providerId="ADAL" clId="{1AC00C87-3EEC-4DA1-83C8-E4DDCD10B367}" dt="2026-04-21T10:26:14.034" v="12797" actId="1076"/>
          <ac:spMkLst>
            <pc:docMk/>
            <pc:sldMk cId="1061185964" sldId="296"/>
            <ac:spMk id="21" creationId="{403C9EC9-6732-9CB8-B02F-98A0B10E15EB}"/>
          </ac:spMkLst>
        </pc:spChg>
        <pc:spChg chg="add mod">
          <ac:chgData name="Felix Hansson" userId="759dec05-8e41-46a5-b73f-25a9d64e7212" providerId="ADAL" clId="{1AC00C87-3EEC-4DA1-83C8-E4DDCD10B367}" dt="2026-04-21T10:26:14.034" v="12797" actId="1076"/>
          <ac:spMkLst>
            <pc:docMk/>
            <pc:sldMk cId="1061185964" sldId="296"/>
            <ac:spMk id="22" creationId="{40BA6D4E-AF40-B2FB-ABAB-C93F5CA378BB}"/>
          </ac:spMkLst>
        </pc:spChg>
        <pc:spChg chg="add mod">
          <ac:chgData name="Felix Hansson" userId="759dec05-8e41-46a5-b73f-25a9d64e7212" providerId="ADAL" clId="{1AC00C87-3EEC-4DA1-83C8-E4DDCD10B367}" dt="2026-04-21T10:26:14.034" v="12797" actId="1076"/>
          <ac:spMkLst>
            <pc:docMk/>
            <pc:sldMk cId="1061185964" sldId="296"/>
            <ac:spMk id="28" creationId="{9B60DA3F-5E36-5283-1CC7-CC5D2A523280}"/>
          </ac:spMkLst>
        </pc:spChg>
        <pc:spChg chg="add mod">
          <ac:chgData name="Felix Hansson" userId="759dec05-8e41-46a5-b73f-25a9d64e7212" providerId="ADAL" clId="{1AC00C87-3EEC-4DA1-83C8-E4DDCD10B367}" dt="2026-04-21T10:26:22.042" v="12802" actId="1076"/>
          <ac:spMkLst>
            <pc:docMk/>
            <pc:sldMk cId="1061185964" sldId="296"/>
            <ac:spMk id="29" creationId="{455FC1D3-1713-3D1F-D198-595EE9BD8AEB}"/>
          </ac:spMkLst>
        </pc:spChg>
        <pc:spChg chg="add mod">
          <ac:chgData name="Felix Hansson" userId="759dec05-8e41-46a5-b73f-25a9d64e7212" providerId="ADAL" clId="{1AC00C87-3EEC-4DA1-83C8-E4DDCD10B367}" dt="2026-04-21T10:26:14.034" v="12797" actId="1076"/>
          <ac:spMkLst>
            <pc:docMk/>
            <pc:sldMk cId="1061185964" sldId="296"/>
            <ac:spMk id="32" creationId="{5F4B87E5-4FC2-0941-9070-F06224CF903F}"/>
          </ac:spMkLst>
        </pc:spChg>
        <pc:cxnChg chg="add mod">
          <ac:chgData name="Felix Hansson" userId="759dec05-8e41-46a5-b73f-25a9d64e7212" providerId="ADAL" clId="{1AC00C87-3EEC-4DA1-83C8-E4DDCD10B367}" dt="2026-04-21T09:28:10.995" v="9431" actId="14100"/>
          <ac:cxnSpMkLst>
            <pc:docMk/>
            <pc:sldMk cId="1061185964" sldId="296"/>
            <ac:cxnSpMk id="9" creationId="{8E42DBD5-A7C7-0AB3-47B7-3FC8B2BF4EB8}"/>
          </ac:cxnSpMkLst>
        </pc:cxnChg>
        <pc:cxnChg chg="add mod">
          <ac:chgData name="Felix Hansson" userId="759dec05-8e41-46a5-b73f-25a9d64e7212" providerId="ADAL" clId="{1AC00C87-3EEC-4DA1-83C8-E4DDCD10B367}" dt="2026-04-21T10:26:14.034" v="12797" actId="1076"/>
          <ac:cxnSpMkLst>
            <pc:docMk/>
            <pc:sldMk cId="1061185964" sldId="296"/>
            <ac:cxnSpMk id="11" creationId="{43F62223-B0D2-185D-FAA2-23BF2DF00F6E}"/>
          </ac:cxnSpMkLst>
        </pc:cxnChg>
        <pc:cxnChg chg="add mod">
          <ac:chgData name="Felix Hansson" userId="759dec05-8e41-46a5-b73f-25a9d64e7212" providerId="ADAL" clId="{1AC00C87-3EEC-4DA1-83C8-E4DDCD10B367}" dt="2026-04-21T10:26:14.034" v="12797" actId="1076"/>
          <ac:cxnSpMkLst>
            <pc:docMk/>
            <pc:sldMk cId="1061185964" sldId="296"/>
            <ac:cxnSpMk id="26" creationId="{3A95BAF7-4662-9447-C971-CE2D70A4D334}"/>
          </ac:cxnSpMkLst>
        </pc:cxnChg>
        <pc:cxnChg chg="add mod">
          <ac:chgData name="Felix Hansson" userId="759dec05-8e41-46a5-b73f-25a9d64e7212" providerId="ADAL" clId="{1AC00C87-3EEC-4DA1-83C8-E4DDCD10B367}" dt="2026-04-21T09:30:05.159" v="9491" actId="14100"/>
          <ac:cxnSpMkLst>
            <pc:docMk/>
            <pc:sldMk cId="1061185964" sldId="296"/>
            <ac:cxnSpMk id="34" creationId="{C33BC003-D720-D082-540B-88CE6985DBA0}"/>
          </ac:cxnSpMkLst>
        </pc:cxnChg>
      </pc:sldChg>
      <pc:sldChg chg="add del">
        <pc:chgData name="Felix Hansson" userId="759dec05-8e41-46a5-b73f-25a9d64e7212" providerId="ADAL" clId="{1AC00C87-3EEC-4DA1-83C8-E4DDCD10B367}" dt="2026-04-21T09:22:26.129" v="9208" actId="47"/>
        <pc:sldMkLst>
          <pc:docMk/>
          <pc:sldMk cId="3254776380" sldId="296"/>
        </pc:sldMkLst>
      </pc:sldChg>
      <pc:sldChg chg="addSp delSp modSp add mod">
        <pc:chgData name="Felix Hansson" userId="759dec05-8e41-46a5-b73f-25a9d64e7212" providerId="ADAL" clId="{1AC00C87-3EEC-4DA1-83C8-E4DDCD10B367}" dt="2026-04-21T10:47:03.913" v="13063" actId="20577"/>
        <pc:sldMkLst>
          <pc:docMk/>
          <pc:sldMk cId="3739455984" sldId="297"/>
        </pc:sldMkLst>
        <pc:spChg chg="mod">
          <ac:chgData name="Felix Hansson" userId="759dec05-8e41-46a5-b73f-25a9d64e7212" providerId="ADAL" clId="{1AC00C87-3EEC-4DA1-83C8-E4DDCD10B367}" dt="2026-04-21T09:30:26.109" v="9514" actId="20577"/>
          <ac:spMkLst>
            <pc:docMk/>
            <pc:sldMk cId="3739455984" sldId="297"/>
            <ac:spMk id="2" creationId="{A4E2E86C-93CD-05BE-090D-B6548A1E247F}"/>
          </ac:spMkLst>
        </pc:spChg>
        <pc:spChg chg="del">
          <ac:chgData name="Felix Hansson" userId="759dec05-8e41-46a5-b73f-25a9d64e7212" providerId="ADAL" clId="{1AC00C87-3EEC-4DA1-83C8-E4DDCD10B367}" dt="2026-04-21T09:30:32.561" v="9515" actId="478"/>
          <ac:spMkLst>
            <pc:docMk/>
            <pc:sldMk cId="3739455984" sldId="297"/>
            <ac:spMk id="4" creationId="{1AF53DF6-A359-07D7-60DA-F5ACBBBA1C3F}"/>
          </ac:spMkLst>
        </pc:spChg>
        <pc:spChg chg="del">
          <ac:chgData name="Felix Hansson" userId="759dec05-8e41-46a5-b73f-25a9d64e7212" providerId="ADAL" clId="{1AC00C87-3EEC-4DA1-83C8-E4DDCD10B367}" dt="2026-04-21T09:30:32.561" v="9515" actId="478"/>
          <ac:spMkLst>
            <pc:docMk/>
            <pc:sldMk cId="3739455984" sldId="297"/>
            <ac:spMk id="6" creationId="{F8B34B82-BF21-0B2D-524A-5A9864E1A243}"/>
          </ac:spMkLst>
        </pc:spChg>
        <pc:spChg chg="del">
          <ac:chgData name="Felix Hansson" userId="759dec05-8e41-46a5-b73f-25a9d64e7212" providerId="ADAL" clId="{1AC00C87-3EEC-4DA1-83C8-E4DDCD10B367}" dt="2026-04-21T09:30:32.561" v="9515" actId="478"/>
          <ac:spMkLst>
            <pc:docMk/>
            <pc:sldMk cId="3739455984" sldId="297"/>
            <ac:spMk id="7" creationId="{0C5FE344-99B4-F870-0790-472935BDFD14}"/>
          </ac:spMkLst>
        </pc:spChg>
        <pc:spChg chg="del">
          <ac:chgData name="Felix Hansson" userId="759dec05-8e41-46a5-b73f-25a9d64e7212" providerId="ADAL" clId="{1AC00C87-3EEC-4DA1-83C8-E4DDCD10B367}" dt="2026-04-21T09:30:32.561" v="9515" actId="478"/>
          <ac:spMkLst>
            <pc:docMk/>
            <pc:sldMk cId="3739455984" sldId="297"/>
            <ac:spMk id="17" creationId="{D93788E2-3351-2A68-87D8-C44B64FFE2DA}"/>
          </ac:spMkLst>
        </pc:spChg>
        <pc:spChg chg="del">
          <ac:chgData name="Felix Hansson" userId="759dec05-8e41-46a5-b73f-25a9d64e7212" providerId="ADAL" clId="{1AC00C87-3EEC-4DA1-83C8-E4DDCD10B367}" dt="2026-04-21T09:30:32.561" v="9515" actId="478"/>
          <ac:spMkLst>
            <pc:docMk/>
            <pc:sldMk cId="3739455984" sldId="297"/>
            <ac:spMk id="21" creationId="{6185DDEC-7942-E669-EA80-2D522D30ACB4}"/>
          </ac:spMkLst>
        </pc:spChg>
        <pc:spChg chg="del">
          <ac:chgData name="Felix Hansson" userId="759dec05-8e41-46a5-b73f-25a9d64e7212" providerId="ADAL" clId="{1AC00C87-3EEC-4DA1-83C8-E4DDCD10B367}" dt="2026-04-21T09:30:32.561" v="9515" actId="478"/>
          <ac:spMkLst>
            <pc:docMk/>
            <pc:sldMk cId="3739455984" sldId="297"/>
            <ac:spMk id="22" creationId="{88CC57DA-C647-1A7B-CC16-A7A65DAE3FF7}"/>
          </ac:spMkLst>
        </pc:spChg>
        <pc:spChg chg="add mod">
          <ac:chgData name="Felix Hansson" userId="759dec05-8e41-46a5-b73f-25a9d64e7212" providerId="ADAL" clId="{1AC00C87-3EEC-4DA1-83C8-E4DDCD10B367}" dt="2026-04-21T10:47:03.913" v="13063" actId="20577"/>
          <ac:spMkLst>
            <pc:docMk/>
            <pc:sldMk cId="3739455984" sldId="297"/>
            <ac:spMk id="23" creationId="{C2F6BC7E-6D03-FFF8-32C4-F630DC9C61D4}"/>
          </ac:spMkLst>
        </pc:spChg>
        <pc:spChg chg="del">
          <ac:chgData name="Felix Hansson" userId="759dec05-8e41-46a5-b73f-25a9d64e7212" providerId="ADAL" clId="{1AC00C87-3EEC-4DA1-83C8-E4DDCD10B367}" dt="2026-04-21T09:30:32.561" v="9515" actId="478"/>
          <ac:spMkLst>
            <pc:docMk/>
            <pc:sldMk cId="3739455984" sldId="297"/>
            <ac:spMk id="28" creationId="{6146B96B-FAA7-0699-0183-71E40C04DA01}"/>
          </ac:spMkLst>
        </pc:spChg>
        <pc:spChg chg="del">
          <ac:chgData name="Felix Hansson" userId="759dec05-8e41-46a5-b73f-25a9d64e7212" providerId="ADAL" clId="{1AC00C87-3EEC-4DA1-83C8-E4DDCD10B367}" dt="2026-04-21T09:30:32.561" v="9515" actId="478"/>
          <ac:spMkLst>
            <pc:docMk/>
            <pc:sldMk cId="3739455984" sldId="297"/>
            <ac:spMk id="29" creationId="{A2A53B63-2ECC-4007-417C-C8B64D6F696C}"/>
          </ac:spMkLst>
        </pc:spChg>
        <pc:spChg chg="del">
          <ac:chgData name="Felix Hansson" userId="759dec05-8e41-46a5-b73f-25a9d64e7212" providerId="ADAL" clId="{1AC00C87-3EEC-4DA1-83C8-E4DDCD10B367}" dt="2026-04-21T09:30:32.561" v="9515" actId="478"/>
          <ac:spMkLst>
            <pc:docMk/>
            <pc:sldMk cId="3739455984" sldId="297"/>
            <ac:spMk id="32" creationId="{5F93AA13-2CB5-66A9-0CAC-DD92F4ADF529}"/>
          </ac:spMkLst>
        </pc:spChg>
        <pc:picChg chg="add mod ord">
          <ac:chgData name="Felix Hansson" userId="759dec05-8e41-46a5-b73f-25a9d64e7212" providerId="ADAL" clId="{1AC00C87-3EEC-4DA1-83C8-E4DDCD10B367}" dt="2026-04-21T09:33:02.225" v="9576" actId="1035"/>
          <ac:picMkLst>
            <pc:docMk/>
            <pc:sldMk cId="3739455984" sldId="297"/>
            <ac:picMk id="5" creationId="{BD038121-D929-55CB-C2BF-8DC3102E4345}"/>
          </ac:picMkLst>
        </pc:picChg>
        <pc:picChg chg="add mod">
          <ac:chgData name="Felix Hansson" userId="759dec05-8e41-46a5-b73f-25a9d64e7212" providerId="ADAL" clId="{1AC00C87-3EEC-4DA1-83C8-E4DDCD10B367}" dt="2026-04-21T09:33:02.225" v="9576" actId="1035"/>
          <ac:picMkLst>
            <pc:docMk/>
            <pc:sldMk cId="3739455984" sldId="297"/>
            <ac:picMk id="12" creationId="{3AA2005A-64A4-C82E-912D-FD3388E892B5}"/>
          </ac:picMkLst>
        </pc:picChg>
        <pc:picChg chg="add del mod ord">
          <ac:chgData name="Felix Hansson" userId="759dec05-8e41-46a5-b73f-25a9d64e7212" providerId="ADAL" clId="{1AC00C87-3EEC-4DA1-83C8-E4DDCD10B367}" dt="2026-04-21T09:31:49.226" v="9527" actId="478"/>
          <ac:picMkLst>
            <pc:docMk/>
            <pc:sldMk cId="3739455984" sldId="297"/>
            <ac:picMk id="14" creationId="{534C0504-BA88-B3B2-8CC6-FF6EC0B815B5}"/>
          </ac:picMkLst>
        </pc:picChg>
        <pc:picChg chg="add del mod ord">
          <ac:chgData name="Felix Hansson" userId="759dec05-8e41-46a5-b73f-25a9d64e7212" providerId="ADAL" clId="{1AC00C87-3EEC-4DA1-83C8-E4DDCD10B367}" dt="2026-04-21T09:32:30.965" v="9537" actId="478"/>
          <ac:picMkLst>
            <pc:docMk/>
            <pc:sldMk cId="3739455984" sldId="297"/>
            <ac:picMk id="16" creationId="{7173D017-3490-D386-3691-5EB9BE78BAEF}"/>
          </ac:picMkLst>
        </pc:picChg>
        <pc:picChg chg="add mod ord">
          <ac:chgData name="Felix Hansson" userId="759dec05-8e41-46a5-b73f-25a9d64e7212" providerId="ADAL" clId="{1AC00C87-3EEC-4DA1-83C8-E4DDCD10B367}" dt="2026-04-21T09:33:06.062" v="9577" actId="1076"/>
          <ac:picMkLst>
            <pc:docMk/>
            <pc:sldMk cId="3739455984" sldId="297"/>
            <ac:picMk id="19" creationId="{620FD2CE-D556-BAB7-451A-0922D5E713ED}"/>
          </ac:picMkLst>
        </pc:picChg>
        <pc:picChg chg="add mod">
          <ac:chgData name="Felix Hansson" userId="759dec05-8e41-46a5-b73f-25a9d64e7212" providerId="ADAL" clId="{1AC00C87-3EEC-4DA1-83C8-E4DDCD10B367}" dt="2026-04-21T09:33:10.040" v="9579" actId="1076"/>
          <ac:picMkLst>
            <pc:docMk/>
            <pc:sldMk cId="3739455984" sldId="297"/>
            <ac:picMk id="20" creationId="{83FDC5AD-E375-780F-764D-B8B8673FD072}"/>
          </ac:picMkLst>
        </pc:picChg>
        <pc:cxnChg chg="del mod">
          <ac:chgData name="Felix Hansson" userId="759dec05-8e41-46a5-b73f-25a9d64e7212" providerId="ADAL" clId="{1AC00C87-3EEC-4DA1-83C8-E4DDCD10B367}" dt="2026-04-21T09:30:32.561" v="9515" actId="478"/>
          <ac:cxnSpMkLst>
            <pc:docMk/>
            <pc:sldMk cId="3739455984" sldId="297"/>
            <ac:cxnSpMk id="11" creationId="{78387F22-1902-715D-C039-0FFB736CC061}"/>
          </ac:cxnSpMkLst>
        </pc:cxnChg>
      </pc:sldChg>
      <pc:sldChg chg="add del">
        <pc:chgData name="Felix Hansson" userId="759dec05-8e41-46a5-b73f-25a9d64e7212" providerId="ADAL" clId="{1AC00C87-3EEC-4DA1-83C8-E4DDCD10B367}" dt="2026-04-21T09:34:16.452" v="9682" actId="47"/>
        <pc:sldMkLst>
          <pc:docMk/>
          <pc:sldMk cId="2557059784" sldId="298"/>
        </pc:sldMkLst>
      </pc:sldChg>
      <pc:sldChg chg="modSp add mod ord">
        <pc:chgData name="Felix Hansson" userId="759dec05-8e41-46a5-b73f-25a9d64e7212" providerId="ADAL" clId="{1AC00C87-3EEC-4DA1-83C8-E4DDCD10B367}" dt="2026-04-21T10:29:34.447" v="12955" actId="255"/>
        <pc:sldMkLst>
          <pc:docMk/>
          <pc:sldMk cId="4006101256" sldId="298"/>
        </pc:sldMkLst>
        <pc:spChg chg="mod">
          <ac:chgData name="Felix Hansson" userId="759dec05-8e41-46a5-b73f-25a9d64e7212" providerId="ADAL" clId="{1AC00C87-3EEC-4DA1-83C8-E4DDCD10B367}" dt="2026-04-21T09:34:31.947" v="9700" actId="20577"/>
          <ac:spMkLst>
            <pc:docMk/>
            <pc:sldMk cId="4006101256" sldId="298"/>
            <ac:spMk id="2" creationId="{63A9AFEA-181A-FF59-0BCD-D82F551CB288}"/>
          </ac:spMkLst>
        </pc:spChg>
        <pc:spChg chg="mod">
          <ac:chgData name="Felix Hansson" userId="759dec05-8e41-46a5-b73f-25a9d64e7212" providerId="ADAL" clId="{1AC00C87-3EEC-4DA1-83C8-E4DDCD10B367}" dt="2026-04-21T10:29:34.447" v="12955" actId="255"/>
          <ac:spMkLst>
            <pc:docMk/>
            <pc:sldMk cId="4006101256" sldId="298"/>
            <ac:spMk id="3" creationId="{F620FC1D-8A06-E354-8877-3DC4BD269DDA}"/>
          </ac:spMkLst>
        </pc:spChg>
      </pc:sldChg>
      <pc:sldChg chg="delSp modSp add del mod">
        <pc:chgData name="Felix Hansson" userId="759dec05-8e41-46a5-b73f-25a9d64e7212" providerId="ADAL" clId="{1AC00C87-3EEC-4DA1-83C8-E4DDCD10B367}" dt="2026-04-21T09:36:25.270" v="9974" actId="47"/>
        <pc:sldMkLst>
          <pc:docMk/>
          <pc:sldMk cId="3003672400" sldId="299"/>
        </pc:sldMkLst>
        <pc:spChg chg="del mod">
          <ac:chgData name="Felix Hansson" userId="759dec05-8e41-46a5-b73f-25a9d64e7212" providerId="ADAL" clId="{1AC00C87-3EEC-4DA1-83C8-E4DDCD10B367}" dt="2026-04-21T09:35:54.856" v="9939" actId="478"/>
          <ac:spMkLst>
            <pc:docMk/>
            <pc:sldMk cId="3003672400" sldId="299"/>
            <ac:spMk id="3" creationId="{5B7CEA40-78FA-A842-8599-999141F66C7C}"/>
          </ac:spMkLst>
        </pc:spChg>
      </pc:sldChg>
      <pc:sldChg chg="modSp add mod">
        <pc:chgData name="Felix Hansson" userId="759dec05-8e41-46a5-b73f-25a9d64e7212" providerId="ADAL" clId="{1AC00C87-3EEC-4DA1-83C8-E4DDCD10B367}" dt="2026-04-21T10:29:28.546" v="12954" actId="255"/>
        <pc:sldMkLst>
          <pc:docMk/>
          <pc:sldMk cId="3266788881" sldId="299"/>
        </pc:sldMkLst>
        <pc:spChg chg="mod">
          <ac:chgData name="Felix Hansson" userId="759dec05-8e41-46a5-b73f-25a9d64e7212" providerId="ADAL" clId="{1AC00C87-3EEC-4DA1-83C8-E4DDCD10B367}" dt="2026-04-21T09:37:33.243" v="10104" actId="20577"/>
          <ac:spMkLst>
            <pc:docMk/>
            <pc:sldMk cId="3266788881" sldId="299"/>
            <ac:spMk id="2" creationId="{2DDCC86B-3EBB-B59F-1203-ADAEE4FF6A3D}"/>
          </ac:spMkLst>
        </pc:spChg>
        <pc:spChg chg="mod">
          <ac:chgData name="Felix Hansson" userId="759dec05-8e41-46a5-b73f-25a9d64e7212" providerId="ADAL" clId="{1AC00C87-3EEC-4DA1-83C8-E4DDCD10B367}" dt="2026-04-21T10:29:28.546" v="12954" actId="255"/>
          <ac:spMkLst>
            <pc:docMk/>
            <pc:sldMk cId="3266788881" sldId="299"/>
            <ac:spMk id="3" creationId="{BBA84753-1F29-5845-85D9-5EDC8B53AEC9}"/>
          </ac:spMkLst>
        </pc:spChg>
      </pc:sldChg>
      <pc:sldChg chg="modSp add mod">
        <pc:chgData name="Felix Hansson" userId="759dec05-8e41-46a5-b73f-25a9d64e7212" providerId="ADAL" clId="{1AC00C87-3EEC-4DA1-83C8-E4DDCD10B367}" dt="2026-04-21T10:29:24.415" v="12953" actId="255"/>
        <pc:sldMkLst>
          <pc:docMk/>
          <pc:sldMk cId="3070302716" sldId="300"/>
        </pc:sldMkLst>
        <pc:spChg chg="mod">
          <ac:chgData name="Felix Hansson" userId="759dec05-8e41-46a5-b73f-25a9d64e7212" providerId="ADAL" clId="{1AC00C87-3EEC-4DA1-83C8-E4DDCD10B367}" dt="2026-04-21T09:40:28.948" v="10733" actId="20577"/>
          <ac:spMkLst>
            <pc:docMk/>
            <pc:sldMk cId="3070302716" sldId="300"/>
            <ac:spMk id="2" creationId="{B4CE2704-0E3D-41A7-0B5E-A2EAD370CD0C}"/>
          </ac:spMkLst>
        </pc:spChg>
        <pc:spChg chg="mod">
          <ac:chgData name="Felix Hansson" userId="759dec05-8e41-46a5-b73f-25a9d64e7212" providerId="ADAL" clId="{1AC00C87-3EEC-4DA1-83C8-E4DDCD10B367}" dt="2026-04-21T10:29:24.415" v="12953" actId="255"/>
          <ac:spMkLst>
            <pc:docMk/>
            <pc:sldMk cId="3070302716" sldId="300"/>
            <ac:spMk id="3" creationId="{8CC562A3-1F88-B2FD-DBA7-449E536F78C6}"/>
          </ac:spMkLst>
        </pc:spChg>
      </pc:sldChg>
      <pc:sldChg chg="modSp add mod">
        <pc:chgData name="Felix Hansson" userId="759dec05-8e41-46a5-b73f-25a9d64e7212" providerId="ADAL" clId="{1AC00C87-3EEC-4DA1-83C8-E4DDCD10B367}" dt="2026-04-21T10:29:20.223" v="12952" actId="255"/>
        <pc:sldMkLst>
          <pc:docMk/>
          <pc:sldMk cId="2177171824" sldId="301"/>
        </pc:sldMkLst>
        <pc:spChg chg="mod">
          <ac:chgData name="Felix Hansson" userId="759dec05-8e41-46a5-b73f-25a9d64e7212" providerId="ADAL" clId="{1AC00C87-3EEC-4DA1-83C8-E4DDCD10B367}" dt="2026-04-21T09:43:56.419" v="11435" actId="20577"/>
          <ac:spMkLst>
            <pc:docMk/>
            <pc:sldMk cId="2177171824" sldId="301"/>
            <ac:spMk id="2" creationId="{61E3626C-19EC-52DC-7BC9-522B09EDAFBF}"/>
          </ac:spMkLst>
        </pc:spChg>
        <pc:spChg chg="mod">
          <ac:chgData name="Felix Hansson" userId="759dec05-8e41-46a5-b73f-25a9d64e7212" providerId="ADAL" clId="{1AC00C87-3EEC-4DA1-83C8-E4DDCD10B367}" dt="2026-04-21T10:29:20.223" v="12952" actId="255"/>
          <ac:spMkLst>
            <pc:docMk/>
            <pc:sldMk cId="2177171824" sldId="301"/>
            <ac:spMk id="3" creationId="{5760719C-759A-A39A-556D-5D68C137DA18}"/>
          </ac:spMkLst>
        </pc:spChg>
      </pc:sldChg>
      <pc:sldChg chg="modSp add mod">
        <pc:chgData name="Felix Hansson" userId="759dec05-8e41-46a5-b73f-25a9d64e7212" providerId="ADAL" clId="{1AC00C87-3EEC-4DA1-83C8-E4DDCD10B367}" dt="2026-04-21T10:29:09.937" v="12951" actId="255"/>
        <pc:sldMkLst>
          <pc:docMk/>
          <pc:sldMk cId="1254845526" sldId="302"/>
        </pc:sldMkLst>
        <pc:spChg chg="mod">
          <ac:chgData name="Felix Hansson" userId="759dec05-8e41-46a5-b73f-25a9d64e7212" providerId="ADAL" clId="{1AC00C87-3EEC-4DA1-83C8-E4DDCD10B367}" dt="2026-04-21T09:46:39.718" v="11945" actId="20577"/>
          <ac:spMkLst>
            <pc:docMk/>
            <pc:sldMk cId="1254845526" sldId="302"/>
            <ac:spMk id="2" creationId="{4129557F-28EF-B6C5-2C4B-E9F783C5E023}"/>
          </ac:spMkLst>
        </pc:spChg>
        <pc:spChg chg="mod">
          <ac:chgData name="Felix Hansson" userId="759dec05-8e41-46a5-b73f-25a9d64e7212" providerId="ADAL" clId="{1AC00C87-3EEC-4DA1-83C8-E4DDCD10B367}" dt="2026-04-21T10:29:09.937" v="12951" actId="255"/>
          <ac:spMkLst>
            <pc:docMk/>
            <pc:sldMk cId="1254845526" sldId="302"/>
            <ac:spMk id="3" creationId="{CB71115F-3C6C-135E-B720-A56250D6C00A}"/>
          </ac:spMkLst>
        </pc:spChg>
      </pc:sldChg>
      <pc:sldChg chg="modSp add mod ord">
        <pc:chgData name="Felix Hansson" userId="759dec05-8e41-46a5-b73f-25a9d64e7212" providerId="ADAL" clId="{1AC00C87-3EEC-4DA1-83C8-E4DDCD10B367}" dt="2026-04-21T09:49:41.446" v="12428" actId="20577"/>
        <pc:sldMkLst>
          <pc:docMk/>
          <pc:sldMk cId="4277297498" sldId="303"/>
        </pc:sldMkLst>
        <pc:spChg chg="mod">
          <ac:chgData name="Felix Hansson" userId="759dec05-8e41-46a5-b73f-25a9d64e7212" providerId="ADAL" clId="{1AC00C87-3EEC-4DA1-83C8-E4DDCD10B367}" dt="2026-04-21T09:49:41.446" v="12428" actId="20577"/>
          <ac:spMkLst>
            <pc:docMk/>
            <pc:sldMk cId="4277297498" sldId="303"/>
            <ac:spMk id="2" creationId="{AB214A8F-571D-BFE0-8745-C7E4D953D24B}"/>
          </ac:spMkLst>
        </pc:spChg>
      </pc:sldChg>
      <pc:sldChg chg="addSp delSp modSp add mod ord setBg delDesignElem">
        <pc:chgData name="Felix Hansson" userId="759dec05-8e41-46a5-b73f-25a9d64e7212" providerId="ADAL" clId="{1AC00C87-3EEC-4DA1-83C8-E4DDCD10B367}" dt="2026-04-21T10:25:42.831" v="12796" actId="5793"/>
        <pc:sldMkLst>
          <pc:docMk/>
          <pc:sldMk cId="1603903758" sldId="304"/>
        </pc:sldMkLst>
        <pc:spChg chg="mod">
          <ac:chgData name="Felix Hansson" userId="759dec05-8e41-46a5-b73f-25a9d64e7212" providerId="ADAL" clId="{1AC00C87-3EEC-4DA1-83C8-E4DDCD10B367}" dt="2026-04-21T10:25:42.831" v="12796" actId="5793"/>
          <ac:spMkLst>
            <pc:docMk/>
            <pc:sldMk cId="1603903758" sldId="304"/>
            <ac:spMk id="2" creationId="{B5EEB4F1-69FA-5EB0-EA17-941A0C8EFF50}"/>
          </ac:spMkLst>
        </pc:spChg>
        <pc:spChg chg="add mod">
          <ac:chgData name="Felix Hansson" userId="759dec05-8e41-46a5-b73f-25a9d64e7212" providerId="ADAL" clId="{1AC00C87-3EEC-4DA1-83C8-E4DDCD10B367}" dt="2026-04-21T10:24:47.961" v="12772" actId="1076"/>
          <ac:spMkLst>
            <pc:docMk/>
            <pc:sldMk cId="1603903758" sldId="304"/>
            <ac:spMk id="3" creationId="{AF383130-1C25-86FA-05FA-E02B91A58C07}"/>
          </ac:spMkLst>
        </pc:spChg>
        <pc:spChg chg="add del mod">
          <ac:chgData name="Felix Hansson" userId="759dec05-8e41-46a5-b73f-25a9d64e7212" providerId="ADAL" clId="{1AC00C87-3EEC-4DA1-83C8-E4DDCD10B367}" dt="2026-04-21T10:23:50.744" v="12715" actId="478"/>
          <ac:spMkLst>
            <pc:docMk/>
            <pc:sldMk cId="1603903758" sldId="304"/>
            <ac:spMk id="5" creationId="{BDC2A5D2-31E9-F597-F55D-BAEB94653DA9}"/>
          </ac:spMkLst>
        </pc:spChg>
        <pc:spChg chg="del">
          <ac:chgData name="Felix Hansson" userId="759dec05-8e41-46a5-b73f-25a9d64e7212" providerId="ADAL" clId="{1AC00C87-3EEC-4DA1-83C8-E4DDCD10B367}" dt="2026-04-21T10:23:07.992" v="12604"/>
          <ac:spMkLst>
            <pc:docMk/>
            <pc:sldMk cId="1603903758" sldId="304"/>
            <ac:spMk id="8" creationId="{C53C2668-1D2A-9B2A-1186-8F8CB5DDA4FE}"/>
          </ac:spMkLst>
        </pc:spChg>
        <pc:spChg chg="add del mod">
          <ac:chgData name="Felix Hansson" userId="759dec05-8e41-46a5-b73f-25a9d64e7212" providerId="ADAL" clId="{1AC00C87-3EEC-4DA1-83C8-E4DDCD10B367}" dt="2026-04-21T10:24:22.504" v="12734" actId="478"/>
          <ac:spMkLst>
            <pc:docMk/>
            <pc:sldMk cId="1603903758" sldId="304"/>
            <ac:spMk id="9" creationId="{0657463A-8C8D-7215-4818-4EA92353092C}"/>
          </ac:spMkLst>
        </pc:spChg>
        <pc:spChg chg="del">
          <ac:chgData name="Felix Hansson" userId="759dec05-8e41-46a5-b73f-25a9d64e7212" providerId="ADAL" clId="{1AC00C87-3EEC-4DA1-83C8-E4DDCD10B367}" dt="2026-04-21T10:23:07.992" v="12604"/>
          <ac:spMkLst>
            <pc:docMk/>
            <pc:sldMk cId="1603903758" sldId="304"/>
            <ac:spMk id="10" creationId="{AB17E34F-5720-6AAC-1200-6FA21F9E233E}"/>
          </ac:spMkLst>
        </pc:spChg>
        <pc:spChg chg="add mod">
          <ac:chgData name="Felix Hansson" userId="759dec05-8e41-46a5-b73f-25a9d64e7212" providerId="ADAL" clId="{1AC00C87-3EEC-4DA1-83C8-E4DDCD10B367}" dt="2026-04-21T10:25:11.153" v="12777" actId="1076"/>
          <ac:spMkLst>
            <pc:docMk/>
            <pc:sldMk cId="1603903758" sldId="304"/>
            <ac:spMk id="11" creationId="{9E3DEAA0-7FE9-911F-A3B1-3F445B080FF6}"/>
          </ac:spMkLst>
        </pc:spChg>
        <pc:picChg chg="mod">
          <ac:chgData name="Felix Hansson" userId="759dec05-8e41-46a5-b73f-25a9d64e7212" providerId="ADAL" clId="{1AC00C87-3EEC-4DA1-83C8-E4DDCD10B367}" dt="2026-04-21T10:23:21.199" v="12620" actId="14100"/>
          <ac:picMkLst>
            <pc:docMk/>
            <pc:sldMk cId="1603903758" sldId="304"/>
            <ac:picMk id="4" creationId="{80574A14-E665-DC84-F3F8-61D22ED1F746}"/>
          </ac:picMkLst>
        </pc:picChg>
        <pc:cxnChg chg="add mod">
          <ac:chgData name="Felix Hansson" userId="759dec05-8e41-46a5-b73f-25a9d64e7212" providerId="ADAL" clId="{1AC00C87-3EEC-4DA1-83C8-E4DDCD10B367}" dt="2026-04-21T10:24:58.296" v="12774" actId="1076"/>
          <ac:cxnSpMkLst>
            <pc:docMk/>
            <pc:sldMk cId="1603903758" sldId="304"/>
            <ac:cxnSpMk id="13" creationId="{E88286FD-CB13-6D10-76ED-9211CAE5080F}"/>
          </ac:cxnSpMkLst>
        </pc:cxnChg>
        <pc:cxnChg chg="add mod">
          <ac:chgData name="Felix Hansson" userId="759dec05-8e41-46a5-b73f-25a9d64e7212" providerId="ADAL" clId="{1AC00C87-3EEC-4DA1-83C8-E4DDCD10B367}" dt="2026-04-21T10:25:05.418" v="12776" actId="1076"/>
          <ac:cxnSpMkLst>
            <pc:docMk/>
            <pc:sldMk cId="1603903758" sldId="304"/>
            <ac:cxnSpMk id="15" creationId="{89353EB3-FB3D-19AD-39DB-9878CC9AADB4}"/>
          </ac:cxnSpMkLst>
        </pc:cxn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39B9DA-8406-A319-4389-B2CD3AFB1C6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AE0E910-46B7-AE02-8758-1ACD0474EE2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sv-S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E2C1A02-36E5-2EB4-99A7-7107AE38E7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844C3F-FC04-46BB-9562-C58821164A85}" type="datetimeFigureOut">
              <a:rPr lang="sv-SE" smtClean="0"/>
              <a:t>2026-04-21</a:t>
            </a:fld>
            <a:endParaRPr lang="sv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B20CE0-8D09-B4EB-F864-C7B338F8F9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E68199-A953-55AB-22DB-965D376C33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FFCF1F-D148-4450-AB31-8F5E44E26FC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886556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9E271F-432F-163B-498E-6690BA24D7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8C5A6C7-A629-F171-253B-C87CC194918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3BF1F5-9005-C5EB-58E0-A1174FA169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844C3F-FC04-46BB-9562-C58821164A85}" type="datetimeFigureOut">
              <a:rPr lang="sv-SE" smtClean="0"/>
              <a:t>2026-04-21</a:t>
            </a:fld>
            <a:endParaRPr lang="sv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635BAC-57CF-EA99-9AD0-D71FC53BC8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5AB90E-186A-2109-54F7-B7DB5872FD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FFCF1F-D148-4450-AB31-8F5E44E26FC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6976482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839E447-CE18-3428-5E05-61BD0174E9A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8ECAC1A-3F3B-56EE-F4E7-F04CD020EFA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2A32498-0D0A-D9A3-873C-B1561B7622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844C3F-FC04-46BB-9562-C58821164A85}" type="datetimeFigureOut">
              <a:rPr lang="sv-SE" smtClean="0"/>
              <a:t>2026-04-21</a:t>
            </a:fld>
            <a:endParaRPr lang="sv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1CDE71F-7CE2-57AD-8922-EBC8B0653F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701CF8E-1153-42B9-8A63-72119EA5A1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FFCF1F-D148-4450-AB31-8F5E44E26FC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3487750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487104-484F-39D6-0232-8BAD057572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27155C-9D00-06CF-7027-C99886CEB67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01366B2-B81B-2FF0-B666-A822F8D51F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844C3F-FC04-46BB-9562-C58821164A85}" type="datetimeFigureOut">
              <a:rPr lang="sv-SE" smtClean="0"/>
              <a:t>2026-04-21</a:t>
            </a:fld>
            <a:endParaRPr lang="sv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D2C61E-F298-FCBA-0397-4EBCE5A06A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7899A59-1726-EC7B-1DB9-96EB4FB660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FFCF1F-D148-4450-AB31-8F5E44E26FC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271964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133932-BD41-A0CB-9087-7D15452DC8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39A511B-2D8A-E48C-3C19-74638138675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8EEBAC-22E1-E30E-5DB9-30128990AA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844C3F-FC04-46BB-9562-C58821164A85}" type="datetimeFigureOut">
              <a:rPr lang="sv-SE" smtClean="0"/>
              <a:t>2026-04-21</a:t>
            </a:fld>
            <a:endParaRPr lang="sv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916FE10-E408-CE8F-D1F8-1CFCE668BE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A7D3C1D-1C6B-2D50-4AC1-039471E6A5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FFCF1F-D148-4450-AB31-8F5E44E26FC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1311816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28742A-5441-5350-5652-B3EE9EB9BA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A2E384-971C-C327-E132-7A3F921F3FF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0F823FE-E6D8-E106-ACFE-42C768AB904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33D994C-EA2D-9E58-EB04-816820B217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844C3F-FC04-46BB-9562-C58821164A85}" type="datetimeFigureOut">
              <a:rPr lang="sv-SE" smtClean="0"/>
              <a:t>2026-04-21</a:t>
            </a:fld>
            <a:endParaRPr lang="sv-S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AD76951-B772-1D10-C3EA-314827D594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4A1E878-3AF8-C011-49B0-6D37E89C88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FFCF1F-D148-4450-AB31-8F5E44E26FC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9320041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ACCA1D-BDD4-6DA9-619B-07E5E12C16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18FA96C-7077-BA57-FA9C-B1FD1BB729A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81921B4-A863-5D8C-D12B-A5D74209532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C238C1A-4C3E-7EA3-E37F-500F3F1119D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B452F45-764A-D0B6-5766-1BA389633BE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1B92FF7-0C54-3652-A9E9-CE73BF5AEE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844C3F-FC04-46BB-9562-C58821164A85}" type="datetimeFigureOut">
              <a:rPr lang="sv-SE" smtClean="0"/>
              <a:t>2026-04-21</a:t>
            </a:fld>
            <a:endParaRPr lang="sv-SE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1E9498D-EA69-7FD7-44DD-BEDC350AEA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9F99BAE-8853-EF09-70AE-0FAEAB3328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FFCF1F-D148-4450-AB31-8F5E44E26FC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2780383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33361F-E5FF-C87C-FF39-18DAA32CD6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5431D2D-95F6-525F-3185-99CF001217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844C3F-FC04-46BB-9562-C58821164A85}" type="datetimeFigureOut">
              <a:rPr lang="sv-SE" smtClean="0"/>
              <a:t>2026-04-21</a:t>
            </a:fld>
            <a:endParaRPr lang="sv-S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910E80B-F74E-EDC5-8691-83986B47A3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B06144A-5028-F563-F675-70D72EFD64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FFCF1F-D148-4450-AB31-8F5E44E26FC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3505759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F381A8F-4DAC-0FF9-009C-A848E3B564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844C3F-FC04-46BB-9562-C58821164A85}" type="datetimeFigureOut">
              <a:rPr lang="sv-SE" smtClean="0"/>
              <a:t>2026-04-21</a:t>
            </a:fld>
            <a:endParaRPr lang="sv-SE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82BB173-3D10-E1F7-8575-1F359D1CDF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7BB1CED-770B-4EA7-CFA8-A1F91B23D8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FFCF1F-D148-4450-AB31-8F5E44E26FC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4311788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D30582-C143-DD52-0BB1-8F7530382E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EC3970-908E-7DF8-8F1E-B92C5F0516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88DD28D-4311-CC87-ADC2-29609355F3A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2B385E8-4D45-1F81-76DE-868EED9028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844C3F-FC04-46BB-9562-C58821164A85}" type="datetimeFigureOut">
              <a:rPr lang="sv-SE" smtClean="0"/>
              <a:t>2026-04-21</a:t>
            </a:fld>
            <a:endParaRPr lang="sv-S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E2156AD-37CE-5ACA-C121-3BED992274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F7668A3-C475-31ED-E39B-41474BF1AA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FFCF1F-D148-4450-AB31-8F5E44E26FC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372168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133472-8111-1AA2-5271-886829A679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EC273DC-83FD-8415-890C-17B5BDA27CA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0BFE30D-4468-A0F0-4DA3-ECDF5C9079E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18E6882-DFBD-0E9E-3A24-2ECA433F62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844C3F-FC04-46BB-9562-C58821164A85}" type="datetimeFigureOut">
              <a:rPr lang="sv-SE" smtClean="0"/>
              <a:t>2026-04-21</a:t>
            </a:fld>
            <a:endParaRPr lang="sv-S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7F5B8CC-186B-0AAD-6CD0-5E20ED6429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40A7430-583C-DDD3-EFBD-808A0723C5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FFCF1F-D148-4450-AB31-8F5E44E26FC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610948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EDCD156-8D1A-931F-6F28-C973DE8522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64186AC-769B-E99C-9156-A0845030C0F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315526C-A259-8464-B05E-5BDAFD8DFAB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A844C3F-FC04-46BB-9562-C58821164A85}" type="datetimeFigureOut">
              <a:rPr lang="sv-SE" smtClean="0"/>
              <a:t>2026-04-21</a:t>
            </a:fld>
            <a:endParaRPr lang="sv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F9CDB7-15C0-8C09-A649-3036A8F5A32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4521A89-4E5F-15D5-36F1-10719BFE141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EFFCF1F-D148-4450-AB31-8F5E44E26FC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793484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7" Type="http://schemas.openxmlformats.org/officeDocument/2006/relationships/image" Target="../media/image6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2.svg"/><Relationship Id="rId4" Type="http://schemas.openxmlformats.org/officeDocument/2006/relationships/image" Target="../media/image1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7" Type="http://schemas.openxmlformats.org/officeDocument/2006/relationships/image" Target="../media/image6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2.svg"/><Relationship Id="rId4" Type="http://schemas.openxmlformats.org/officeDocument/2006/relationships/image" Target="../media/image1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7" Type="http://schemas.openxmlformats.org/officeDocument/2006/relationships/image" Target="../media/image6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2.svg"/><Relationship Id="rId4" Type="http://schemas.openxmlformats.org/officeDocument/2006/relationships/image" Target="../media/image1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sv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sv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sv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sv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sv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15.png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sv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9.svg"/><Relationship Id="rId4" Type="http://schemas.openxmlformats.org/officeDocument/2006/relationships/image" Target="../media/image18.png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7" Type="http://schemas.openxmlformats.org/officeDocument/2006/relationships/image" Target="../media/image6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2.svg"/><Relationship Id="rId4" Type="http://schemas.openxmlformats.org/officeDocument/2006/relationships/image" Target="../media/image1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4.svg"/><Relationship Id="rId7" Type="http://schemas.openxmlformats.org/officeDocument/2006/relationships/image" Target="../media/image6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2.svg"/><Relationship Id="rId4" Type="http://schemas.openxmlformats.org/officeDocument/2006/relationships/image" Target="../media/image1.png"/><Relationship Id="rId9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43CAA20-3569-4189-9E48-239A229A86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A33BBD3-C7AD-EAA5-CE32-E8DA3044EF2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8200" y="451381"/>
            <a:ext cx="10512552" cy="4066540"/>
          </a:xfrm>
        </p:spPr>
        <p:txBody>
          <a:bodyPr anchor="b">
            <a:normAutofit/>
          </a:bodyPr>
          <a:lstStyle/>
          <a:p>
            <a:pPr algn="l"/>
            <a:r>
              <a:rPr lang="sv-SE" sz="6600" dirty="0"/>
              <a:t>Föräldramöte 2026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26E7BD0-3CB0-F273-CD50-784D9D7EC28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38199" y="4983276"/>
            <a:ext cx="10512552" cy="1126680"/>
          </a:xfrm>
        </p:spPr>
        <p:txBody>
          <a:bodyPr>
            <a:normAutofit lnSpcReduction="10000"/>
          </a:bodyPr>
          <a:lstStyle/>
          <a:p>
            <a:pPr algn="l"/>
            <a:r>
              <a:rPr lang="sv-SE" b="1" dirty="0"/>
              <a:t>Irsta IF – F18</a:t>
            </a:r>
            <a:br>
              <a:rPr lang="sv-SE" b="1" dirty="0"/>
            </a:br>
            <a:endParaRPr lang="sv-SE" b="1" dirty="0"/>
          </a:p>
          <a:p>
            <a:pPr algn="l"/>
            <a:r>
              <a:rPr lang="sv-SE" dirty="0"/>
              <a:t>Jessica, Joanna, Sofia, Felix, Filip, Fredrik</a:t>
            </a:r>
          </a:p>
        </p:txBody>
      </p:sp>
      <p:sp>
        <p:nvSpPr>
          <p:cNvPr id="10" name="sketch line">
            <a:extLst>
              <a:ext uri="{FF2B5EF4-FFF2-40B4-BE49-F238E27FC236}">
                <a16:creationId xmlns:a16="http://schemas.microsoft.com/office/drawing/2014/main" id="{DA542B6D-E775-4832-91DC-2D20F85781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38200" y="4718595"/>
            <a:ext cx="5410200" cy="18288"/>
          </a:xfrm>
          <a:custGeom>
            <a:avLst/>
            <a:gdLst>
              <a:gd name="csX0" fmla="*/ 0 w 5410200"/>
              <a:gd name="csY0" fmla="*/ 0 h 18288"/>
              <a:gd name="csX1" fmla="*/ 568071 w 5410200"/>
              <a:gd name="csY1" fmla="*/ 0 h 18288"/>
              <a:gd name="csX2" fmla="*/ 1298448 w 5410200"/>
              <a:gd name="csY2" fmla="*/ 0 h 18288"/>
              <a:gd name="csX3" fmla="*/ 1920621 w 5410200"/>
              <a:gd name="csY3" fmla="*/ 0 h 18288"/>
              <a:gd name="csX4" fmla="*/ 2488692 w 5410200"/>
              <a:gd name="csY4" fmla="*/ 0 h 18288"/>
              <a:gd name="csX5" fmla="*/ 3219069 w 5410200"/>
              <a:gd name="csY5" fmla="*/ 0 h 18288"/>
              <a:gd name="csX6" fmla="*/ 3895344 w 5410200"/>
              <a:gd name="csY6" fmla="*/ 0 h 18288"/>
              <a:gd name="csX7" fmla="*/ 4571619 w 5410200"/>
              <a:gd name="csY7" fmla="*/ 0 h 18288"/>
              <a:gd name="csX8" fmla="*/ 5410200 w 5410200"/>
              <a:gd name="csY8" fmla="*/ 0 h 18288"/>
              <a:gd name="csX9" fmla="*/ 5410200 w 5410200"/>
              <a:gd name="csY9" fmla="*/ 18288 h 18288"/>
              <a:gd name="csX10" fmla="*/ 4842129 w 5410200"/>
              <a:gd name="csY10" fmla="*/ 18288 h 18288"/>
              <a:gd name="csX11" fmla="*/ 4328160 w 5410200"/>
              <a:gd name="csY11" fmla="*/ 18288 h 18288"/>
              <a:gd name="csX12" fmla="*/ 3597783 w 5410200"/>
              <a:gd name="csY12" fmla="*/ 18288 h 18288"/>
              <a:gd name="csX13" fmla="*/ 3029712 w 5410200"/>
              <a:gd name="csY13" fmla="*/ 18288 h 18288"/>
              <a:gd name="csX14" fmla="*/ 2299335 w 5410200"/>
              <a:gd name="csY14" fmla="*/ 18288 h 18288"/>
              <a:gd name="csX15" fmla="*/ 1514856 w 5410200"/>
              <a:gd name="csY15" fmla="*/ 18288 h 18288"/>
              <a:gd name="csX16" fmla="*/ 892683 w 5410200"/>
              <a:gd name="csY16" fmla="*/ 18288 h 18288"/>
              <a:gd name="csX17" fmla="*/ 0 w 5410200"/>
              <a:gd name="csY17" fmla="*/ 18288 h 18288"/>
              <a:gd name="csX18" fmla="*/ 0 w 5410200"/>
              <a:gd name="csY18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</a:cxnLst>
            <a:rect l="l" t="t" r="r" b="b"/>
            <a:pathLst>
              <a:path w="5410200" h="18288" fill="none" extrusionOk="0">
                <a:moveTo>
                  <a:pt x="0" y="0"/>
                </a:moveTo>
                <a:cubicBezTo>
                  <a:pt x="163050" y="-18707"/>
                  <a:pt x="319321" y="-16364"/>
                  <a:pt x="568071" y="0"/>
                </a:cubicBezTo>
                <a:cubicBezTo>
                  <a:pt x="816821" y="16364"/>
                  <a:pt x="1013224" y="-7268"/>
                  <a:pt x="1298448" y="0"/>
                </a:cubicBezTo>
                <a:cubicBezTo>
                  <a:pt x="1583672" y="7268"/>
                  <a:pt x="1631711" y="-3367"/>
                  <a:pt x="1920621" y="0"/>
                </a:cubicBezTo>
                <a:cubicBezTo>
                  <a:pt x="2209531" y="3367"/>
                  <a:pt x="2364420" y="-19184"/>
                  <a:pt x="2488692" y="0"/>
                </a:cubicBezTo>
                <a:cubicBezTo>
                  <a:pt x="2612964" y="19184"/>
                  <a:pt x="3023298" y="-34627"/>
                  <a:pt x="3219069" y="0"/>
                </a:cubicBezTo>
                <a:cubicBezTo>
                  <a:pt x="3414840" y="34627"/>
                  <a:pt x="3656810" y="24043"/>
                  <a:pt x="3895344" y="0"/>
                </a:cubicBezTo>
                <a:cubicBezTo>
                  <a:pt x="4133879" y="-24043"/>
                  <a:pt x="4393984" y="-19577"/>
                  <a:pt x="4571619" y="0"/>
                </a:cubicBezTo>
                <a:cubicBezTo>
                  <a:pt x="4749255" y="19577"/>
                  <a:pt x="5179928" y="-6281"/>
                  <a:pt x="5410200" y="0"/>
                </a:cubicBezTo>
                <a:cubicBezTo>
                  <a:pt x="5410730" y="6954"/>
                  <a:pt x="5410934" y="12839"/>
                  <a:pt x="5410200" y="18288"/>
                </a:cubicBezTo>
                <a:cubicBezTo>
                  <a:pt x="5139060" y="6751"/>
                  <a:pt x="5121593" y="31035"/>
                  <a:pt x="4842129" y="18288"/>
                </a:cubicBezTo>
                <a:cubicBezTo>
                  <a:pt x="4562665" y="5541"/>
                  <a:pt x="4448273" y="9487"/>
                  <a:pt x="4328160" y="18288"/>
                </a:cubicBezTo>
                <a:cubicBezTo>
                  <a:pt x="4208047" y="27089"/>
                  <a:pt x="3760936" y="22567"/>
                  <a:pt x="3597783" y="18288"/>
                </a:cubicBezTo>
                <a:cubicBezTo>
                  <a:pt x="3434630" y="14009"/>
                  <a:pt x="3299718" y="33213"/>
                  <a:pt x="3029712" y="18288"/>
                </a:cubicBezTo>
                <a:cubicBezTo>
                  <a:pt x="2759706" y="3363"/>
                  <a:pt x="2640159" y="27394"/>
                  <a:pt x="2299335" y="18288"/>
                </a:cubicBezTo>
                <a:cubicBezTo>
                  <a:pt x="1958511" y="9182"/>
                  <a:pt x="1801186" y="28985"/>
                  <a:pt x="1514856" y="18288"/>
                </a:cubicBezTo>
                <a:cubicBezTo>
                  <a:pt x="1228526" y="7591"/>
                  <a:pt x="1063509" y="-5305"/>
                  <a:pt x="892683" y="18288"/>
                </a:cubicBezTo>
                <a:cubicBezTo>
                  <a:pt x="721857" y="41881"/>
                  <a:pt x="186945" y="-20897"/>
                  <a:pt x="0" y="18288"/>
                </a:cubicBezTo>
                <a:cubicBezTo>
                  <a:pt x="-570" y="9279"/>
                  <a:pt x="132" y="5100"/>
                  <a:pt x="0" y="0"/>
                </a:cubicBezTo>
                <a:close/>
              </a:path>
              <a:path w="5410200" h="18288" stroke="0" extrusionOk="0">
                <a:moveTo>
                  <a:pt x="0" y="0"/>
                </a:moveTo>
                <a:cubicBezTo>
                  <a:pt x="285096" y="-4925"/>
                  <a:pt x="376456" y="22268"/>
                  <a:pt x="622173" y="0"/>
                </a:cubicBezTo>
                <a:cubicBezTo>
                  <a:pt x="867890" y="-22268"/>
                  <a:pt x="1031392" y="7228"/>
                  <a:pt x="1136142" y="0"/>
                </a:cubicBezTo>
                <a:cubicBezTo>
                  <a:pt x="1240892" y="-7228"/>
                  <a:pt x="1561853" y="9877"/>
                  <a:pt x="1920621" y="0"/>
                </a:cubicBezTo>
                <a:cubicBezTo>
                  <a:pt x="2279389" y="-9877"/>
                  <a:pt x="2367255" y="19546"/>
                  <a:pt x="2542794" y="0"/>
                </a:cubicBezTo>
                <a:cubicBezTo>
                  <a:pt x="2718333" y="-19546"/>
                  <a:pt x="2866732" y="-22226"/>
                  <a:pt x="3164967" y="0"/>
                </a:cubicBezTo>
                <a:cubicBezTo>
                  <a:pt x="3463202" y="22226"/>
                  <a:pt x="3568055" y="-2765"/>
                  <a:pt x="3949446" y="0"/>
                </a:cubicBezTo>
                <a:cubicBezTo>
                  <a:pt x="4330837" y="2765"/>
                  <a:pt x="4287895" y="10557"/>
                  <a:pt x="4517517" y="0"/>
                </a:cubicBezTo>
                <a:cubicBezTo>
                  <a:pt x="4747139" y="-10557"/>
                  <a:pt x="5149588" y="8716"/>
                  <a:pt x="5410200" y="0"/>
                </a:cubicBezTo>
                <a:cubicBezTo>
                  <a:pt x="5409517" y="5414"/>
                  <a:pt x="5409480" y="12510"/>
                  <a:pt x="5410200" y="18288"/>
                </a:cubicBezTo>
                <a:cubicBezTo>
                  <a:pt x="5163327" y="41494"/>
                  <a:pt x="5008749" y="10693"/>
                  <a:pt x="4842129" y="18288"/>
                </a:cubicBezTo>
                <a:cubicBezTo>
                  <a:pt x="4675509" y="25883"/>
                  <a:pt x="4433401" y="-615"/>
                  <a:pt x="4165854" y="18288"/>
                </a:cubicBezTo>
                <a:cubicBezTo>
                  <a:pt x="3898308" y="37191"/>
                  <a:pt x="3809032" y="-8710"/>
                  <a:pt x="3543681" y="18288"/>
                </a:cubicBezTo>
                <a:cubicBezTo>
                  <a:pt x="3278330" y="45286"/>
                  <a:pt x="3073876" y="-15917"/>
                  <a:pt x="2759202" y="18288"/>
                </a:cubicBezTo>
                <a:cubicBezTo>
                  <a:pt x="2444528" y="52493"/>
                  <a:pt x="2204144" y="3372"/>
                  <a:pt x="1974723" y="18288"/>
                </a:cubicBezTo>
                <a:cubicBezTo>
                  <a:pt x="1745302" y="33204"/>
                  <a:pt x="1602335" y="31490"/>
                  <a:pt x="1406652" y="18288"/>
                </a:cubicBezTo>
                <a:cubicBezTo>
                  <a:pt x="1210969" y="5086"/>
                  <a:pt x="923948" y="3161"/>
                  <a:pt x="730377" y="18288"/>
                </a:cubicBezTo>
                <a:cubicBezTo>
                  <a:pt x="536806" y="33415"/>
                  <a:pt x="336496" y="-141"/>
                  <a:pt x="0" y="18288"/>
                </a:cubicBezTo>
                <a:cubicBezTo>
                  <a:pt x="-306" y="11061"/>
                  <a:pt x="-655" y="7751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633847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7AB4AE7-9BE8-CF1D-29FF-F9279E229C7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985E819-5969-5822-6CD3-647278631A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B5B0DF8-C00A-4C32-CAD1-6ACE8F5500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sv-SE" sz="5400" dirty="0"/>
              <a:t>Organisation &amp; Ekonomi - organisation</a:t>
            </a:r>
          </a:p>
        </p:txBody>
      </p:sp>
      <p:sp>
        <p:nvSpPr>
          <p:cNvPr id="10" name="sketch line">
            <a:extLst>
              <a:ext uri="{FF2B5EF4-FFF2-40B4-BE49-F238E27FC236}">
                <a16:creationId xmlns:a16="http://schemas.microsoft.com/office/drawing/2014/main" id="{33C5EC21-9FE6-A8D6-0B5F-4668D5BC06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9036" y="1677373"/>
            <a:ext cx="10853928" cy="18288"/>
          </a:xfrm>
          <a:custGeom>
            <a:avLst/>
            <a:gdLst>
              <a:gd name="csX0" fmla="*/ 0 w 10853928"/>
              <a:gd name="csY0" fmla="*/ 0 h 18288"/>
              <a:gd name="csX1" fmla="*/ 461292 w 10853928"/>
              <a:gd name="csY1" fmla="*/ 0 h 18288"/>
              <a:gd name="csX2" fmla="*/ 1139662 w 10853928"/>
              <a:gd name="csY2" fmla="*/ 0 h 18288"/>
              <a:gd name="csX3" fmla="*/ 1926572 w 10853928"/>
              <a:gd name="csY3" fmla="*/ 0 h 18288"/>
              <a:gd name="csX4" fmla="*/ 2279325 w 10853928"/>
              <a:gd name="csY4" fmla="*/ 0 h 18288"/>
              <a:gd name="csX5" fmla="*/ 2632078 w 10853928"/>
              <a:gd name="csY5" fmla="*/ 0 h 18288"/>
              <a:gd name="csX6" fmla="*/ 3527527 w 10853928"/>
              <a:gd name="csY6" fmla="*/ 0 h 18288"/>
              <a:gd name="csX7" fmla="*/ 4205897 w 10853928"/>
              <a:gd name="csY7" fmla="*/ 0 h 18288"/>
              <a:gd name="csX8" fmla="*/ 4558650 w 10853928"/>
              <a:gd name="csY8" fmla="*/ 0 h 18288"/>
              <a:gd name="csX9" fmla="*/ 5237020 w 10853928"/>
              <a:gd name="csY9" fmla="*/ 0 h 18288"/>
              <a:gd name="csX10" fmla="*/ 6132469 w 10853928"/>
              <a:gd name="csY10" fmla="*/ 0 h 18288"/>
              <a:gd name="csX11" fmla="*/ 6702301 w 10853928"/>
              <a:gd name="csY11" fmla="*/ 0 h 18288"/>
              <a:gd name="csX12" fmla="*/ 7272132 w 10853928"/>
              <a:gd name="csY12" fmla="*/ 0 h 18288"/>
              <a:gd name="csX13" fmla="*/ 7950502 w 10853928"/>
              <a:gd name="csY13" fmla="*/ 0 h 18288"/>
              <a:gd name="csX14" fmla="*/ 8737412 w 10853928"/>
              <a:gd name="csY14" fmla="*/ 0 h 18288"/>
              <a:gd name="csX15" fmla="*/ 9524322 w 10853928"/>
              <a:gd name="csY15" fmla="*/ 0 h 18288"/>
              <a:gd name="csX16" fmla="*/ 10853928 w 10853928"/>
              <a:gd name="csY16" fmla="*/ 0 h 18288"/>
              <a:gd name="csX17" fmla="*/ 10853928 w 10853928"/>
              <a:gd name="csY17" fmla="*/ 18288 h 18288"/>
              <a:gd name="csX18" fmla="*/ 10392636 w 10853928"/>
              <a:gd name="csY18" fmla="*/ 18288 h 18288"/>
              <a:gd name="csX19" fmla="*/ 9497187 w 10853928"/>
              <a:gd name="csY19" fmla="*/ 18288 h 18288"/>
              <a:gd name="csX20" fmla="*/ 8818817 w 10853928"/>
              <a:gd name="csY20" fmla="*/ 18288 h 18288"/>
              <a:gd name="csX21" fmla="*/ 8466064 w 10853928"/>
              <a:gd name="csY21" fmla="*/ 18288 h 18288"/>
              <a:gd name="csX22" fmla="*/ 7787693 w 10853928"/>
              <a:gd name="csY22" fmla="*/ 18288 h 18288"/>
              <a:gd name="csX23" fmla="*/ 7217862 w 10853928"/>
              <a:gd name="csY23" fmla="*/ 18288 h 18288"/>
              <a:gd name="csX24" fmla="*/ 6648031 w 10853928"/>
              <a:gd name="csY24" fmla="*/ 18288 h 18288"/>
              <a:gd name="csX25" fmla="*/ 6078200 w 10853928"/>
              <a:gd name="csY25" fmla="*/ 18288 h 18288"/>
              <a:gd name="csX26" fmla="*/ 5508368 w 10853928"/>
              <a:gd name="csY26" fmla="*/ 18288 h 18288"/>
              <a:gd name="csX27" fmla="*/ 4721459 w 10853928"/>
              <a:gd name="csY27" fmla="*/ 18288 h 18288"/>
              <a:gd name="csX28" fmla="*/ 4043088 w 10853928"/>
              <a:gd name="csY28" fmla="*/ 18288 h 18288"/>
              <a:gd name="csX29" fmla="*/ 3690336 w 10853928"/>
              <a:gd name="csY29" fmla="*/ 18288 h 18288"/>
              <a:gd name="csX30" fmla="*/ 3120504 w 10853928"/>
              <a:gd name="csY30" fmla="*/ 18288 h 18288"/>
              <a:gd name="csX31" fmla="*/ 2333595 w 10853928"/>
              <a:gd name="csY31" fmla="*/ 18288 h 18288"/>
              <a:gd name="csX32" fmla="*/ 1872303 w 10853928"/>
              <a:gd name="csY32" fmla="*/ 18288 h 18288"/>
              <a:gd name="csX33" fmla="*/ 976854 w 10853928"/>
              <a:gd name="csY33" fmla="*/ 18288 h 18288"/>
              <a:gd name="csX34" fmla="*/ 0 w 10853928"/>
              <a:gd name="csY34" fmla="*/ 18288 h 18288"/>
              <a:gd name="csX35" fmla="*/ 0 w 10853928"/>
              <a:gd name="csY35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  <a:cxn ang="0">
                <a:pos x="csX34" y="csY34"/>
              </a:cxn>
              <a:cxn ang="0">
                <a:pos x="csX35" y="csY35"/>
              </a:cxn>
            </a:cxnLst>
            <a:rect l="l" t="t" r="r" b="b"/>
            <a:pathLst>
              <a:path w="10853928" h="18288" fill="none" extrusionOk="0">
                <a:moveTo>
                  <a:pt x="0" y="0"/>
                </a:moveTo>
                <a:cubicBezTo>
                  <a:pt x="146993" y="-19076"/>
                  <a:pt x="347684" y="-4790"/>
                  <a:pt x="461292" y="0"/>
                </a:cubicBezTo>
                <a:cubicBezTo>
                  <a:pt x="574900" y="4790"/>
                  <a:pt x="808367" y="19821"/>
                  <a:pt x="1139662" y="0"/>
                </a:cubicBezTo>
                <a:cubicBezTo>
                  <a:pt x="1470957" y="-19821"/>
                  <a:pt x="1627405" y="5721"/>
                  <a:pt x="1926572" y="0"/>
                </a:cubicBezTo>
                <a:cubicBezTo>
                  <a:pt x="2225739" y="-5721"/>
                  <a:pt x="2137730" y="-3235"/>
                  <a:pt x="2279325" y="0"/>
                </a:cubicBezTo>
                <a:cubicBezTo>
                  <a:pt x="2420920" y="3235"/>
                  <a:pt x="2456518" y="9685"/>
                  <a:pt x="2632078" y="0"/>
                </a:cubicBezTo>
                <a:cubicBezTo>
                  <a:pt x="2807638" y="-9685"/>
                  <a:pt x="3211516" y="-43007"/>
                  <a:pt x="3527527" y="0"/>
                </a:cubicBezTo>
                <a:cubicBezTo>
                  <a:pt x="3843538" y="43007"/>
                  <a:pt x="4058833" y="22042"/>
                  <a:pt x="4205897" y="0"/>
                </a:cubicBezTo>
                <a:cubicBezTo>
                  <a:pt x="4352961" y="-22042"/>
                  <a:pt x="4474805" y="-11846"/>
                  <a:pt x="4558650" y="0"/>
                </a:cubicBezTo>
                <a:cubicBezTo>
                  <a:pt x="4642495" y="11846"/>
                  <a:pt x="5041928" y="-6069"/>
                  <a:pt x="5237020" y="0"/>
                </a:cubicBezTo>
                <a:cubicBezTo>
                  <a:pt x="5432112" y="6069"/>
                  <a:pt x="5943266" y="-17479"/>
                  <a:pt x="6132469" y="0"/>
                </a:cubicBezTo>
                <a:cubicBezTo>
                  <a:pt x="6321672" y="17479"/>
                  <a:pt x="6483872" y="26234"/>
                  <a:pt x="6702301" y="0"/>
                </a:cubicBezTo>
                <a:cubicBezTo>
                  <a:pt x="6920730" y="-26234"/>
                  <a:pt x="6991194" y="-15156"/>
                  <a:pt x="7272132" y="0"/>
                </a:cubicBezTo>
                <a:cubicBezTo>
                  <a:pt x="7553070" y="15156"/>
                  <a:pt x="7684444" y="-32961"/>
                  <a:pt x="7950502" y="0"/>
                </a:cubicBezTo>
                <a:cubicBezTo>
                  <a:pt x="8216560" y="32961"/>
                  <a:pt x="8493290" y="-10491"/>
                  <a:pt x="8737412" y="0"/>
                </a:cubicBezTo>
                <a:cubicBezTo>
                  <a:pt x="8981534" y="10491"/>
                  <a:pt x="9191586" y="-13899"/>
                  <a:pt x="9524322" y="0"/>
                </a:cubicBezTo>
                <a:cubicBezTo>
                  <a:pt x="9857058" y="13899"/>
                  <a:pt x="10297509" y="7485"/>
                  <a:pt x="10853928" y="0"/>
                </a:cubicBezTo>
                <a:cubicBezTo>
                  <a:pt x="10854574" y="4451"/>
                  <a:pt x="10854418" y="9226"/>
                  <a:pt x="10853928" y="18288"/>
                </a:cubicBezTo>
                <a:cubicBezTo>
                  <a:pt x="10691638" y="28522"/>
                  <a:pt x="10574319" y="29578"/>
                  <a:pt x="10392636" y="18288"/>
                </a:cubicBezTo>
                <a:cubicBezTo>
                  <a:pt x="10210953" y="6998"/>
                  <a:pt x="9836277" y="-16742"/>
                  <a:pt x="9497187" y="18288"/>
                </a:cubicBezTo>
                <a:cubicBezTo>
                  <a:pt x="9158097" y="53318"/>
                  <a:pt x="9119479" y="30714"/>
                  <a:pt x="8818817" y="18288"/>
                </a:cubicBezTo>
                <a:cubicBezTo>
                  <a:pt x="8518155" y="5863"/>
                  <a:pt x="8640037" y="6483"/>
                  <a:pt x="8466064" y="18288"/>
                </a:cubicBezTo>
                <a:cubicBezTo>
                  <a:pt x="8292091" y="30093"/>
                  <a:pt x="7997656" y="18914"/>
                  <a:pt x="7787693" y="18288"/>
                </a:cubicBezTo>
                <a:cubicBezTo>
                  <a:pt x="7577730" y="17662"/>
                  <a:pt x="7412468" y="21416"/>
                  <a:pt x="7217862" y="18288"/>
                </a:cubicBezTo>
                <a:cubicBezTo>
                  <a:pt x="7023256" y="15160"/>
                  <a:pt x="6898018" y="14824"/>
                  <a:pt x="6648031" y="18288"/>
                </a:cubicBezTo>
                <a:cubicBezTo>
                  <a:pt x="6398044" y="21752"/>
                  <a:pt x="6254402" y="38625"/>
                  <a:pt x="6078200" y="18288"/>
                </a:cubicBezTo>
                <a:cubicBezTo>
                  <a:pt x="5901998" y="-2049"/>
                  <a:pt x="5622886" y="3213"/>
                  <a:pt x="5508368" y="18288"/>
                </a:cubicBezTo>
                <a:cubicBezTo>
                  <a:pt x="5393850" y="33363"/>
                  <a:pt x="5036260" y="26830"/>
                  <a:pt x="4721459" y="18288"/>
                </a:cubicBezTo>
                <a:cubicBezTo>
                  <a:pt x="4406658" y="9746"/>
                  <a:pt x="4239221" y="41551"/>
                  <a:pt x="4043088" y="18288"/>
                </a:cubicBezTo>
                <a:cubicBezTo>
                  <a:pt x="3846955" y="-4975"/>
                  <a:pt x="3818802" y="34658"/>
                  <a:pt x="3690336" y="18288"/>
                </a:cubicBezTo>
                <a:cubicBezTo>
                  <a:pt x="3561870" y="1918"/>
                  <a:pt x="3265491" y="42194"/>
                  <a:pt x="3120504" y="18288"/>
                </a:cubicBezTo>
                <a:cubicBezTo>
                  <a:pt x="2975517" y="-5618"/>
                  <a:pt x="2720254" y="36673"/>
                  <a:pt x="2333595" y="18288"/>
                </a:cubicBezTo>
                <a:cubicBezTo>
                  <a:pt x="1946936" y="-97"/>
                  <a:pt x="2097241" y="5776"/>
                  <a:pt x="1872303" y="18288"/>
                </a:cubicBezTo>
                <a:cubicBezTo>
                  <a:pt x="1647365" y="30800"/>
                  <a:pt x="1282708" y="45380"/>
                  <a:pt x="976854" y="18288"/>
                </a:cubicBezTo>
                <a:cubicBezTo>
                  <a:pt x="671000" y="-8804"/>
                  <a:pt x="408401" y="-12775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853928" h="18288" stroke="0" extrusionOk="0">
                <a:moveTo>
                  <a:pt x="0" y="0"/>
                </a:moveTo>
                <a:cubicBezTo>
                  <a:pt x="267322" y="15284"/>
                  <a:pt x="415388" y="-21048"/>
                  <a:pt x="569831" y="0"/>
                </a:cubicBezTo>
                <a:cubicBezTo>
                  <a:pt x="724274" y="21048"/>
                  <a:pt x="769333" y="-2353"/>
                  <a:pt x="922584" y="0"/>
                </a:cubicBezTo>
                <a:cubicBezTo>
                  <a:pt x="1075835" y="2353"/>
                  <a:pt x="1399490" y="-145"/>
                  <a:pt x="1818033" y="0"/>
                </a:cubicBezTo>
                <a:cubicBezTo>
                  <a:pt x="2236576" y="145"/>
                  <a:pt x="2145330" y="5482"/>
                  <a:pt x="2387864" y="0"/>
                </a:cubicBezTo>
                <a:cubicBezTo>
                  <a:pt x="2630398" y="-5482"/>
                  <a:pt x="2793207" y="18487"/>
                  <a:pt x="2957695" y="0"/>
                </a:cubicBezTo>
                <a:cubicBezTo>
                  <a:pt x="3122183" y="-18487"/>
                  <a:pt x="3579141" y="19003"/>
                  <a:pt x="3853144" y="0"/>
                </a:cubicBezTo>
                <a:cubicBezTo>
                  <a:pt x="4127147" y="-19003"/>
                  <a:pt x="4209857" y="12211"/>
                  <a:pt x="4314436" y="0"/>
                </a:cubicBezTo>
                <a:cubicBezTo>
                  <a:pt x="4419015" y="-12211"/>
                  <a:pt x="4762459" y="-17220"/>
                  <a:pt x="5209885" y="0"/>
                </a:cubicBezTo>
                <a:cubicBezTo>
                  <a:pt x="5657311" y="17220"/>
                  <a:pt x="5692663" y="-3290"/>
                  <a:pt x="6105335" y="0"/>
                </a:cubicBezTo>
                <a:cubicBezTo>
                  <a:pt x="6518007" y="3290"/>
                  <a:pt x="6455516" y="-5124"/>
                  <a:pt x="6783705" y="0"/>
                </a:cubicBezTo>
                <a:cubicBezTo>
                  <a:pt x="7111894" y="5124"/>
                  <a:pt x="7441941" y="-17829"/>
                  <a:pt x="7679154" y="0"/>
                </a:cubicBezTo>
                <a:cubicBezTo>
                  <a:pt x="7916367" y="17829"/>
                  <a:pt x="8102967" y="-24363"/>
                  <a:pt x="8248985" y="0"/>
                </a:cubicBezTo>
                <a:cubicBezTo>
                  <a:pt x="8395003" y="24363"/>
                  <a:pt x="8552393" y="25505"/>
                  <a:pt x="8818817" y="0"/>
                </a:cubicBezTo>
                <a:cubicBezTo>
                  <a:pt x="9085241" y="-25505"/>
                  <a:pt x="9411308" y="38000"/>
                  <a:pt x="9605726" y="0"/>
                </a:cubicBezTo>
                <a:cubicBezTo>
                  <a:pt x="9800144" y="-38000"/>
                  <a:pt x="10006468" y="-25741"/>
                  <a:pt x="10175558" y="0"/>
                </a:cubicBezTo>
                <a:cubicBezTo>
                  <a:pt x="10344648" y="25741"/>
                  <a:pt x="10696282" y="695"/>
                  <a:pt x="10853928" y="0"/>
                </a:cubicBezTo>
                <a:cubicBezTo>
                  <a:pt x="10853521" y="8690"/>
                  <a:pt x="10853774" y="14141"/>
                  <a:pt x="10853928" y="18288"/>
                </a:cubicBezTo>
                <a:cubicBezTo>
                  <a:pt x="10608124" y="24255"/>
                  <a:pt x="10343415" y="22307"/>
                  <a:pt x="10067018" y="18288"/>
                </a:cubicBezTo>
                <a:cubicBezTo>
                  <a:pt x="9790621" y="14270"/>
                  <a:pt x="9843266" y="3564"/>
                  <a:pt x="9714266" y="18288"/>
                </a:cubicBezTo>
                <a:cubicBezTo>
                  <a:pt x="9585266" y="33012"/>
                  <a:pt x="9379484" y="1875"/>
                  <a:pt x="9252974" y="18288"/>
                </a:cubicBezTo>
                <a:cubicBezTo>
                  <a:pt x="9126464" y="34701"/>
                  <a:pt x="8580678" y="-4904"/>
                  <a:pt x="8357525" y="18288"/>
                </a:cubicBezTo>
                <a:cubicBezTo>
                  <a:pt x="8134372" y="41480"/>
                  <a:pt x="7903199" y="26458"/>
                  <a:pt x="7679154" y="18288"/>
                </a:cubicBezTo>
                <a:cubicBezTo>
                  <a:pt x="7455109" y="10118"/>
                  <a:pt x="7435944" y="27109"/>
                  <a:pt x="7217862" y="18288"/>
                </a:cubicBezTo>
                <a:cubicBezTo>
                  <a:pt x="6999780" y="9467"/>
                  <a:pt x="6680409" y="18985"/>
                  <a:pt x="6539492" y="18288"/>
                </a:cubicBezTo>
                <a:cubicBezTo>
                  <a:pt x="6398575" y="17592"/>
                  <a:pt x="6312077" y="33018"/>
                  <a:pt x="6186739" y="18288"/>
                </a:cubicBezTo>
                <a:cubicBezTo>
                  <a:pt x="6061401" y="3558"/>
                  <a:pt x="5947033" y="12075"/>
                  <a:pt x="5833986" y="18288"/>
                </a:cubicBezTo>
                <a:cubicBezTo>
                  <a:pt x="5720939" y="24501"/>
                  <a:pt x="5482226" y="8586"/>
                  <a:pt x="5155616" y="18288"/>
                </a:cubicBezTo>
                <a:cubicBezTo>
                  <a:pt x="4829006" y="27991"/>
                  <a:pt x="4841274" y="29316"/>
                  <a:pt x="4694324" y="18288"/>
                </a:cubicBezTo>
                <a:cubicBezTo>
                  <a:pt x="4547374" y="7260"/>
                  <a:pt x="4077675" y="7013"/>
                  <a:pt x="3907414" y="18288"/>
                </a:cubicBezTo>
                <a:cubicBezTo>
                  <a:pt x="3737153" y="29564"/>
                  <a:pt x="3538393" y="21630"/>
                  <a:pt x="3446122" y="18288"/>
                </a:cubicBezTo>
                <a:cubicBezTo>
                  <a:pt x="3353851" y="14946"/>
                  <a:pt x="2990320" y="-8091"/>
                  <a:pt x="2659212" y="18288"/>
                </a:cubicBezTo>
                <a:cubicBezTo>
                  <a:pt x="2328104" y="44667"/>
                  <a:pt x="2427653" y="9607"/>
                  <a:pt x="2306460" y="18288"/>
                </a:cubicBezTo>
                <a:cubicBezTo>
                  <a:pt x="2185267" y="26969"/>
                  <a:pt x="1719763" y="3717"/>
                  <a:pt x="1519550" y="18288"/>
                </a:cubicBezTo>
                <a:cubicBezTo>
                  <a:pt x="1319337" y="32860"/>
                  <a:pt x="1167371" y="17040"/>
                  <a:pt x="1058258" y="18288"/>
                </a:cubicBezTo>
                <a:cubicBezTo>
                  <a:pt x="949145" y="19536"/>
                  <a:pt x="780234" y="31447"/>
                  <a:pt x="705505" y="18288"/>
                </a:cubicBezTo>
                <a:cubicBezTo>
                  <a:pt x="630776" y="5129"/>
                  <a:pt x="215796" y="30056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7" name="Graphic 56" descr="Man with solid fill">
            <a:extLst>
              <a:ext uri="{FF2B5EF4-FFF2-40B4-BE49-F238E27FC236}">
                <a16:creationId xmlns:a16="http://schemas.microsoft.com/office/drawing/2014/main" id="{145C1A20-6402-D0E9-A467-087D9F59FB6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392555" y="4728309"/>
            <a:ext cx="457200" cy="457200"/>
          </a:xfrm>
          <a:prstGeom prst="rect">
            <a:avLst/>
          </a:prstGeom>
        </p:spPr>
      </p:pic>
      <p:pic>
        <p:nvPicPr>
          <p:cNvPr id="58" name="Graphic 57" descr="Man with solid fill">
            <a:extLst>
              <a:ext uri="{FF2B5EF4-FFF2-40B4-BE49-F238E27FC236}">
                <a16:creationId xmlns:a16="http://schemas.microsoft.com/office/drawing/2014/main" id="{E8D4D067-99D3-C85D-0A67-D1E3BE0BFD7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630225" y="4716174"/>
            <a:ext cx="457200" cy="457200"/>
          </a:xfrm>
          <a:prstGeom prst="rect">
            <a:avLst/>
          </a:prstGeom>
        </p:spPr>
      </p:pic>
      <p:pic>
        <p:nvPicPr>
          <p:cNvPr id="59" name="Graphic 58" descr="Man with solid fill">
            <a:extLst>
              <a:ext uri="{FF2B5EF4-FFF2-40B4-BE49-F238E27FC236}">
                <a16:creationId xmlns:a16="http://schemas.microsoft.com/office/drawing/2014/main" id="{5DA7AAD0-3597-D61E-FDF5-305C247DB2B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858825" y="4721961"/>
            <a:ext cx="457200" cy="457200"/>
          </a:xfrm>
          <a:prstGeom prst="rect">
            <a:avLst/>
          </a:prstGeom>
        </p:spPr>
      </p:pic>
      <p:pic>
        <p:nvPicPr>
          <p:cNvPr id="60" name="Graphic 59" descr="Man with solid fill">
            <a:extLst>
              <a:ext uri="{FF2B5EF4-FFF2-40B4-BE49-F238E27FC236}">
                <a16:creationId xmlns:a16="http://schemas.microsoft.com/office/drawing/2014/main" id="{CAB439AA-806D-3FF6-9684-C77E7828E55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096495" y="4722522"/>
            <a:ext cx="457200" cy="457200"/>
          </a:xfrm>
          <a:prstGeom prst="rect">
            <a:avLst/>
          </a:prstGeom>
        </p:spPr>
      </p:pic>
      <p:pic>
        <p:nvPicPr>
          <p:cNvPr id="61" name="Graphic 60" descr="Man with solid fill">
            <a:extLst>
              <a:ext uri="{FF2B5EF4-FFF2-40B4-BE49-F238E27FC236}">
                <a16:creationId xmlns:a16="http://schemas.microsoft.com/office/drawing/2014/main" id="{17DF986D-BFBA-55F9-BA5A-7F58B5850F5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343235" y="4716174"/>
            <a:ext cx="457200" cy="457200"/>
          </a:xfrm>
          <a:prstGeom prst="rect">
            <a:avLst/>
          </a:prstGeom>
        </p:spPr>
      </p:pic>
      <p:pic>
        <p:nvPicPr>
          <p:cNvPr id="67" name="Graphic 66" descr="Man with solid fill">
            <a:extLst>
              <a:ext uri="{FF2B5EF4-FFF2-40B4-BE49-F238E27FC236}">
                <a16:creationId xmlns:a16="http://schemas.microsoft.com/office/drawing/2014/main" id="{4FA28E97-6406-19FF-A8C5-7F8AA4381E7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54589" y="4736586"/>
            <a:ext cx="457200" cy="457200"/>
          </a:xfrm>
          <a:prstGeom prst="rect">
            <a:avLst/>
          </a:prstGeom>
        </p:spPr>
      </p:pic>
      <p:pic>
        <p:nvPicPr>
          <p:cNvPr id="3" name="Graphic 2" descr="Man with solid fill">
            <a:extLst>
              <a:ext uri="{FF2B5EF4-FFF2-40B4-BE49-F238E27FC236}">
                <a16:creationId xmlns:a16="http://schemas.microsoft.com/office/drawing/2014/main" id="{73527820-6F81-BDF1-CC72-B0FD70A6CE6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050110" y="5587436"/>
            <a:ext cx="457200" cy="457200"/>
          </a:xfrm>
          <a:prstGeom prst="rect">
            <a:avLst/>
          </a:prstGeom>
        </p:spPr>
      </p:pic>
      <p:pic>
        <p:nvPicPr>
          <p:cNvPr id="14" name="Graphic 13" descr="Man with solid fill">
            <a:extLst>
              <a:ext uri="{FF2B5EF4-FFF2-40B4-BE49-F238E27FC236}">
                <a16:creationId xmlns:a16="http://schemas.microsoft.com/office/drawing/2014/main" id="{689C5A33-E404-184E-3CB5-3817C000963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278710" y="5599571"/>
            <a:ext cx="457200" cy="457200"/>
          </a:xfrm>
          <a:prstGeom prst="rect">
            <a:avLst/>
          </a:prstGeom>
        </p:spPr>
      </p:pic>
      <p:pic>
        <p:nvPicPr>
          <p:cNvPr id="15" name="Graphic 14" descr="Man with solid fill">
            <a:extLst>
              <a:ext uri="{FF2B5EF4-FFF2-40B4-BE49-F238E27FC236}">
                <a16:creationId xmlns:a16="http://schemas.microsoft.com/office/drawing/2014/main" id="{4FC75B2B-90BE-B7B8-8E9D-6DFB8640872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507310" y="5595526"/>
            <a:ext cx="457200" cy="457200"/>
          </a:xfrm>
          <a:prstGeom prst="rect">
            <a:avLst/>
          </a:prstGeom>
        </p:spPr>
      </p:pic>
      <p:pic>
        <p:nvPicPr>
          <p:cNvPr id="18" name="Graphic 17" descr="Man with solid fill">
            <a:extLst>
              <a:ext uri="{FF2B5EF4-FFF2-40B4-BE49-F238E27FC236}">
                <a16:creationId xmlns:a16="http://schemas.microsoft.com/office/drawing/2014/main" id="{B55CBD79-E325-E7FE-4710-36FE27C7D53A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2047960" y="5583391"/>
            <a:ext cx="457200" cy="457200"/>
          </a:xfrm>
          <a:prstGeom prst="rect">
            <a:avLst/>
          </a:prstGeom>
        </p:spPr>
      </p:pic>
      <p:pic>
        <p:nvPicPr>
          <p:cNvPr id="19" name="Graphic 18" descr="Man with solid fill">
            <a:extLst>
              <a:ext uri="{FF2B5EF4-FFF2-40B4-BE49-F238E27FC236}">
                <a16:creationId xmlns:a16="http://schemas.microsoft.com/office/drawing/2014/main" id="{555FCFF0-2C79-9ECB-0232-52F5E099EB3F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2311612" y="5583391"/>
            <a:ext cx="457200" cy="457200"/>
          </a:xfrm>
          <a:prstGeom prst="rect">
            <a:avLst/>
          </a:prstGeom>
        </p:spPr>
      </p:pic>
      <p:pic>
        <p:nvPicPr>
          <p:cNvPr id="20" name="Graphic 19" descr="Man with solid fill">
            <a:extLst>
              <a:ext uri="{FF2B5EF4-FFF2-40B4-BE49-F238E27FC236}">
                <a16:creationId xmlns:a16="http://schemas.microsoft.com/office/drawing/2014/main" id="{8A8C1AA5-DDB5-4BD5-201B-966816FCB6B5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2543726" y="5595526"/>
            <a:ext cx="457200" cy="457200"/>
          </a:xfrm>
          <a:prstGeom prst="rect">
            <a:avLst/>
          </a:prstGeom>
        </p:spPr>
      </p:pic>
      <p:sp>
        <p:nvSpPr>
          <p:cNvPr id="21" name="TextBox 20">
            <a:extLst>
              <a:ext uri="{FF2B5EF4-FFF2-40B4-BE49-F238E27FC236}">
                <a16:creationId xmlns:a16="http://schemas.microsoft.com/office/drawing/2014/main" id="{D45B3499-FC79-62C5-E090-1D83E1C9FB20}"/>
              </a:ext>
            </a:extLst>
          </p:cNvPr>
          <p:cNvSpPr txBox="1"/>
          <p:nvPr/>
        </p:nvSpPr>
        <p:spPr>
          <a:xfrm>
            <a:off x="2814595" y="5759192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..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24B2D94D-F4C5-C086-FFCC-05E9C37959C9}"/>
              </a:ext>
            </a:extLst>
          </p:cNvPr>
          <p:cNvSpPr txBox="1"/>
          <p:nvPr/>
        </p:nvSpPr>
        <p:spPr>
          <a:xfrm>
            <a:off x="1723723" y="5759192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>
                <a:solidFill>
                  <a:schemeClr val="accent2">
                    <a:lumMod val="75000"/>
                  </a:schemeClr>
                </a:solidFill>
              </a:rPr>
              <a:t>..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2CE10A20-3E6F-0EC2-602D-67E9D4CA81C1}"/>
              </a:ext>
            </a:extLst>
          </p:cNvPr>
          <p:cNvSpPr/>
          <p:nvPr/>
        </p:nvSpPr>
        <p:spPr>
          <a:xfrm>
            <a:off x="838200" y="4333114"/>
            <a:ext cx="2433595" cy="1951735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>
                <a:solidFill>
                  <a:sysClr val="windowText" lastClr="000000"/>
                </a:solidFill>
              </a:rPr>
              <a:t>F18</a:t>
            </a:r>
          </a:p>
          <a:p>
            <a:pPr algn="ctr"/>
            <a:endParaRPr lang="sv-SE" dirty="0">
              <a:solidFill>
                <a:sysClr val="windowText" lastClr="000000"/>
              </a:solidFill>
            </a:endParaRPr>
          </a:p>
          <a:p>
            <a:pPr algn="ctr"/>
            <a:endParaRPr lang="sv-SE" dirty="0">
              <a:solidFill>
                <a:sysClr val="windowText" lastClr="000000"/>
              </a:solidFill>
            </a:endParaRPr>
          </a:p>
          <a:p>
            <a:pPr algn="ctr"/>
            <a:endParaRPr lang="sv-SE" dirty="0">
              <a:solidFill>
                <a:sysClr val="windowText" lastClr="000000"/>
              </a:solidFill>
            </a:endParaRPr>
          </a:p>
          <a:p>
            <a:pPr algn="ctr"/>
            <a:endParaRPr lang="sv-SE" dirty="0">
              <a:solidFill>
                <a:sysClr val="windowText" lastClr="000000"/>
              </a:solidFill>
            </a:endParaRPr>
          </a:p>
          <a:p>
            <a:pPr algn="ctr"/>
            <a:endParaRPr lang="sv-SE" dirty="0">
              <a:solidFill>
                <a:sysClr val="windowText" lastClr="000000"/>
              </a:solidFill>
            </a:endParaRPr>
          </a:p>
          <a:p>
            <a:pPr algn="ctr"/>
            <a:endParaRPr lang="sv-SE" dirty="0">
              <a:solidFill>
                <a:sysClr val="windowText" lastClr="000000"/>
              </a:solidFill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17ED41AC-45C4-C957-6529-25946BDEC61D}"/>
              </a:ext>
            </a:extLst>
          </p:cNvPr>
          <p:cNvSpPr/>
          <p:nvPr/>
        </p:nvSpPr>
        <p:spPr>
          <a:xfrm>
            <a:off x="838200" y="3328437"/>
            <a:ext cx="2433595" cy="751776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>
                <a:solidFill>
                  <a:sysClr val="windowText" lastClr="000000"/>
                </a:solidFill>
              </a:rPr>
              <a:t>Irsta IF styrelse</a:t>
            </a:r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E3411629-ABD3-47DE-0A6A-35FB0A775807}"/>
              </a:ext>
            </a:extLst>
          </p:cNvPr>
          <p:cNvCxnSpPr>
            <a:cxnSpLocks/>
          </p:cNvCxnSpPr>
          <p:nvPr/>
        </p:nvCxnSpPr>
        <p:spPr>
          <a:xfrm>
            <a:off x="2054998" y="4080213"/>
            <a:ext cx="0" cy="252901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8148267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DEF5C3F-2F51-8297-7DD6-5291BEF8E9B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7F03AC3C-B911-C4B4-4EA3-8172DBB41C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AA877A0-FC27-C546-0CC4-0B631E1EB8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sv-SE" sz="5400" dirty="0"/>
              <a:t>Organisation &amp; Ekonomi - organisation</a:t>
            </a:r>
          </a:p>
        </p:txBody>
      </p:sp>
      <p:sp>
        <p:nvSpPr>
          <p:cNvPr id="10" name="sketch line">
            <a:extLst>
              <a:ext uri="{FF2B5EF4-FFF2-40B4-BE49-F238E27FC236}">
                <a16:creationId xmlns:a16="http://schemas.microsoft.com/office/drawing/2014/main" id="{BF0A10A1-EDA0-1E58-0E4F-C0D0AEC23A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9036" y="1677373"/>
            <a:ext cx="10853928" cy="18288"/>
          </a:xfrm>
          <a:custGeom>
            <a:avLst/>
            <a:gdLst>
              <a:gd name="csX0" fmla="*/ 0 w 10853928"/>
              <a:gd name="csY0" fmla="*/ 0 h 18288"/>
              <a:gd name="csX1" fmla="*/ 461292 w 10853928"/>
              <a:gd name="csY1" fmla="*/ 0 h 18288"/>
              <a:gd name="csX2" fmla="*/ 1139662 w 10853928"/>
              <a:gd name="csY2" fmla="*/ 0 h 18288"/>
              <a:gd name="csX3" fmla="*/ 1926572 w 10853928"/>
              <a:gd name="csY3" fmla="*/ 0 h 18288"/>
              <a:gd name="csX4" fmla="*/ 2279325 w 10853928"/>
              <a:gd name="csY4" fmla="*/ 0 h 18288"/>
              <a:gd name="csX5" fmla="*/ 2632078 w 10853928"/>
              <a:gd name="csY5" fmla="*/ 0 h 18288"/>
              <a:gd name="csX6" fmla="*/ 3527527 w 10853928"/>
              <a:gd name="csY6" fmla="*/ 0 h 18288"/>
              <a:gd name="csX7" fmla="*/ 4205897 w 10853928"/>
              <a:gd name="csY7" fmla="*/ 0 h 18288"/>
              <a:gd name="csX8" fmla="*/ 4558650 w 10853928"/>
              <a:gd name="csY8" fmla="*/ 0 h 18288"/>
              <a:gd name="csX9" fmla="*/ 5237020 w 10853928"/>
              <a:gd name="csY9" fmla="*/ 0 h 18288"/>
              <a:gd name="csX10" fmla="*/ 6132469 w 10853928"/>
              <a:gd name="csY10" fmla="*/ 0 h 18288"/>
              <a:gd name="csX11" fmla="*/ 6702301 w 10853928"/>
              <a:gd name="csY11" fmla="*/ 0 h 18288"/>
              <a:gd name="csX12" fmla="*/ 7272132 w 10853928"/>
              <a:gd name="csY12" fmla="*/ 0 h 18288"/>
              <a:gd name="csX13" fmla="*/ 7950502 w 10853928"/>
              <a:gd name="csY13" fmla="*/ 0 h 18288"/>
              <a:gd name="csX14" fmla="*/ 8737412 w 10853928"/>
              <a:gd name="csY14" fmla="*/ 0 h 18288"/>
              <a:gd name="csX15" fmla="*/ 9524322 w 10853928"/>
              <a:gd name="csY15" fmla="*/ 0 h 18288"/>
              <a:gd name="csX16" fmla="*/ 10853928 w 10853928"/>
              <a:gd name="csY16" fmla="*/ 0 h 18288"/>
              <a:gd name="csX17" fmla="*/ 10853928 w 10853928"/>
              <a:gd name="csY17" fmla="*/ 18288 h 18288"/>
              <a:gd name="csX18" fmla="*/ 10392636 w 10853928"/>
              <a:gd name="csY18" fmla="*/ 18288 h 18288"/>
              <a:gd name="csX19" fmla="*/ 9497187 w 10853928"/>
              <a:gd name="csY19" fmla="*/ 18288 h 18288"/>
              <a:gd name="csX20" fmla="*/ 8818817 w 10853928"/>
              <a:gd name="csY20" fmla="*/ 18288 h 18288"/>
              <a:gd name="csX21" fmla="*/ 8466064 w 10853928"/>
              <a:gd name="csY21" fmla="*/ 18288 h 18288"/>
              <a:gd name="csX22" fmla="*/ 7787693 w 10853928"/>
              <a:gd name="csY22" fmla="*/ 18288 h 18288"/>
              <a:gd name="csX23" fmla="*/ 7217862 w 10853928"/>
              <a:gd name="csY23" fmla="*/ 18288 h 18288"/>
              <a:gd name="csX24" fmla="*/ 6648031 w 10853928"/>
              <a:gd name="csY24" fmla="*/ 18288 h 18288"/>
              <a:gd name="csX25" fmla="*/ 6078200 w 10853928"/>
              <a:gd name="csY25" fmla="*/ 18288 h 18288"/>
              <a:gd name="csX26" fmla="*/ 5508368 w 10853928"/>
              <a:gd name="csY26" fmla="*/ 18288 h 18288"/>
              <a:gd name="csX27" fmla="*/ 4721459 w 10853928"/>
              <a:gd name="csY27" fmla="*/ 18288 h 18288"/>
              <a:gd name="csX28" fmla="*/ 4043088 w 10853928"/>
              <a:gd name="csY28" fmla="*/ 18288 h 18288"/>
              <a:gd name="csX29" fmla="*/ 3690336 w 10853928"/>
              <a:gd name="csY29" fmla="*/ 18288 h 18288"/>
              <a:gd name="csX30" fmla="*/ 3120504 w 10853928"/>
              <a:gd name="csY30" fmla="*/ 18288 h 18288"/>
              <a:gd name="csX31" fmla="*/ 2333595 w 10853928"/>
              <a:gd name="csY31" fmla="*/ 18288 h 18288"/>
              <a:gd name="csX32" fmla="*/ 1872303 w 10853928"/>
              <a:gd name="csY32" fmla="*/ 18288 h 18288"/>
              <a:gd name="csX33" fmla="*/ 976854 w 10853928"/>
              <a:gd name="csY33" fmla="*/ 18288 h 18288"/>
              <a:gd name="csX34" fmla="*/ 0 w 10853928"/>
              <a:gd name="csY34" fmla="*/ 18288 h 18288"/>
              <a:gd name="csX35" fmla="*/ 0 w 10853928"/>
              <a:gd name="csY35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  <a:cxn ang="0">
                <a:pos x="csX34" y="csY34"/>
              </a:cxn>
              <a:cxn ang="0">
                <a:pos x="csX35" y="csY35"/>
              </a:cxn>
            </a:cxnLst>
            <a:rect l="l" t="t" r="r" b="b"/>
            <a:pathLst>
              <a:path w="10853928" h="18288" fill="none" extrusionOk="0">
                <a:moveTo>
                  <a:pt x="0" y="0"/>
                </a:moveTo>
                <a:cubicBezTo>
                  <a:pt x="146993" y="-19076"/>
                  <a:pt x="347684" y="-4790"/>
                  <a:pt x="461292" y="0"/>
                </a:cubicBezTo>
                <a:cubicBezTo>
                  <a:pt x="574900" y="4790"/>
                  <a:pt x="808367" y="19821"/>
                  <a:pt x="1139662" y="0"/>
                </a:cubicBezTo>
                <a:cubicBezTo>
                  <a:pt x="1470957" y="-19821"/>
                  <a:pt x="1627405" y="5721"/>
                  <a:pt x="1926572" y="0"/>
                </a:cubicBezTo>
                <a:cubicBezTo>
                  <a:pt x="2225739" y="-5721"/>
                  <a:pt x="2137730" y="-3235"/>
                  <a:pt x="2279325" y="0"/>
                </a:cubicBezTo>
                <a:cubicBezTo>
                  <a:pt x="2420920" y="3235"/>
                  <a:pt x="2456518" y="9685"/>
                  <a:pt x="2632078" y="0"/>
                </a:cubicBezTo>
                <a:cubicBezTo>
                  <a:pt x="2807638" y="-9685"/>
                  <a:pt x="3211516" y="-43007"/>
                  <a:pt x="3527527" y="0"/>
                </a:cubicBezTo>
                <a:cubicBezTo>
                  <a:pt x="3843538" y="43007"/>
                  <a:pt x="4058833" y="22042"/>
                  <a:pt x="4205897" y="0"/>
                </a:cubicBezTo>
                <a:cubicBezTo>
                  <a:pt x="4352961" y="-22042"/>
                  <a:pt x="4474805" y="-11846"/>
                  <a:pt x="4558650" y="0"/>
                </a:cubicBezTo>
                <a:cubicBezTo>
                  <a:pt x="4642495" y="11846"/>
                  <a:pt x="5041928" y="-6069"/>
                  <a:pt x="5237020" y="0"/>
                </a:cubicBezTo>
                <a:cubicBezTo>
                  <a:pt x="5432112" y="6069"/>
                  <a:pt x="5943266" y="-17479"/>
                  <a:pt x="6132469" y="0"/>
                </a:cubicBezTo>
                <a:cubicBezTo>
                  <a:pt x="6321672" y="17479"/>
                  <a:pt x="6483872" y="26234"/>
                  <a:pt x="6702301" y="0"/>
                </a:cubicBezTo>
                <a:cubicBezTo>
                  <a:pt x="6920730" y="-26234"/>
                  <a:pt x="6991194" y="-15156"/>
                  <a:pt x="7272132" y="0"/>
                </a:cubicBezTo>
                <a:cubicBezTo>
                  <a:pt x="7553070" y="15156"/>
                  <a:pt x="7684444" y="-32961"/>
                  <a:pt x="7950502" y="0"/>
                </a:cubicBezTo>
                <a:cubicBezTo>
                  <a:pt x="8216560" y="32961"/>
                  <a:pt x="8493290" y="-10491"/>
                  <a:pt x="8737412" y="0"/>
                </a:cubicBezTo>
                <a:cubicBezTo>
                  <a:pt x="8981534" y="10491"/>
                  <a:pt x="9191586" y="-13899"/>
                  <a:pt x="9524322" y="0"/>
                </a:cubicBezTo>
                <a:cubicBezTo>
                  <a:pt x="9857058" y="13899"/>
                  <a:pt x="10297509" y="7485"/>
                  <a:pt x="10853928" y="0"/>
                </a:cubicBezTo>
                <a:cubicBezTo>
                  <a:pt x="10854574" y="4451"/>
                  <a:pt x="10854418" y="9226"/>
                  <a:pt x="10853928" y="18288"/>
                </a:cubicBezTo>
                <a:cubicBezTo>
                  <a:pt x="10691638" y="28522"/>
                  <a:pt x="10574319" y="29578"/>
                  <a:pt x="10392636" y="18288"/>
                </a:cubicBezTo>
                <a:cubicBezTo>
                  <a:pt x="10210953" y="6998"/>
                  <a:pt x="9836277" y="-16742"/>
                  <a:pt x="9497187" y="18288"/>
                </a:cubicBezTo>
                <a:cubicBezTo>
                  <a:pt x="9158097" y="53318"/>
                  <a:pt x="9119479" y="30714"/>
                  <a:pt x="8818817" y="18288"/>
                </a:cubicBezTo>
                <a:cubicBezTo>
                  <a:pt x="8518155" y="5863"/>
                  <a:pt x="8640037" y="6483"/>
                  <a:pt x="8466064" y="18288"/>
                </a:cubicBezTo>
                <a:cubicBezTo>
                  <a:pt x="8292091" y="30093"/>
                  <a:pt x="7997656" y="18914"/>
                  <a:pt x="7787693" y="18288"/>
                </a:cubicBezTo>
                <a:cubicBezTo>
                  <a:pt x="7577730" y="17662"/>
                  <a:pt x="7412468" y="21416"/>
                  <a:pt x="7217862" y="18288"/>
                </a:cubicBezTo>
                <a:cubicBezTo>
                  <a:pt x="7023256" y="15160"/>
                  <a:pt x="6898018" y="14824"/>
                  <a:pt x="6648031" y="18288"/>
                </a:cubicBezTo>
                <a:cubicBezTo>
                  <a:pt x="6398044" y="21752"/>
                  <a:pt x="6254402" y="38625"/>
                  <a:pt x="6078200" y="18288"/>
                </a:cubicBezTo>
                <a:cubicBezTo>
                  <a:pt x="5901998" y="-2049"/>
                  <a:pt x="5622886" y="3213"/>
                  <a:pt x="5508368" y="18288"/>
                </a:cubicBezTo>
                <a:cubicBezTo>
                  <a:pt x="5393850" y="33363"/>
                  <a:pt x="5036260" y="26830"/>
                  <a:pt x="4721459" y="18288"/>
                </a:cubicBezTo>
                <a:cubicBezTo>
                  <a:pt x="4406658" y="9746"/>
                  <a:pt x="4239221" y="41551"/>
                  <a:pt x="4043088" y="18288"/>
                </a:cubicBezTo>
                <a:cubicBezTo>
                  <a:pt x="3846955" y="-4975"/>
                  <a:pt x="3818802" y="34658"/>
                  <a:pt x="3690336" y="18288"/>
                </a:cubicBezTo>
                <a:cubicBezTo>
                  <a:pt x="3561870" y="1918"/>
                  <a:pt x="3265491" y="42194"/>
                  <a:pt x="3120504" y="18288"/>
                </a:cubicBezTo>
                <a:cubicBezTo>
                  <a:pt x="2975517" y="-5618"/>
                  <a:pt x="2720254" y="36673"/>
                  <a:pt x="2333595" y="18288"/>
                </a:cubicBezTo>
                <a:cubicBezTo>
                  <a:pt x="1946936" y="-97"/>
                  <a:pt x="2097241" y="5776"/>
                  <a:pt x="1872303" y="18288"/>
                </a:cubicBezTo>
                <a:cubicBezTo>
                  <a:pt x="1647365" y="30800"/>
                  <a:pt x="1282708" y="45380"/>
                  <a:pt x="976854" y="18288"/>
                </a:cubicBezTo>
                <a:cubicBezTo>
                  <a:pt x="671000" y="-8804"/>
                  <a:pt x="408401" y="-12775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853928" h="18288" stroke="0" extrusionOk="0">
                <a:moveTo>
                  <a:pt x="0" y="0"/>
                </a:moveTo>
                <a:cubicBezTo>
                  <a:pt x="267322" y="15284"/>
                  <a:pt x="415388" y="-21048"/>
                  <a:pt x="569831" y="0"/>
                </a:cubicBezTo>
                <a:cubicBezTo>
                  <a:pt x="724274" y="21048"/>
                  <a:pt x="769333" y="-2353"/>
                  <a:pt x="922584" y="0"/>
                </a:cubicBezTo>
                <a:cubicBezTo>
                  <a:pt x="1075835" y="2353"/>
                  <a:pt x="1399490" y="-145"/>
                  <a:pt x="1818033" y="0"/>
                </a:cubicBezTo>
                <a:cubicBezTo>
                  <a:pt x="2236576" y="145"/>
                  <a:pt x="2145330" y="5482"/>
                  <a:pt x="2387864" y="0"/>
                </a:cubicBezTo>
                <a:cubicBezTo>
                  <a:pt x="2630398" y="-5482"/>
                  <a:pt x="2793207" y="18487"/>
                  <a:pt x="2957695" y="0"/>
                </a:cubicBezTo>
                <a:cubicBezTo>
                  <a:pt x="3122183" y="-18487"/>
                  <a:pt x="3579141" y="19003"/>
                  <a:pt x="3853144" y="0"/>
                </a:cubicBezTo>
                <a:cubicBezTo>
                  <a:pt x="4127147" y="-19003"/>
                  <a:pt x="4209857" y="12211"/>
                  <a:pt x="4314436" y="0"/>
                </a:cubicBezTo>
                <a:cubicBezTo>
                  <a:pt x="4419015" y="-12211"/>
                  <a:pt x="4762459" y="-17220"/>
                  <a:pt x="5209885" y="0"/>
                </a:cubicBezTo>
                <a:cubicBezTo>
                  <a:pt x="5657311" y="17220"/>
                  <a:pt x="5692663" y="-3290"/>
                  <a:pt x="6105335" y="0"/>
                </a:cubicBezTo>
                <a:cubicBezTo>
                  <a:pt x="6518007" y="3290"/>
                  <a:pt x="6455516" y="-5124"/>
                  <a:pt x="6783705" y="0"/>
                </a:cubicBezTo>
                <a:cubicBezTo>
                  <a:pt x="7111894" y="5124"/>
                  <a:pt x="7441941" y="-17829"/>
                  <a:pt x="7679154" y="0"/>
                </a:cubicBezTo>
                <a:cubicBezTo>
                  <a:pt x="7916367" y="17829"/>
                  <a:pt x="8102967" y="-24363"/>
                  <a:pt x="8248985" y="0"/>
                </a:cubicBezTo>
                <a:cubicBezTo>
                  <a:pt x="8395003" y="24363"/>
                  <a:pt x="8552393" y="25505"/>
                  <a:pt x="8818817" y="0"/>
                </a:cubicBezTo>
                <a:cubicBezTo>
                  <a:pt x="9085241" y="-25505"/>
                  <a:pt x="9411308" y="38000"/>
                  <a:pt x="9605726" y="0"/>
                </a:cubicBezTo>
                <a:cubicBezTo>
                  <a:pt x="9800144" y="-38000"/>
                  <a:pt x="10006468" y="-25741"/>
                  <a:pt x="10175558" y="0"/>
                </a:cubicBezTo>
                <a:cubicBezTo>
                  <a:pt x="10344648" y="25741"/>
                  <a:pt x="10696282" y="695"/>
                  <a:pt x="10853928" y="0"/>
                </a:cubicBezTo>
                <a:cubicBezTo>
                  <a:pt x="10853521" y="8690"/>
                  <a:pt x="10853774" y="14141"/>
                  <a:pt x="10853928" y="18288"/>
                </a:cubicBezTo>
                <a:cubicBezTo>
                  <a:pt x="10608124" y="24255"/>
                  <a:pt x="10343415" y="22307"/>
                  <a:pt x="10067018" y="18288"/>
                </a:cubicBezTo>
                <a:cubicBezTo>
                  <a:pt x="9790621" y="14270"/>
                  <a:pt x="9843266" y="3564"/>
                  <a:pt x="9714266" y="18288"/>
                </a:cubicBezTo>
                <a:cubicBezTo>
                  <a:pt x="9585266" y="33012"/>
                  <a:pt x="9379484" y="1875"/>
                  <a:pt x="9252974" y="18288"/>
                </a:cubicBezTo>
                <a:cubicBezTo>
                  <a:pt x="9126464" y="34701"/>
                  <a:pt x="8580678" y="-4904"/>
                  <a:pt x="8357525" y="18288"/>
                </a:cubicBezTo>
                <a:cubicBezTo>
                  <a:pt x="8134372" y="41480"/>
                  <a:pt x="7903199" y="26458"/>
                  <a:pt x="7679154" y="18288"/>
                </a:cubicBezTo>
                <a:cubicBezTo>
                  <a:pt x="7455109" y="10118"/>
                  <a:pt x="7435944" y="27109"/>
                  <a:pt x="7217862" y="18288"/>
                </a:cubicBezTo>
                <a:cubicBezTo>
                  <a:pt x="6999780" y="9467"/>
                  <a:pt x="6680409" y="18985"/>
                  <a:pt x="6539492" y="18288"/>
                </a:cubicBezTo>
                <a:cubicBezTo>
                  <a:pt x="6398575" y="17592"/>
                  <a:pt x="6312077" y="33018"/>
                  <a:pt x="6186739" y="18288"/>
                </a:cubicBezTo>
                <a:cubicBezTo>
                  <a:pt x="6061401" y="3558"/>
                  <a:pt x="5947033" y="12075"/>
                  <a:pt x="5833986" y="18288"/>
                </a:cubicBezTo>
                <a:cubicBezTo>
                  <a:pt x="5720939" y="24501"/>
                  <a:pt x="5482226" y="8586"/>
                  <a:pt x="5155616" y="18288"/>
                </a:cubicBezTo>
                <a:cubicBezTo>
                  <a:pt x="4829006" y="27991"/>
                  <a:pt x="4841274" y="29316"/>
                  <a:pt x="4694324" y="18288"/>
                </a:cubicBezTo>
                <a:cubicBezTo>
                  <a:pt x="4547374" y="7260"/>
                  <a:pt x="4077675" y="7013"/>
                  <a:pt x="3907414" y="18288"/>
                </a:cubicBezTo>
                <a:cubicBezTo>
                  <a:pt x="3737153" y="29564"/>
                  <a:pt x="3538393" y="21630"/>
                  <a:pt x="3446122" y="18288"/>
                </a:cubicBezTo>
                <a:cubicBezTo>
                  <a:pt x="3353851" y="14946"/>
                  <a:pt x="2990320" y="-8091"/>
                  <a:pt x="2659212" y="18288"/>
                </a:cubicBezTo>
                <a:cubicBezTo>
                  <a:pt x="2328104" y="44667"/>
                  <a:pt x="2427653" y="9607"/>
                  <a:pt x="2306460" y="18288"/>
                </a:cubicBezTo>
                <a:cubicBezTo>
                  <a:pt x="2185267" y="26969"/>
                  <a:pt x="1719763" y="3717"/>
                  <a:pt x="1519550" y="18288"/>
                </a:cubicBezTo>
                <a:cubicBezTo>
                  <a:pt x="1319337" y="32860"/>
                  <a:pt x="1167371" y="17040"/>
                  <a:pt x="1058258" y="18288"/>
                </a:cubicBezTo>
                <a:cubicBezTo>
                  <a:pt x="949145" y="19536"/>
                  <a:pt x="780234" y="31447"/>
                  <a:pt x="705505" y="18288"/>
                </a:cubicBezTo>
                <a:cubicBezTo>
                  <a:pt x="630776" y="5129"/>
                  <a:pt x="215796" y="30056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7" name="Graphic 56" descr="Man with solid fill">
            <a:extLst>
              <a:ext uri="{FF2B5EF4-FFF2-40B4-BE49-F238E27FC236}">
                <a16:creationId xmlns:a16="http://schemas.microsoft.com/office/drawing/2014/main" id="{EFD056B9-BF14-3A29-8963-CA803BA4C63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392555" y="4728309"/>
            <a:ext cx="457200" cy="457200"/>
          </a:xfrm>
          <a:prstGeom prst="rect">
            <a:avLst/>
          </a:prstGeom>
        </p:spPr>
      </p:pic>
      <p:pic>
        <p:nvPicPr>
          <p:cNvPr id="58" name="Graphic 57" descr="Man with solid fill">
            <a:extLst>
              <a:ext uri="{FF2B5EF4-FFF2-40B4-BE49-F238E27FC236}">
                <a16:creationId xmlns:a16="http://schemas.microsoft.com/office/drawing/2014/main" id="{B41BA848-5989-4B6B-5245-4DCAA5A50D0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630225" y="4716174"/>
            <a:ext cx="457200" cy="457200"/>
          </a:xfrm>
          <a:prstGeom prst="rect">
            <a:avLst/>
          </a:prstGeom>
        </p:spPr>
      </p:pic>
      <p:pic>
        <p:nvPicPr>
          <p:cNvPr id="59" name="Graphic 58" descr="Man with solid fill">
            <a:extLst>
              <a:ext uri="{FF2B5EF4-FFF2-40B4-BE49-F238E27FC236}">
                <a16:creationId xmlns:a16="http://schemas.microsoft.com/office/drawing/2014/main" id="{25C096BF-CDEC-1927-D1A2-D2292A06D5C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858825" y="4721961"/>
            <a:ext cx="457200" cy="457200"/>
          </a:xfrm>
          <a:prstGeom prst="rect">
            <a:avLst/>
          </a:prstGeom>
        </p:spPr>
      </p:pic>
      <p:pic>
        <p:nvPicPr>
          <p:cNvPr id="60" name="Graphic 59" descr="Man with solid fill">
            <a:extLst>
              <a:ext uri="{FF2B5EF4-FFF2-40B4-BE49-F238E27FC236}">
                <a16:creationId xmlns:a16="http://schemas.microsoft.com/office/drawing/2014/main" id="{A0E31EE6-E83F-EE4A-C8C5-3CD5B0E4656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096495" y="4722522"/>
            <a:ext cx="457200" cy="457200"/>
          </a:xfrm>
          <a:prstGeom prst="rect">
            <a:avLst/>
          </a:prstGeom>
        </p:spPr>
      </p:pic>
      <p:pic>
        <p:nvPicPr>
          <p:cNvPr id="61" name="Graphic 60" descr="Man with solid fill">
            <a:extLst>
              <a:ext uri="{FF2B5EF4-FFF2-40B4-BE49-F238E27FC236}">
                <a16:creationId xmlns:a16="http://schemas.microsoft.com/office/drawing/2014/main" id="{07001921-15CE-B7A3-8322-37F73E563F3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343235" y="4716174"/>
            <a:ext cx="457200" cy="457200"/>
          </a:xfrm>
          <a:prstGeom prst="rect">
            <a:avLst/>
          </a:prstGeom>
        </p:spPr>
      </p:pic>
      <p:pic>
        <p:nvPicPr>
          <p:cNvPr id="67" name="Graphic 66" descr="Man with solid fill">
            <a:extLst>
              <a:ext uri="{FF2B5EF4-FFF2-40B4-BE49-F238E27FC236}">
                <a16:creationId xmlns:a16="http://schemas.microsoft.com/office/drawing/2014/main" id="{CDB43551-8949-796D-0756-BD581A20245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54589" y="4736586"/>
            <a:ext cx="457200" cy="457200"/>
          </a:xfrm>
          <a:prstGeom prst="rect">
            <a:avLst/>
          </a:prstGeom>
        </p:spPr>
      </p:pic>
      <p:pic>
        <p:nvPicPr>
          <p:cNvPr id="3" name="Graphic 2" descr="Man with solid fill">
            <a:extLst>
              <a:ext uri="{FF2B5EF4-FFF2-40B4-BE49-F238E27FC236}">
                <a16:creationId xmlns:a16="http://schemas.microsoft.com/office/drawing/2014/main" id="{206271DC-1A5D-CF9C-3BB2-F511E850CFC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050110" y="5587436"/>
            <a:ext cx="457200" cy="457200"/>
          </a:xfrm>
          <a:prstGeom prst="rect">
            <a:avLst/>
          </a:prstGeom>
        </p:spPr>
      </p:pic>
      <p:pic>
        <p:nvPicPr>
          <p:cNvPr id="14" name="Graphic 13" descr="Man with solid fill">
            <a:extLst>
              <a:ext uri="{FF2B5EF4-FFF2-40B4-BE49-F238E27FC236}">
                <a16:creationId xmlns:a16="http://schemas.microsoft.com/office/drawing/2014/main" id="{C9E78627-26FC-5EC5-13CD-2307F83D05C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278710" y="5599571"/>
            <a:ext cx="457200" cy="457200"/>
          </a:xfrm>
          <a:prstGeom prst="rect">
            <a:avLst/>
          </a:prstGeom>
        </p:spPr>
      </p:pic>
      <p:pic>
        <p:nvPicPr>
          <p:cNvPr id="15" name="Graphic 14" descr="Man with solid fill">
            <a:extLst>
              <a:ext uri="{FF2B5EF4-FFF2-40B4-BE49-F238E27FC236}">
                <a16:creationId xmlns:a16="http://schemas.microsoft.com/office/drawing/2014/main" id="{8CFC6AD1-CE40-4024-08EB-BEBCEBF956B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507310" y="5595526"/>
            <a:ext cx="457200" cy="457200"/>
          </a:xfrm>
          <a:prstGeom prst="rect">
            <a:avLst/>
          </a:prstGeom>
        </p:spPr>
      </p:pic>
      <p:pic>
        <p:nvPicPr>
          <p:cNvPr id="18" name="Graphic 17" descr="Man with solid fill">
            <a:extLst>
              <a:ext uri="{FF2B5EF4-FFF2-40B4-BE49-F238E27FC236}">
                <a16:creationId xmlns:a16="http://schemas.microsoft.com/office/drawing/2014/main" id="{06FDCD8A-F3B7-8299-A3E0-75AC3973002D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2047960" y="5583391"/>
            <a:ext cx="457200" cy="457200"/>
          </a:xfrm>
          <a:prstGeom prst="rect">
            <a:avLst/>
          </a:prstGeom>
        </p:spPr>
      </p:pic>
      <p:pic>
        <p:nvPicPr>
          <p:cNvPr id="19" name="Graphic 18" descr="Man with solid fill">
            <a:extLst>
              <a:ext uri="{FF2B5EF4-FFF2-40B4-BE49-F238E27FC236}">
                <a16:creationId xmlns:a16="http://schemas.microsoft.com/office/drawing/2014/main" id="{48C2BE0B-F5FE-3235-5926-F420A9D6EA5B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2311612" y="5583391"/>
            <a:ext cx="457200" cy="457200"/>
          </a:xfrm>
          <a:prstGeom prst="rect">
            <a:avLst/>
          </a:prstGeom>
        </p:spPr>
      </p:pic>
      <p:pic>
        <p:nvPicPr>
          <p:cNvPr id="20" name="Graphic 19" descr="Man with solid fill">
            <a:extLst>
              <a:ext uri="{FF2B5EF4-FFF2-40B4-BE49-F238E27FC236}">
                <a16:creationId xmlns:a16="http://schemas.microsoft.com/office/drawing/2014/main" id="{7CED5FFB-A4E0-FA36-0442-151A2A1B94B2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2543726" y="5595526"/>
            <a:ext cx="457200" cy="457200"/>
          </a:xfrm>
          <a:prstGeom prst="rect">
            <a:avLst/>
          </a:prstGeom>
        </p:spPr>
      </p:pic>
      <p:sp>
        <p:nvSpPr>
          <p:cNvPr id="21" name="TextBox 20">
            <a:extLst>
              <a:ext uri="{FF2B5EF4-FFF2-40B4-BE49-F238E27FC236}">
                <a16:creationId xmlns:a16="http://schemas.microsoft.com/office/drawing/2014/main" id="{B84A0121-A8A4-FC40-5A06-DCDA6BAF0C8B}"/>
              </a:ext>
            </a:extLst>
          </p:cNvPr>
          <p:cNvSpPr txBox="1"/>
          <p:nvPr/>
        </p:nvSpPr>
        <p:spPr>
          <a:xfrm>
            <a:off x="2814595" y="5759192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..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BC912822-A25B-2D42-0DB6-FEBDD7D085EA}"/>
              </a:ext>
            </a:extLst>
          </p:cNvPr>
          <p:cNvSpPr txBox="1"/>
          <p:nvPr/>
        </p:nvSpPr>
        <p:spPr>
          <a:xfrm>
            <a:off x="1723723" y="5759192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>
                <a:solidFill>
                  <a:schemeClr val="accent2">
                    <a:lumMod val="75000"/>
                  </a:schemeClr>
                </a:solidFill>
              </a:rPr>
              <a:t>..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952B52B3-B75D-7684-7292-764EEA0E63DA}"/>
              </a:ext>
            </a:extLst>
          </p:cNvPr>
          <p:cNvSpPr/>
          <p:nvPr/>
        </p:nvSpPr>
        <p:spPr>
          <a:xfrm>
            <a:off x="838200" y="4333114"/>
            <a:ext cx="2433595" cy="1951735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>
                <a:solidFill>
                  <a:sysClr val="windowText" lastClr="000000"/>
                </a:solidFill>
              </a:rPr>
              <a:t>F18</a:t>
            </a:r>
          </a:p>
          <a:p>
            <a:pPr algn="ctr"/>
            <a:endParaRPr lang="sv-SE" dirty="0">
              <a:solidFill>
                <a:sysClr val="windowText" lastClr="000000"/>
              </a:solidFill>
            </a:endParaRPr>
          </a:p>
          <a:p>
            <a:pPr algn="ctr"/>
            <a:endParaRPr lang="sv-SE" dirty="0">
              <a:solidFill>
                <a:sysClr val="windowText" lastClr="000000"/>
              </a:solidFill>
            </a:endParaRPr>
          </a:p>
          <a:p>
            <a:pPr algn="ctr"/>
            <a:endParaRPr lang="sv-SE" dirty="0">
              <a:solidFill>
                <a:sysClr val="windowText" lastClr="000000"/>
              </a:solidFill>
            </a:endParaRPr>
          </a:p>
          <a:p>
            <a:pPr algn="ctr"/>
            <a:endParaRPr lang="sv-SE" dirty="0">
              <a:solidFill>
                <a:sysClr val="windowText" lastClr="000000"/>
              </a:solidFill>
            </a:endParaRPr>
          </a:p>
          <a:p>
            <a:pPr algn="ctr"/>
            <a:endParaRPr lang="sv-SE" dirty="0">
              <a:solidFill>
                <a:sysClr val="windowText" lastClr="000000"/>
              </a:solidFill>
            </a:endParaRPr>
          </a:p>
          <a:p>
            <a:pPr algn="ctr"/>
            <a:endParaRPr lang="sv-SE" dirty="0">
              <a:solidFill>
                <a:sysClr val="windowText" lastClr="000000"/>
              </a:solidFill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AEE1F6CF-C396-48B5-F173-4559216965BA}"/>
              </a:ext>
            </a:extLst>
          </p:cNvPr>
          <p:cNvSpPr/>
          <p:nvPr/>
        </p:nvSpPr>
        <p:spPr>
          <a:xfrm>
            <a:off x="838200" y="3328437"/>
            <a:ext cx="2433595" cy="751776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>
                <a:solidFill>
                  <a:sysClr val="windowText" lastClr="000000"/>
                </a:solidFill>
              </a:rPr>
              <a:t>Irsta IF styrelse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D5596EC-9938-B22A-4766-2965822E9CBE}"/>
              </a:ext>
            </a:extLst>
          </p:cNvPr>
          <p:cNvSpPr/>
          <p:nvPr/>
        </p:nvSpPr>
        <p:spPr>
          <a:xfrm>
            <a:off x="838285" y="2019684"/>
            <a:ext cx="2433595" cy="732024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>
                <a:solidFill>
                  <a:sysClr val="windowText" lastClr="000000"/>
                </a:solidFill>
              </a:rPr>
              <a:t>Kommunen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D0EB216-61D5-F7C7-C64C-8665256F20F4}"/>
              </a:ext>
            </a:extLst>
          </p:cNvPr>
          <p:cNvSpPr/>
          <p:nvPr/>
        </p:nvSpPr>
        <p:spPr>
          <a:xfrm>
            <a:off x="3598926" y="2019684"/>
            <a:ext cx="2433595" cy="732024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>
                <a:solidFill>
                  <a:sysClr val="windowText" lastClr="000000"/>
                </a:solidFill>
              </a:rPr>
              <a:t>Västmanlands Fotbollsförbund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185A7EDB-A98B-6778-7AFB-19FA35977A92}"/>
              </a:ext>
            </a:extLst>
          </p:cNvPr>
          <p:cNvSpPr/>
          <p:nvPr/>
        </p:nvSpPr>
        <p:spPr>
          <a:xfrm>
            <a:off x="6359567" y="2019684"/>
            <a:ext cx="2355808" cy="732024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>
                <a:solidFill>
                  <a:sysClr val="windowText" lastClr="000000"/>
                </a:solidFill>
              </a:rPr>
              <a:t>Riksidrottsförbundet</a:t>
            </a:r>
            <a:br>
              <a:rPr lang="sv-SE" dirty="0">
                <a:solidFill>
                  <a:sysClr val="windowText" lastClr="000000"/>
                </a:solidFill>
              </a:rPr>
            </a:br>
            <a:r>
              <a:rPr lang="sv-SE" dirty="0">
                <a:solidFill>
                  <a:sysClr val="windowText" lastClr="000000"/>
                </a:solidFill>
              </a:rPr>
              <a:t>(RF-SISU)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93D97258-114A-BBF3-68A1-07E764377362}"/>
              </a:ext>
            </a:extLst>
          </p:cNvPr>
          <p:cNvSpPr/>
          <p:nvPr/>
        </p:nvSpPr>
        <p:spPr>
          <a:xfrm>
            <a:off x="9042421" y="2019684"/>
            <a:ext cx="2355808" cy="732024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>
                <a:solidFill>
                  <a:sysClr val="windowText" lastClr="000000"/>
                </a:solidFill>
              </a:rPr>
              <a:t>Svenska Fotbollsförbundet</a:t>
            </a:r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1F20CE8D-643C-8922-8F94-436EE94FDACA}"/>
              </a:ext>
            </a:extLst>
          </p:cNvPr>
          <p:cNvCxnSpPr>
            <a:cxnSpLocks/>
            <a:stCxn id="4" idx="2"/>
          </p:cNvCxnSpPr>
          <p:nvPr/>
        </p:nvCxnSpPr>
        <p:spPr>
          <a:xfrm>
            <a:off x="2054998" y="4080213"/>
            <a:ext cx="0" cy="252901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4CB2308E-CF76-3B3F-45DD-352FA20DD17D}"/>
              </a:ext>
            </a:extLst>
          </p:cNvPr>
          <p:cNvCxnSpPr>
            <a:cxnSpLocks/>
            <a:stCxn id="5" idx="2"/>
            <a:endCxn id="4" idx="0"/>
          </p:cNvCxnSpPr>
          <p:nvPr/>
        </p:nvCxnSpPr>
        <p:spPr>
          <a:xfrm flipH="1">
            <a:off x="2054998" y="2751708"/>
            <a:ext cx="85" cy="576729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563E884B-79DD-EB51-7765-91C62FD13F4E}"/>
              </a:ext>
            </a:extLst>
          </p:cNvPr>
          <p:cNvCxnSpPr>
            <a:cxnSpLocks/>
            <a:stCxn id="7" idx="2"/>
            <a:endCxn id="4" idx="0"/>
          </p:cNvCxnSpPr>
          <p:nvPr/>
        </p:nvCxnSpPr>
        <p:spPr>
          <a:xfrm flipH="1">
            <a:off x="2054998" y="2751708"/>
            <a:ext cx="2760726" cy="576729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84DBE4F1-6CAB-FBB2-5806-C1AE448E9442}"/>
              </a:ext>
            </a:extLst>
          </p:cNvPr>
          <p:cNvCxnSpPr>
            <a:cxnSpLocks/>
            <a:stCxn id="9" idx="2"/>
            <a:endCxn id="4" idx="0"/>
          </p:cNvCxnSpPr>
          <p:nvPr/>
        </p:nvCxnSpPr>
        <p:spPr>
          <a:xfrm flipH="1">
            <a:off x="2054998" y="2751708"/>
            <a:ext cx="5482473" cy="576729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C7BA0726-C702-475D-B568-F33410D35695}"/>
              </a:ext>
            </a:extLst>
          </p:cNvPr>
          <p:cNvCxnSpPr>
            <a:cxnSpLocks/>
            <a:stCxn id="11" idx="2"/>
            <a:endCxn id="4" idx="0"/>
          </p:cNvCxnSpPr>
          <p:nvPr/>
        </p:nvCxnSpPr>
        <p:spPr>
          <a:xfrm flipH="1">
            <a:off x="2054998" y="2751708"/>
            <a:ext cx="8165327" cy="576729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2707999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F2AE7A5-0009-A471-1844-6A0980A2611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9BB654D-FC52-4857-4F32-3554BBE8E0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93DC655-D5C3-C9BB-6DA8-B17B0CCE82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sv-SE" sz="5400" dirty="0"/>
              <a:t>Organisation &amp; Ekonomi - organisation</a:t>
            </a:r>
          </a:p>
        </p:txBody>
      </p:sp>
      <p:sp>
        <p:nvSpPr>
          <p:cNvPr id="10" name="sketch line">
            <a:extLst>
              <a:ext uri="{FF2B5EF4-FFF2-40B4-BE49-F238E27FC236}">
                <a16:creationId xmlns:a16="http://schemas.microsoft.com/office/drawing/2014/main" id="{354A1167-13B8-8B37-E124-903E6248C59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9036" y="1677373"/>
            <a:ext cx="10853928" cy="18288"/>
          </a:xfrm>
          <a:custGeom>
            <a:avLst/>
            <a:gdLst>
              <a:gd name="csX0" fmla="*/ 0 w 10853928"/>
              <a:gd name="csY0" fmla="*/ 0 h 18288"/>
              <a:gd name="csX1" fmla="*/ 461292 w 10853928"/>
              <a:gd name="csY1" fmla="*/ 0 h 18288"/>
              <a:gd name="csX2" fmla="*/ 1139662 w 10853928"/>
              <a:gd name="csY2" fmla="*/ 0 h 18288"/>
              <a:gd name="csX3" fmla="*/ 1926572 w 10853928"/>
              <a:gd name="csY3" fmla="*/ 0 h 18288"/>
              <a:gd name="csX4" fmla="*/ 2279325 w 10853928"/>
              <a:gd name="csY4" fmla="*/ 0 h 18288"/>
              <a:gd name="csX5" fmla="*/ 2632078 w 10853928"/>
              <a:gd name="csY5" fmla="*/ 0 h 18288"/>
              <a:gd name="csX6" fmla="*/ 3527527 w 10853928"/>
              <a:gd name="csY6" fmla="*/ 0 h 18288"/>
              <a:gd name="csX7" fmla="*/ 4205897 w 10853928"/>
              <a:gd name="csY7" fmla="*/ 0 h 18288"/>
              <a:gd name="csX8" fmla="*/ 4558650 w 10853928"/>
              <a:gd name="csY8" fmla="*/ 0 h 18288"/>
              <a:gd name="csX9" fmla="*/ 5237020 w 10853928"/>
              <a:gd name="csY9" fmla="*/ 0 h 18288"/>
              <a:gd name="csX10" fmla="*/ 6132469 w 10853928"/>
              <a:gd name="csY10" fmla="*/ 0 h 18288"/>
              <a:gd name="csX11" fmla="*/ 6702301 w 10853928"/>
              <a:gd name="csY11" fmla="*/ 0 h 18288"/>
              <a:gd name="csX12" fmla="*/ 7272132 w 10853928"/>
              <a:gd name="csY12" fmla="*/ 0 h 18288"/>
              <a:gd name="csX13" fmla="*/ 7950502 w 10853928"/>
              <a:gd name="csY13" fmla="*/ 0 h 18288"/>
              <a:gd name="csX14" fmla="*/ 8737412 w 10853928"/>
              <a:gd name="csY14" fmla="*/ 0 h 18288"/>
              <a:gd name="csX15" fmla="*/ 9524322 w 10853928"/>
              <a:gd name="csY15" fmla="*/ 0 h 18288"/>
              <a:gd name="csX16" fmla="*/ 10853928 w 10853928"/>
              <a:gd name="csY16" fmla="*/ 0 h 18288"/>
              <a:gd name="csX17" fmla="*/ 10853928 w 10853928"/>
              <a:gd name="csY17" fmla="*/ 18288 h 18288"/>
              <a:gd name="csX18" fmla="*/ 10392636 w 10853928"/>
              <a:gd name="csY18" fmla="*/ 18288 h 18288"/>
              <a:gd name="csX19" fmla="*/ 9497187 w 10853928"/>
              <a:gd name="csY19" fmla="*/ 18288 h 18288"/>
              <a:gd name="csX20" fmla="*/ 8818817 w 10853928"/>
              <a:gd name="csY20" fmla="*/ 18288 h 18288"/>
              <a:gd name="csX21" fmla="*/ 8466064 w 10853928"/>
              <a:gd name="csY21" fmla="*/ 18288 h 18288"/>
              <a:gd name="csX22" fmla="*/ 7787693 w 10853928"/>
              <a:gd name="csY22" fmla="*/ 18288 h 18288"/>
              <a:gd name="csX23" fmla="*/ 7217862 w 10853928"/>
              <a:gd name="csY23" fmla="*/ 18288 h 18288"/>
              <a:gd name="csX24" fmla="*/ 6648031 w 10853928"/>
              <a:gd name="csY24" fmla="*/ 18288 h 18288"/>
              <a:gd name="csX25" fmla="*/ 6078200 w 10853928"/>
              <a:gd name="csY25" fmla="*/ 18288 h 18288"/>
              <a:gd name="csX26" fmla="*/ 5508368 w 10853928"/>
              <a:gd name="csY26" fmla="*/ 18288 h 18288"/>
              <a:gd name="csX27" fmla="*/ 4721459 w 10853928"/>
              <a:gd name="csY27" fmla="*/ 18288 h 18288"/>
              <a:gd name="csX28" fmla="*/ 4043088 w 10853928"/>
              <a:gd name="csY28" fmla="*/ 18288 h 18288"/>
              <a:gd name="csX29" fmla="*/ 3690336 w 10853928"/>
              <a:gd name="csY29" fmla="*/ 18288 h 18288"/>
              <a:gd name="csX30" fmla="*/ 3120504 w 10853928"/>
              <a:gd name="csY30" fmla="*/ 18288 h 18288"/>
              <a:gd name="csX31" fmla="*/ 2333595 w 10853928"/>
              <a:gd name="csY31" fmla="*/ 18288 h 18288"/>
              <a:gd name="csX32" fmla="*/ 1872303 w 10853928"/>
              <a:gd name="csY32" fmla="*/ 18288 h 18288"/>
              <a:gd name="csX33" fmla="*/ 976854 w 10853928"/>
              <a:gd name="csY33" fmla="*/ 18288 h 18288"/>
              <a:gd name="csX34" fmla="*/ 0 w 10853928"/>
              <a:gd name="csY34" fmla="*/ 18288 h 18288"/>
              <a:gd name="csX35" fmla="*/ 0 w 10853928"/>
              <a:gd name="csY35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  <a:cxn ang="0">
                <a:pos x="csX34" y="csY34"/>
              </a:cxn>
              <a:cxn ang="0">
                <a:pos x="csX35" y="csY35"/>
              </a:cxn>
            </a:cxnLst>
            <a:rect l="l" t="t" r="r" b="b"/>
            <a:pathLst>
              <a:path w="10853928" h="18288" fill="none" extrusionOk="0">
                <a:moveTo>
                  <a:pt x="0" y="0"/>
                </a:moveTo>
                <a:cubicBezTo>
                  <a:pt x="146993" y="-19076"/>
                  <a:pt x="347684" y="-4790"/>
                  <a:pt x="461292" y="0"/>
                </a:cubicBezTo>
                <a:cubicBezTo>
                  <a:pt x="574900" y="4790"/>
                  <a:pt x="808367" y="19821"/>
                  <a:pt x="1139662" y="0"/>
                </a:cubicBezTo>
                <a:cubicBezTo>
                  <a:pt x="1470957" y="-19821"/>
                  <a:pt x="1627405" y="5721"/>
                  <a:pt x="1926572" y="0"/>
                </a:cubicBezTo>
                <a:cubicBezTo>
                  <a:pt x="2225739" y="-5721"/>
                  <a:pt x="2137730" y="-3235"/>
                  <a:pt x="2279325" y="0"/>
                </a:cubicBezTo>
                <a:cubicBezTo>
                  <a:pt x="2420920" y="3235"/>
                  <a:pt x="2456518" y="9685"/>
                  <a:pt x="2632078" y="0"/>
                </a:cubicBezTo>
                <a:cubicBezTo>
                  <a:pt x="2807638" y="-9685"/>
                  <a:pt x="3211516" y="-43007"/>
                  <a:pt x="3527527" y="0"/>
                </a:cubicBezTo>
                <a:cubicBezTo>
                  <a:pt x="3843538" y="43007"/>
                  <a:pt x="4058833" y="22042"/>
                  <a:pt x="4205897" y="0"/>
                </a:cubicBezTo>
                <a:cubicBezTo>
                  <a:pt x="4352961" y="-22042"/>
                  <a:pt x="4474805" y="-11846"/>
                  <a:pt x="4558650" y="0"/>
                </a:cubicBezTo>
                <a:cubicBezTo>
                  <a:pt x="4642495" y="11846"/>
                  <a:pt x="5041928" y="-6069"/>
                  <a:pt x="5237020" y="0"/>
                </a:cubicBezTo>
                <a:cubicBezTo>
                  <a:pt x="5432112" y="6069"/>
                  <a:pt x="5943266" y="-17479"/>
                  <a:pt x="6132469" y="0"/>
                </a:cubicBezTo>
                <a:cubicBezTo>
                  <a:pt x="6321672" y="17479"/>
                  <a:pt x="6483872" y="26234"/>
                  <a:pt x="6702301" y="0"/>
                </a:cubicBezTo>
                <a:cubicBezTo>
                  <a:pt x="6920730" y="-26234"/>
                  <a:pt x="6991194" y="-15156"/>
                  <a:pt x="7272132" y="0"/>
                </a:cubicBezTo>
                <a:cubicBezTo>
                  <a:pt x="7553070" y="15156"/>
                  <a:pt x="7684444" y="-32961"/>
                  <a:pt x="7950502" y="0"/>
                </a:cubicBezTo>
                <a:cubicBezTo>
                  <a:pt x="8216560" y="32961"/>
                  <a:pt x="8493290" y="-10491"/>
                  <a:pt x="8737412" y="0"/>
                </a:cubicBezTo>
                <a:cubicBezTo>
                  <a:pt x="8981534" y="10491"/>
                  <a:pt x="9191586" y="-13899"/>
                  <a:pt x="9524322" y="0"/>
                </a:cubicBezTo>
                <a:cubicBezTo>
                  <a:pt x="9857058" y="13899"/>
                  <a:pt x="10297509" y="7485"/>
                  <a:pt x="10853928" y="0"/>
                </a:cubicBezTo>
                <a:cubicBezTo>
                  <a:pt x="10854574" y="4451"/>
                  <a:pt x="10854418" y="9226"/>
                  <a:pt x="10853928" y="18288"/>
                </a:cubicBezTo>
                <a:cubicBezTo>
                  <a:pt x="10691638" y="28522"/>
                  <a:pt x="10574319" y="29578"/>
                  <a:pt x="10392636" y="18288"/>
                </a:cubicBezTo>
                <a:cubicBezTo>
                  <a:pt x="10210953" y="6998"/>
                  <a:pt x="9836277" y="-16742"/>
                  <a:pt x="9497187" y="18288"/>
                </a:cubicBezTo>
                <a:cubicBezTo>
                  <a:pt x="9158097" y="53318"/>
                  <a:pt x="9119479" y="30714"/>
                  <a:pt x="8818817" y="18288"/>
                </a:cubicBezTo>
                <a:cubicBezTo>
                  <a:pt x="8518155" y="5863"/>
                  <a:pt x="8640037" y="6483"/>
                  <a:pt x="8466064" y="18288"/>
                </a:cubicBezTo>
                <a:cubicBezTo>
                  <a:pt x="8292091" y="30093"/>
                  <a:pt x="7997656" y="18914"/>
                  <a:pt x="7787693" y="18288"/>
                </a:cubicBezTo>
                <a:cubicBezTo>
                  <a:pt x="7577730" y="17662"/>
                  <a:pt x="7412468" y="21416"/>
                  <a:pt x="7217862" y="18288"/>
                </a:cubicBezTo>
                <a:cubicBezTo>
                  <a:pt x="7023256" y="15160"/>
                  <a:pt x="6898018" y="14824"/>
                  <a:pt x="6648031" y="18288"/>
                </a:cubicBezTo>
                <a:cubicBezTo>
                  <a:pt x="6398044" y="21752"/>
                  <a:pt x="6254402" y="38625"/>
                  <a:pt x="6078200" y="18288"/>
                </a:cubicBezTo>
                <a:cubicBezTo>
                  <a:pt x="5901998" y="-2049"/>
                  <a:pt x="5622886" y="3213"/>
                  <a:pt x="5508368" y="18288"/>
                </a:cubicBezTo>
                <a:cubicBezTo>
                  <a:pt x="5393850" y="33363"/>
                  <a:pt x="5036260" y="26830"/>
                  <a:pt x="4721459" y="18288"/>
                </a:cubicBezTo>
                <a:cubicBezTo>
                  <a:pt x="4406658" y="9746"/>
                  <a:pt x="4239221" y="41551"/>
                  <a:pt x="4043088" y="18288"/>
                </a:cubicBezTo>
                <a:cubicBezTo>
                  <a:pt x="3846955" y="-4975"/>
                  <a:pt x="3818802" y="34658"/>
                  <a:pt x="3690336" y="18288"/>
                </a:cubicBezTo>
                <a:cubicBezTo>
                  <a:pt x="3561870" y="1918"/>
                  <a:pt x="3265491" y="42194"/>
                  <a:pt x="3120504" y="18288"/>
                </a:cubicBezTo>
                <a:cubicBezTo>
                  <a:pt x="2975517" y="-5618"/>
                  <a:pt x="2720254" y="36673"/>
                  <a:pt x="2333595" y="18288"/>
                </a:cubicBezTo>
                <a:cubicBezTo>
                  <a:pt x="1946936" y="-97"/>
                  <a:pt x="2097241" y="5776"/>
                  <a:pt x="1872303" y="18288"/>
                </a:cubicBezTo>
                <a:cubicBezTo>
                  <a:pt x="1647365" y="30800"/>
                  <a:pt x="1282708" y="45380"/>
                  <a:pt x="976854" y="18288"/>
                </a:cubicBezTo>
                <a:cubicBezTo>
                  <a:pt x="671000" y="-8804"/>
                  <a:pt x="408401" y="-12775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853928" h="18288" stroke="0" extrusionOk="0">
                <a:moveTo>
                  <a:pt x="0" y="0"/>
                </a:moveTo>
                <a:cubicBezTo>
                  <a:pt x="267322" y="15284"/>
                  <a:pt x="415388" y="-21048"/>
                  <a:pt x="569831" y="0"/>
                </a:cubicBezTo>
                <a:cubicBezTo>
                  <a:pt x="724274" y="21048"/>
                  <a:pt x="769333" y="-2353"/>
                  <a:pt x="922584" y="0"/>
                </a:cubicBezTo>
                <a:cubicBezTo>
                  <a:pt x="1075835" y="2353"/>
                  <a:pt x="1399490" y="-145"/>
                  <a:pt x="1818033" y="0"/>
                </a:cubicBezTo>
                <a:cubicBezTo>
                  <a:pt x="2236576" y="145"/>
                  <a:pt x="2145330" y="5482"/>
                  <a:pt x="2387864" y="0"/>
                </a:cubicBezTo>
                <a:cubicBezTo>
                  <a:pt x="2630398" y="-5482"/>
                  <a:pt x="2793207" y="18487"/>
                  <a:pt x="2957695" y="0"/>
                </a:cubicBezTo>
                <a:cubicBezTo>
                  <a:pt x="3122183" y="-18487"/>
                  <a:pt x="3579141" y="19003"/>
                  <a:pt x="3853144" y="0"/>
                </a:cubicBezTo>
                <a:cubicBezTo>
                  <a:pt x="4127147" y="-19003"/>
                  <a:pt x="4209857" y="12211"/>
                  <a:pt x="4314436" y="0"/>
                </a:cubicBezTo>
                <a:cubicBezTo>
                  <a:pt x="4419015" y="-12211"/>
                  <a:pt x="4762459" y="-17220"/>
                  <a:pt x="5209885" y="0"/>
                </a:cubicBezTo>
                <a:cubicBezTo>
                  <a:pt x="5657311" y="17220"/>
                  <a:pt x="5692663" y="-3290"/>
                  <a:pt x="6105335" y="0"/>
                </a:cubicBezTo>
                <a:cubicBezTo>
                  <a:pt x="6518007" y="3290"/>
                  <a:pt x="6455516" y="-5124"/>
                  <a:pt x="6783705" y="0"/>
                </a:cubicBezTo>
                <a:cubicBezTo>
                  <a:pt x="7111894" y="5124"/>
                  <a:pt x="7441941" y="-17829"/>
                  <a:pt x="7679154" y="0"/>
                </a:cubicBezTo>
                <a:cubicBezTo>
                  <a:pt x="7916367" y="17829"/>
                  <a:pt x="8102967" y="-24363"/>
                  <a:pt x="8248985" y="0"/>
                </a:cubicBezTo>
                <a:cubicBezTo>
                  <a:pt x="8395003" y="24363"/>
                  <a:pt x="8552393" y="25505"/>
                  <a:pt x="8818817" y="0"/>
                </a:cubicBezTo>
                <a:cubicBezTo>
                  <a:pt x="9085241" y="-25505"/>
                  <a:pt x="9411308" y="38000"/>
                  <a:pt x="9605726" y="0"/>
                </a:cubicBezTo>
                <a:cubicBezTo>
                  <a:pt x="9800144" y="-38000"/>
                  <a:pt x="10006468" y="-25741"/>
                  <a:pt x="10175558" y="0"/>
                </a:cubicBezTo>
                <a:cubicBezTo>
                  <a:pt x="10344648" y="25741"/>
                  <a:pt x="10696282" y="695"/>
                  <a:pt x="10853928" y="0"/>
                </a:cubicBezTo>
                <a:cubicBezTo>
                  <a:pt x="10853521" y="8690"/>
                  <a:pt x="10853774" y="14141"/>
                  <a:pt x="10853928" y="18288"/>
                </a:cubicBezTo>
                <a:cubicBezTo>
                  <a:pt x="10608124" y="24255"/>
                  <a:pt x="10343415" y="22307"/>
                  <a:pt x="10067018" y="18288"/>
                </a:cubicBezTo>
                <a:cubicBezTo>
                  <a:pt x="9790621" y="14270"/>
                  <a:pt x="9843266" y="3564"/>
                  <a:pt x="9714266" y="18288"/>
                </a:cubicBezTo>
                <a:cubicBezTo>
                  <a:pt x="9585266" y="33012"/>
                  <a:pt x="9379484" y="1875"/>
                  <a:pt x="9252974" y="18288"/>
                </a:cubicBezTo>
                <a:cubicBezTo>
                  <a:pt x="9126464" y="34701"/>
                  <a:pt x="8580678" y="-4904"/>
                  <a:pt x="8357525" y="18288"/>
                </a:cubicBezTo>
                <a:cubicBezTo>
                  <a:pt x="8134372" y="41480"/>
                  <a:pt x="7903199" y="26458"/>
                  <a:pt x="7679154" y="18288"/>
                </a:cubicBezTo>
                <a:cubicBezTo>
                  <a:pt x="7455109" y="10118"/>
                  <a:pt x="7435944" y="27109"/>
                  <a:pt x="7217862" y="18288"/>
                </a:cubicBezTo>
                <a:cubicBezTo>
                  <a:pt x="6999780" y="9467"/>
                  <a:pt x="6680409" y="18985"/>
                  <a:pt x="6539492" y="18288"/>
                </a:cubicBezTo>
                <a:cubicBezTo>
                  <a:pt x="6398575" y="17592"/>
                  <a:pt x="6312077" y="33018"/>
                  <a:pt x="6186739" y="18288"/>
                </a:cubicBezTo>
                <a:cubicBezTo>
                  <a:pt x="6061401" y="3558"/>
                  <a:pt x="5947033" y="12075"/>
                  <a:pt x="5833986" y="18288"/>
                </a:cubicBezTo>
                <a:cubicBezTo>
                  <a:pt x="5720939" y="24501"/>
                  <a:pt x="5482226" y="8586"/>
                  <a:pt x="5155616" y="18288"/>
                </a:cubicBezTo>
                <a:cubicBezTo>
                  <a:pt x="4829006" y="27991"/>
                  <a:pt x="4841274" y="29316"/>
                  <a:pt x="4694324" y="18288"/>
                </a:cubicBezTo>
                <a:cubicBezTo>
                  <a:pt x="4547374" y="7260"/>
                  <a:pt x="4077675" y="7013"/>
                  <a:pt x="3907414" y="18288"/>
                </a:cubicBezTo>
                <a:cubicBezTo>
                  <a:pt x="3737153" y="29564"/>
                  <a:pt x="3538393" y="21630"/>
                  <a:pt x="3446122" y="18288"/>
                </a:cubicBezTo>
                <a:cubicBezTo>
                  <a:pt x="3353851" y="14946"/>
                  <a:pt x="2990320" y="-8091"/>
                  <a:pt x="2659212" y="18288"/>
                </a:cubicBezTo>
                <a:cubicBezTo>
                  <a:pt x="2328104" y="44667"/>
                  <a:pt x="2427653" y="9607"/>
                  <a:pt x="2306460" y="18288"/>
                </a:cubicBezTo>
                <a:cubicBezTo>
                  <a:pt x="2185267" y="26969"/>
                  <a:pt x="1719763" y="3717"/>
                  <a:pt x="1519550" y="18288"/>
                </a:cubicBezTo>
                <a:cubicBezTo>
                  <a:pt x="1319337" y="32860"/>
                  <a:pt x="1167371" y="17040"/>
                  <a:pt x="1058258" y="18288"/>
                </a:cubicBezTo>
                <a:cubicBezTo>
                  <a:pt x="949145" y="19536"/>
                  <a:pt x="780234" y="31447"/>
                  <a:pt x="705505" y="18288"/>
                </a:cubicBezTo>
                <a:cubicBezTo>
                  <a:pt x="630776" y="5129"/>
                  <a:pt x="215796" y="30056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7" name="Graphic 56" descr="Man with solid fill">
            <a:extLst>
              <a:ext uri="{FF2B5EF4-FFF2-40B4-BE49-F238E27FC236}">
                <a16:creationId xmlns:a16="http://schemas.microsoft.com/office/drawing/2014/main" id="{769B5A83-D97C-1C9D-B70C-D3B35F74451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392555" y="4728309"/>
            <a:ext cx="457200" cy="457200"/>
          </a:xfrm>
          <a:prstGeom prst="rect">
            <a:avLst/>
          </a:prstGeom>
        </p:spPr>
      </p:pic>
      <p:pic>
        <p:nvPicPr>
          <p:cNvPr id="58" name="Graphic 57" descr="Man with solid fill">
            <a:extLst>
              <a:ext uri="{FF2B5EF4-FFF2-40B4-BE49-F238E27FC236}">
                <a16:creationId xmlns:a16="http://schemas.microsoft.com/office/drawing/2014/main" id="{154F108E-44E5-C131-28A5-88260156FD1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630225" y="4716174"/>
            <a:ext cx="457200" cy="457200"/>
          </a:xfrm>
          <a:prstGeom prst="rect">
            <a:avLst/>
          </a:prstGeom>
        </p:spPr>
      </p:pic>
      <p:pic>
        <p:nvPicPr>
          <p:cNvPr id="59" name="Graphic 58" descr="Man with solid fill">
            <a:extLst>
              <a:ext uri="{FF2B5EF4-FFF2-40B4-BE49-F238E27FC236}">
                <a16:creationId xmlns:a16="http://schemas.microsoft.com/office/drawing/2014/main" id="{539D5D63-1664-F2BD-6899-7B467409E81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858825" y="4721961"/>
            <a:ext cx="457200" cy="457200"/>
          </a:xfrm>
          <a:prstGeom prst="rect">
            <a:avLst/>
          </a:prstGeom>
        </p:spPr>
      </p:pic>
      <p:pic>
        <p:nvPicPr>
          <p:cNvPr id="60" name="Graphic 59" descr="Man with solid fill">
            <a:extLst>
              <a:ext uri="{FF2B5EF4-FFF2-40B4-BE49-F238E27FC236}">
                <a16:creationId xmlns:a16="http://schemas.microsoft.com/office/drawing/2014/main" id="{5EDA46DA-0288-CF82-C23A-C466014D624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096495" y="4722522"/>
            <a:ext cx="457200" cy="457200"/>
          </a:xfrm>
          <a:prstGeom prst="rect">
            <a:avLst/>
          </a:prstGeom>
        </p:spPr>
      </p:pic>
      <p:pic>
        <p:nvPicPr>
          <p:cNvPr id="61" name="Graphic 60" descr="Man with solid fill">
            <a:extLst>
              <a:ext uri="{FF2B5EF4-FFF2-40B4-BE49-F238E27FC236}">
                <a16:creationId xmlns:a16="http://schemas.microsoft.com/office/drawing/2014/main" id="{E9FC73B9-9F67-7A31-AF1D-8A796EB1427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343235" y="4716174"/>
            <a:ext cx="457200" cy="457200"/>
          </a:xfrm>
          <a:prstGeom prst="rect">
            <a:avLst/>
          </a:prstGeom>
        </p:spPr>
      </p:pic>
      <p:pic>
        <p:nvPicPr>
          <p:cNvPr id="67" name="Graphic 66" descr="Man with solid fill">
            <a:extLst>
              <a:ext uri="{FF2B5EF4-FFF2-40B4-BE49-F238E27FC236}">
                <a16:creationId xmlns:a16="http://schemas.microsoft.com/office/drawing/2014/main" id="{AB591EEE-3AAD-54BE-4901-3F02AD43BB4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54589" y="4736586"/>
            <a:ext cx="457200" cy="457200"/>
          </a:xfrm>
          <a:prstGeom prst="rect">
            <a:avLst/>
          </a:prstGeom>
        </p:spPr>
      </p:pic>
      <p:pic>
        <p:nvPicPr>
          <p:cNvPr id="3" name="Graphic 2" descr="Man with solid fill">
            <a:extLst>
              <a:ext uri="{FF2B5EF4-FFF2-40B4-BE49-F238E27FC236}">
                <a16:creationId xmlns:a16="http://schemas.microsoft.com/office/drawing/2014/main" id="{474AF690-C1FC-941D-9DE8-41EDD2C2E0F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050110" y="5587436"/>
            <a:ext cx="457200" cy="457200"/>
          </a:xfrm>
          <a:prstGeom prst="rect">
            <a:avLst/>
          </a:prstGeom>
        </p:spPr>
      </p:pic>
      <p:pic>
        <p:nvPicPr>
          <p:cNvPr id="14" name="Graphic 13" descr="Man with solid fill">
            <a:extLst>
              <a:ext uri="{FF2B5EF4-FFF2-40B4-BE49-F238E27FC236}">
                <a16:creationId xmlns:a16="http://schemas.microsoft.com/office/drawing/2014/main" id="{309FEA62-F8FB-F1A0-19A1-659975B05D2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278710" y="5599571"/>
            <a:ext cx="457200" cy="457200"/>
          </a:xfrm>
          <a:prstGeom prst="rect">
            <a:avLst/>
          </a:prstGeom>
        </p:spPr>
      </p:pic>
      <p:pic>
        <p:nvPicPr>
          <p:cNvPr id="15" name="Graphic 14" descr="Man with solid fill">
            <a:extLst>
              <a:ext uri="{FF2B5EF4-FFF2-40B4-BE49-F238E27FC236}">
                <a16:creationId xmlns:a16="http://schemas.microsoft.com/office/drawing/2014/main" id="{D95CA95B-A5CD-6C55-D39C-72D8ED59E47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507310" y="5595526"/>
            <a:ext cx="457200" cy="457200"/>
          </a:xfrm>
          <a:prstGeom prst="rect">
            <a:avLst/>
          </a:prstGeom>
        </p:spPr>
      </p:pic>
      <p:pic>
        <p:nvPicPr>
          <p:cNvPr id="18" name="Graphic 17" descr="Man with solid fill">
            <a:extLst>
              <a:ext uri="{FF2B5EF4-FFF2-40B4-BE49-F238E27FC236}">
                <a16:creationId xmlns:a16="http://schemas.microsoft.com/office/drawing/2014/main" id="{172F514B-6228-4F75-724A-F8416DB3C215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2047960" y="5583391"/>
            <a:ext cx="457200" cy="457200"/>
          </a:xfrm>
          <a:prstGeom prst="rect">
            <a:avLst/>
          </a:prstGeom>
        </p:spPr>
      </p:pic>
      <p:pic>
        <p:nvPicPr>
          <p:cNvPr id="19" name="Graphic 18" descr="Man with solid fill">
            <a:extLst>
              <a:ext uri="{FF2B5EF4-FFF2-40B4-BE49-F238E27FC236}">
                <a16:creationId xmlns:a16="http://schemas.microsoft.com/office/drawing/2014/main" id="{165EE478-B6E7-B50C-B701-7DA0A9A7F3A1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2311612" y="5583391"/>
            <a:ext cx="457200" cy="457200"/>
          </a:xfrm>
          <a:prstGeom prst="rect">
            <a:avLst/>
          </a:prstGeom>
        </p:spPr>
      </p:pic>
      <p:pic>
        <p:nvPicPr>
          <p:cNvPr id="20" name="Graphic 19" descr="Man with solid fill">
            <a:extLst>
              <a:ext uri="{FF2B5EF4-FFF2-40B4-BE49-F238E27FC236}">
                <a16:creationId xmlns:a16="http://schemas.microsoft.com/office/drawing/2014/main" id="{D85C1E6B-A0BE-399B-F139-7ADEB0DD3685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2543726" y="5595526"/>
            <a:ext cx="457200" cy="457200"/>
          </a:xfrm>
          <a:prstGeom prst="rect">
            <a:avLst/>
          </a:prstGeom>
        </p:spPr>
      </p:pic>
      <p:sp>
        <p:nvSpPr>
          <p:cNvPr id="21" name="TextBox 20">
            <a:extLst>
              <a:ext uri="{FF2B5EF4-FFF2-40B4-BE49-F238E27FC236}">
                <a16:creationId xmlns:a16="http://schemas.microsoft.com/office/drawing/2014/main" id="{0AF80D8D-9CFC-B07E-8DEA-C5F82827C62C}"/>
              </a:ext>
            </a:extLst>
          </p:cNvPr>
          <p:cNvSpPr txBox="1"/>
          <p:nvPr/>
        </p:nvSpPr>
        <p:spPr>
          <a:xfrm>
            <a:off x="2814595" y="5759192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..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BF0D4EE6-87CF-30EE-2481-D152BC847502}"/>
              </a:ext>
            </a:extLst>
          </p:cNvPr>
          <p:cNvSpPr txBox="1"/>
          <p:nvPr/>
        </p:nvSpPr>
        <p:spPr>
          <a:xfrm>
            <a:off x="1723723" y="5759192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>
                <a:solidFill>
                  <a:schemeClr val="accent2">
                    <a:lumMod val="75000"/>
                  </a:schemeClr>
                </a:solidFill>
              </a:rPr>
              <a:t>..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FEB8B6A8-6F6A-43EA-3992-9BF92E926F30}"/>
              </a:ext>
            </a:extLst>
          </p:cNvPr>
          <p:cNvSpPr/>
          <p:nvPr/>
        </p:nvSpPr>
        <p:spPr>
          <a:xfrm>
            <a:off x="838200" y="4333114"/>
            <a:ext cx="2433595" cy="1951735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>
                <a:solidFill>
                  <a:sysClr val="windowText" lastClr="000000"/>
                </a:solidFill>
              </a:rPr>
              <a:t>F18</a:t>
            </a:r>
          </a:p>
          <a:p>
            <a:pPr algn="ctr"/>
            <a:endParaRPr lang="sv-SE" dirty="0">
              <a:solidFill>
                <a:sysClr val="windowText" lastClr="000000"/>
              </a:solidFill>
            </a:endParaRPr>
          </a:p>
          <a:p>
            <a:pPr algn="ctr"/>
            <a:endParaRPr lang="sv-SE" dirty="0">
              <a:solidFill>
                <a:sysClr val="windowText" lastClr="000000"/>
              </a:solidFill>
            </a:endParaRPr>
          </a:p>
          <a:p>
            <a:pPr algn="ctr"/>
            <a:endParaRPr lang="sv-SE" dirty="0">
              <a:solidFill>
                <a:sysClr val="windowText" lastClr="000000"/>
              </a:solidFill>
            </a:endParaRPr>
          </a:p>
          <a:p>
            <a:pPr algn="ctr"/>
            <a:endParaRPr lang="sv-SE" dirty="0">
              <a:solidFill>
                <a:sysClr val="windowText" lastClr="000000"/>
              </a:solidFill>
            </a:endParaRPr>
          </a:p>
          <a:p>
            <a:pPr algn="ctr"/>
            <a:endParaRPr lang="sv-SE" dirty="0">
              <a:solidFill>
                <a:sysClr val="windowText" lastClr="000000"/>
              </a:solidFill>
            </a:endParaRPr>
          </a:p>
          <a:p>
            <a:pPr algn="ctr"/>
            <a:endParaRPr lang="sv-SE" dirty="0">
              <a:solidFill>
                <a:sysClr val="windowText" lastClr="000000"/>
              </a:solidFill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7FB31D57-3055-6406-808C-DC8CE7D7C4C5}"/>
              </a:ext>
            </a:extLst>
          </p:cNvPr>
          <p:cNvSpPr/>
          <p:nvPr/>
        </p:nvSpPr>
        <p:spPr>
          <a:xfrm>
            <a:off x="838200" y="3328437"/>
            <a:ext cx="2433595" cy="751776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>
                <a:solidFill>
                  <a:sysClr val="windowText" lastClr="000000"/>
                </a:solidFill>
              </a:rPr>
              <a:t>Irsta IF styrelse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377A1F2-2B3A-939B-6A55-CFCE730D5124}"/>
              </a:ext>
            </a:extLst>
          </p:cNvPr>
          <p:cNvSpPr/>
          <p:nvPr/>
        </p:nvSpPr>
        <p:spPr>
          <a:xfrm>
            <a:off x="838285" y="2019684"/>
            <a:ext cx="2433595" cy="732024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>
                <a:solidFill>
                  <a:sysClr val="windowText" lastClr="000000"/>
                </a:solidFill>
              </a:rPr>
              <a:t>Kommunen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6168842-42BB-5D78-00CF-66971389A3F7}"/>
              </a:ext>
            </a:extLst>
          </p:cNvPr>
          <p:cNvSpPr/>
          <p:nvPr/>
        </p:nvSpPr>
        <p:spPr>
          <a:xfrm>
            <a:off x="3598926" y="2019684"/>
            <a:ext cx="2433595" cy="732024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>
                <a:solidFill>
                  <a:sysClr val="windowText" lastClr="000000"/>
                </a:solidFill>
              </a:rPr>
              <a:t>Västmanlands Fotbollsförbund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EEE89490-F3A0-C790-229F-4F1DF9A85430}"/>
              </a:ext>
            </a:extLst>
          </p:cNvPr>
          <p:cNvSpPr/>
          <p:nvPr/>
        </p:nvSpPr>
        <p:spPr>
          <a:xfrm>
            <a:off x="6359567" y="2019684"/>
            <a:ext cx="2355808" cy="732024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>
                <a:solidFill>
                  <a:sysClr val="windowText" lastClr="000000"/>
                </a:solidFill>
              </a:rPr>
              <a:t>Riksidrottsförbundet</a:t>
            </a:r>
            <a:br>
              <a:rPr lang="sv-SE" dirty="0">
                <a:solidFill>
                  <a:sysClr val="windowText" lastClr="000000"/>
                </a:solidFill>
              </a:rPr>
            </a:br>
            <a:r>
              <a:rPr lang="sv-SE" dirty="0">
                <a:solidFill>
                  <a:sysClr val="windowText" lastClr="000000"/>
                </a:solidFill>
              </a:rPr>
              <a:t>(RF-SISU)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49413849-21D2-A388-D192-032F6152C417}"/>
              </a:ext>
            </a:extLst>
          </p:cNvPr>
          <p:cNvSpPr/>
          <p:nvPr/>
        </p:nvSpPr>
        <p:spPr>
          <a:xfrm>
            <a:off x="9042421" y="2019684"/>
            <a:ext cx="2355808" cy="732024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>
                <a:solidFill>
                  <a:sysClr val="windowText" lastClr="000000"/>
                </a:solidFill>
              </a:rPr>
              <a:t>Svenska Fotbollsförbundet</a:t>
            </a:r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57847F89-F74B-BE7B-2E56-7E2AEDCB5438}"/>
              </a:ext>
            </a:extLst>
          </p:cNvPr>
          <p:cNvCxnSpPr>
            <a:cxnSpLocks/>
            <a:stCxn id="4" idx="2"/>
          </p:cNvCxnSpPr>
          <p:nvPr/>
        </p:nvCxnSpPr>
        <p:spPr>
          <a:xfrm>
            <a:off x="2054998" y="4080213"/>
            <a:ext cx="0" cy="252901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E0632AC1-990C-CE22-B1C6-13FFA3E8F1DA}"/>
              </a:ext>
            </a:extLst>
          </p:cNvPr>
          <p:cNvCxnSpPr>
            <a:cxnSpLocks/>
            <a:stCxn id="5" idx="2"/>
            <a:endCxn id="4" idx="0"/>
          </p:cNvCxnSpPr>
          <p:nvPr/>
        </p:nvCxnSpPr>
        <p:spPr>
          <a:xfrm flipH="1">
            <a:off x="2054998" y="2751708"/>
            <a:ext cx="85" cy="576729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284C9574-718D-8D2B-1714-4A3C50DDA3AE}"/>
              </a:ext>
            </a:extLst>
          </p:cNvPr>
          <p:cNvCxnSpPr>
            <a:cxnSpLocks/>
            <a:stCxn id="7" idx="2"/>
            <a:endCxn id="4" idx="0"/>
          </p:cNvCxnSpPr>
          <p:nvPr/>
        </p:nvCxnSpPr>
        <p:spPr>
          <a:xfrm flipH="1">
            <a:off x="2054998" y="2751708"/>
            <a:ext cx="2760726" cy="576729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E78AC15B-E2F2-DFC0-9548-61078832010C}"/>
              </a:ext>
            </a:extLst>
          </p:cNvPr>
          <p:cNvCxnSpPr>
            <a:cxnSpLocks/>
            <a:stCxn id="9" idx="2"/>
            <a:endCxn id="4" idx="0"/>
          </p:cNvCxnSpPr>
          <p:nvPr/>
        </p:nvCxnSpPr>
        <p:spPr>
          <a:xfrm flipH="1">
            <a:off x="2054998" y="2751708"/>
            <a:ext cx="5482473" cy="576729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BE946F1A-8F3B-E490-3F05-E575A516A337}"/>
              </a:ext>
            </a:extLst>
          </p:cNvPr>
          <p:cNvCxnSpPr>
            <a:cxnSpLocks/>
            <a:stCxn id="11" idx="2"/>
            <a:endCxn id="4" idx="0"/>
          </p:cNvCxnSpPr>
          <p:nvPr/>
        </p:nvCxnSpPr>
        <p:spPr>
          <a:xfrm flipH="1">
            <a:off x="2054998" y="2751708"/>
            <a:ext cx="8165327" cy="576729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Rectangle 5">
            <a:extLst>
              <a:ext uri="{FF2B5EF4-FFF2-40B4-BE49-F238E27FC236}">
                <a16:creationId xmlns:a16="http://schemas.microsoft.com/office/drawing/2014/main" id="{BF35C5ED-CCDC-B1B7-D89D-BCCDD168DF89}"/>
              </a:ext>
            </a:extLst>
          </p:cNvPr>
          <p:cNvSpPr/>
          <p:nvPr/>
        </p:nvSpPr>
        <p:spPr>
          <a:xfrm>
            <a:off x="669036" y="1885950"/>
            <a:ext cx="10932414" cy="1354555"/>
          </a:xfrm>
          <a:custGeom>
            <a:avLst/>
            <a:gdLst>
              <a:gd name="csX0" fmla="*/ 0 w 10932414"/>
              <a:gd name="csY0" fmla="*/ 0 h 1354555"/>
              <a:gd name="csX1" fmla="*/ 10932414 w 10932414"/>
              <a:gd name="csY1" fmla="*/ 0 h 1354555"/>
              <a:gd name="csX2" fmla="*/ 10932414 w 10932414"/>
              <a:gd name="csY2" fmla="*/ 1354555 h 1354555"/>
              <a:gd name="csX3" fmla="*/ 0 w 10932414"/>
              <a:gd name="csY3" fmla="*/ 1354555 h 1354555"/>
              <a:gd name="csX4" fmla="*/ 0 w 10932414"/>
              <a:gd name="csY4" fmla="*/ 0 h 1354555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</a:cxnLst>
            <a:rect l="l" t="t" r="r" b="b"/>
            <a:pathLst>
              <a:path w="10932414" h="1354555" extrusionOk="0">
                <a:moveTo>
                  <a:pt x="0" y="0"/>
                </a:moveTo>
                <a:cubicBezTo>
                  <a:pt x="1493664" y="-101487"/>
                  <a:pt x="8295136" y="-162162"/>
                  <a:pt x="10932414" y="0"/>
                </a:cubicBezTo>
                <a:cubicBezTo>
                  <a:pt x="10902187" y="343316"/>
                  <a:pt x="11005838" y="876121"/>
                  <a:pt x="10932414" y="1354555"/>
                </a:cubicBezTo>
                <a:cubicBezTo>
                  <a:pt x="7147637" y="1404620"/>
                  <a:pt x="4910912" y="1196106"/>
                  <a:pt x="0" y="1354555"/>
                </a:cubicBezTo>
                <a:cubicBezTo>
                  <a:pt x="60371" y="1042928"/>
                  <a:pt x="121822" y="473277"/>
                  <a:pt x="0" y="0"/>
                </a:cubicBezTo>
                <a:close/>
              </a:path>
            </a:pathLst>
          </a:custGeom>
          <a:noFill/>
          <a:ln w="38100">
            <a:extLst>
              <a:ext uri="{C807C97D-BFC1-408E-A445-0C87EB9F89A2}">
                <ask:lineSketchStyleProps xmlns:ask="http://schemas.microsoft.com/office/drawing/2018/sketchyshapes" sd="981765707">
                  <a:prstGeom prst="rect">
                    <a:avLst/>
                  </a:prstGeom>
                  <ask:type>
                    <ask:lineSketchCurved/>
                  </ask:type>
                </ask:lineSketchStyleProps>
              </a:ext>
            </a:extLst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6" name="Arrow: Down 15">
            <a:extLst>
              <a:ext uri="{FF2B5EF4-FFF2-40B4-BE49-F238E27FC236}">
                <a16:creationId xmlns:a16="http://schemas.microsoft.com/office/drawing/2014/main" id="{49399696-D004-18C3-F6D7-303C35680486}"/>
              </a:ext>
            </a:extLst>
          </p:cNvPr>
          <p:cNvSpPr/>
          <p:nvPr/>
        </p:nvSpPr>
        <p:spPr>
          <a:xfrm>
            <a:off x="7831161" y="3429000"/>
            <a:ext cx="1089046" cy="1209675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34E015D0-9EDF-15B0-C642-E45B1E4A2EE0}"/>
              </a:ext>
            </a:extLst>
          </p:cNvPr>
          <p:cNvSpPr txBox="1"/>
          <p:nvPr/>
        </p:nvSpPr>
        <p:spPr>
          <a:xfrm>
            <a:off x="7009675" y="4665473"/>
            <a:ext cx="3411400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500" dirty="0"/>
              <a:t>Andra organisationerna</a:t>
            </a:r>
          </a:p>
        </p:txBody>
      </p:sp>
    </p:spTree>
    <p:extLst>
      <p:ext uri="{BB962C8B-B14F-4D97-AF65-F5344CB8AC3E}">
        <p14:creationId xmlns:p14="http://schemas.microsoft.com/office/powerpoint/2010/main" val="73390072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8FCEFF3-4E59-CC5D-2790-C8A61A27E7C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4D2FDA6E-BA4D-98EB-640B-50AD961F2E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499AFB7-118D-BEFD-D3EA-0DEBD862A5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sv-SE" sz="5400" dirty="0"/>
              <a:t>Organisation &amp; Ekonomi - organisation</a:t>
            </a:r>
          </a:p>
        </p:txBody>
      </p:sp>
      <p:sp>
        <p:nvSpPr>
          <p:cNvPr id="10" name="sketch line">
            <a:extLst>
              <a:ext uri="{FF2B5EF4-FFF2-40B4-BE49-F238E27FC236}">
                <a16:creationId xmlns:a16="http://schemas.microsoft.com/office/drawing/2014/main" id="{84C0F064-0A12-2CAF-C8AB-3967105FD27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9036" y="1677373"/>
            <a:ext cx="10853928" cy="18288"/>
          </a:xfrm>
          <a:custGeom>
            <a:avLst/>
            <a:gdLst>
              <a:gd name="csX0" fmla="*/ 0 w 10853928"/>
              <a:gd name="csY0" fmla="*/ 0 h 18288"/>
              <a:gd name="csX1" fmla="*/ 461292 w 10853928"/>
              <a:gd name="csY1" fmla="*/ 0 h 18288"/>
              <a:gd name="csX2" fmla="*/ 1139662 w 10853928"/>
              <a:gd name="csY2" fmla="*/ 0 h 18288"/>
              <a:gd name="csX3" fmla="*/ 1926572 w 10853928"/>
              <a:gd name="csY3" fmla="*/ 0 h 18288"/>
              <a:gd name="csX4" fmla="*/ 2279325 w 10853928"/>
              <a:gd name="csY4" fmla="*/ 0 h 18288"/>
              <a:gd name="csX5" fmla="*/ 2632078 w 10853928"/>
              <a:gd name="csY5" fmla="*/ 0 h 18288"/>
              <a:gd name="csX6" fmla="*/ 3527527 w 10853928"/>
              <a:gd name="csY6" fmla="*/ 0 h 18288"/>
              <a:gd name="csX7" fmla="*/ 4205897 w 10853928"/>
              <a:gd name="csY7" fmla="*/ 0 h 18288"/>
              <a:gd name="csX8" fmla="*/ 4558650 w 10853928"/>
              <a:gd name="csY8" fmla="*/ 0 h 18288"/>
              <a:gd name="csX9" fmla="*/ 5237020 w 10853928"/>
              <a:gd name="csY9" fmla="*/ 0 h 18288"/>
              <a:gd name="csX10" fmla="*/ 6132469 w 10853928"/>
              <a:gd name="csY10" fmla="*/ 0 h 18288"/>
              <a:gd name="csX11" fmla="*/ 6702301 w 10853928"/>
              <a:gd name="csY11" fmla="*/ 0 h 18288"/>
              <a:gd name="csX12" fmla="*/ 7272132 w 10853928"/>
              <a:gd name="csY12" fmla="*/ 0 h 18288"/>
              <a:gd name="csX13" fmla="*/ 7950502 w 10853928"/>
              <a:gd name="csY13" fmla="*/ 0 h 18288"/>
              <a:gd name="csX14" fmla="*/ 8737412 w 10853928"/>
              <a:gd name="csY14" fmla="*/ 0 h 18288"/>
              <a:gd name="csX15" fmla="*/ 9524322 w 10853928"/>
              <a:gd name="csY15" fmla="*/ 0 h 18288"/>
              <a:gd name="csX16" fmla="*/ 10853928 w 10853928"/>
              <a:gd name="csY16" fmla="*/ 0 h 18288"/>
              <a:gd name="csX17" fmla="*/ 10853928 w 10853928"/>
              <a:gd name="csY17" fmla="*/ 18288 h 18288"/>
              <a:gd name="csX18" fmla="*/ 10392636 w 10853928"/>
              <a:gd name="csY18" fmla="*/ 18288 h 18288"/>
              <a:gd name="csX19" fmla="*/ 9497187 w 10853928"/>
              <a:gd name="csY19" fmla="*/ 18288 h 18288"/>
              <a:gd name="csX20" fmla="*/ 8818817 w 10853928"/>
              <a:gd name="csY20" fmla="*/ 18288 h 18288"/>
              <a:gd name="csX21" fmla="*/ 8466064 w 10853928"/>
              <a:gd name="csY21" fmla="*/ 18288 h 18288"/>
              <a:gd name="csX22" fmla="*/ 7787693 w 10853928"/>
              <a:gd name="csY22" fmla="*/ 18288 h 18288"/>
              <a:gd name="csX23" fmla="*/ 7217862 w 10853928"/>
              <a:gd name="csY23" fmla="*/ 18288 h 18288"/>
              <a:gd name="csX24" fmla="*/ 6648031 w 10853928"/>
              <a:gd name="csY24" fmla="*/ 18288 h 18288"/>
              <a:gd name="csX25" fmla="*/ 6078200 w 10853928"/>
              <a:gd name="csY25" fmla="*/ 18288 h 18288"/>
              <a:gd name="csX26" fmla="*/ 5508368 w 10853928"/>
              <a:gd name="csY26" fmla="*/ 18288 h 18288"/>
              <a:gd name="csX27" fmla="*/ 4721459 w 10853928"/>
              <a:gd name="csY27" fmla="*/ 18288 h 18288"/>
              <a:gd name="csX28" fmla="*/ 4043088 w 10853928"/>
              <a:gd name="csY28" fmla="*/ 18288 h 18288"/>
              <a:gd name="csX29" fmla="*/ 3690336 w 10853928"/>
              <a:gd name="csY29" fmla="*/ 18288 h 18288"/>
              <a:gd name="csX30" fmla="*/ 3120504 w 10853928"/>
              <a:gd name="csY30" fmla="*/ 18288 h 18288"/>
              <a:gd name="csX31" fmla="*/ 2333595 w 10853928"/>
              <a:gd name="csY31" fmla="*/ 18288 h 18288"/>
              <a:gd name="csX32" fmla="*/ 1872303 w 10853928"/>
              <a:gd name="csY32" fmla="*/ 18288 h 18288"/>
              <a:gd name="csX33" fmla="*/ 976854 w 10853928"/>
              <a:gd name="csY33" fmla="*/ 18288 h 18288"/>
              <a:gd name="csX34" fmla="*/ 0 w 10853928"/>
              <a:gd name="csY34" fmla="*/ 18288 h 18288"/>
              <a:gd name="csX35" fmla="*/ 0 w 10853928"/>
              <a:gd name="csY35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  <a:cxn ang="0">
                <a:pos x="csX34" y="csY34"/>
              </a:cxn>
              <a:cxn ang="0">
                <a:pos x="csX35" y="csY35"/>
              </a:cxn>
            </a:cxnLst>
            <a:rect l="l" t="t" r="r" b="b"/>
            <a:pathLst>
              <a:path w="10853928" h="18288" fill="none" extrusionOk="0">
                <a:moveTo>
                  <a:pt x="0" y="0"/>
                </a:moveTo>
                <a:cubicBezTo>
                  <a:pt x="146993" y="-19076"/>
                  <a:pt x="347684" y="-4790"/>
                  <a:pt x="461292" y="0"/>
                </a:cubicBezTo>
                <a:cubicBezTo>
                  <a:pt x="574900" y="4790"/>
                  <a:pt x="808367" y="19821"/>
                  <a:pt x="1139662" y="0"/>
                </a:cubicBezTo>
                <a:cubicBezTo>
                  <a:pt x="1470957" y="-19821"/>
                  <a:pt x="1627405" y="5721"/>
                  <a:pt x="1926572" y="0"/>
                </a:cubicBezTo>
                <a:cubicBezTo>
                  <a:pt x="2225739" y="-5721"/>
                  <a:pt x="2137730" y="-3235"/>
                  <a:pt x="2279325" y="0"/>
                </a:cubicBezTo>
                <a:cubicBezTo>
                  <a:pt x="2420920" y="3235"/>
                  <a:pt x="2456518" y="9685"/>
                  <a:pt x="2632078" y="0"/>
                </a:cubicBezTo>
                <a:cubicBezTo>
                  <a:pt x="2807638" y="-9685"/>
                  <a:pt x="3211516" y="-43007"/>
                  <a:pt x="3527527" y="0"/>
                </a:cubicBezTo>
                <a:cubicBezTo>
                  <a:pt x="3843538" y="43007"/>
                  <a:pt x="4058833" y="22042"/>
                  <a:pt x="4205897" y="0"/>
                </a:cubicBezTo>
                <a:cubicBezTo>
                  <a:pt x="4352961" y="-22042"/>
                  <a:pt x="4474805" y="-11846"/>
                  <a:pt x="4558650" y="0"/>
                </a:cubicBezTo>
                <a:cubicBezTo>
                  <a:pt x="4642495" y="11846"/>
                  <a:pt x="5041928" y="-6069"/>
                  <a:pt x="5237020" y="0"/>
                </a:cubicBezTo>
                <a:cubicBezTo>
                  <a:pt x="5432112" y="6069"/>
                  <a:pt x="5943266" y="-17479"/>
                  <a:pt x="6132469" y="0"/>
                </a:cubicBezTo>
                <a:cubicBezTo>
                  <a:pt x="6321672" y="17479"/>
                  <a:pt x="6483872" y="26234"/>
                  <a:pt x="6702301" y="0"/>
                </a:cubicBezTo>
                <a:cubicBezTo>
                  <a:pt x="6920730" y="-26234"/>
                  <a:pt x="6991194" y="-15156"/>
                  <a:pt x="7272132" y="0"/>
                </a:cubicBezTo>
                <a:cubicBezTo>
                  <a:pt x="7553070" y="15156"/>
                  <a:pt x="7684444" y="-32961"/>
                  <a:pt x="7950502" y="0"/>
                </a:cubicBezTo>
                <a:cubicBezTo>
                  <a:pt x="8216560" y="32961"/>
                  <a:pt x="8493290" y="-10491"/>
                  <a:pt x="8737412" y="0"/>
                </a:cubicBezTo>
                <a:cubicBezTo>
                  <a:pt x="8981534" y="10491"/>
                  <a:pt x="9191586" y="-13899"/>
                  <a:pt x="9524322" y="0"/>
                </a:cubicBezTo>
                <a:cubicBezTo>
                  <a:pt x="9857058" y="13899"/>
                  <a:pt x="10297509" y="7485"/>
                  <a:pt x="10853928" y="0"/>
                </a:cubicBezTo>
                <a:cubicBezTo>
                  <a:pt x="10854574" y="4451"/>
                  <a:pt x="10854418" y="9226"/>
                  <a:pt x="10853928" y="18288"/>
                </a:cubicBezTo>
                <a:cubicBezTo>
                  <a:pt x="10691638" y="28522"/>
                  <a:pt x="10574319" y="29578"/>
                  <a:pt x="10392636" y="18288"/>
                </a:cubicBezTo>
                <a:cubicBezTo>
                  <a:pt x="10210953" y="6998"/>
                  <a:pt x="9836277" y="-16742"/>
                  <a:pt x="9497187" y="18288"/>
                </a:cubicBezTo>
                <a:cubicBezTo>
                  <a:pt x="9158097" y="53318"/>
                  <a:pt x="9119479" y="30714"/>
                  <a:pt x="8818817" y="18288"/>
                </a:cubicBezTo>
                <a:cubicBezTo>
                  <a:pt x="8518155" y="5863"/>
                  <a:pt x="8640037" y="6483"/>
                  <a:pt x="8466064" y="18288"/>
                </a:cubicBezTo>
                <a:cubicBezTo>
                  <a:pt x="8292091" y="30093"/>
                  <a:pt x="7997656" y="18914"/>
                  <a:pt x="7787693" y="18288"/>
                </a:cubicBezTo>
                <a:cubicBezTo>
                  <a:pt x="7577730" y="17662"/>
                  <a:pt x="7412468" y="21416"/>
                  <a:pt x="7217862" y="18288"/>
                </a:cubicBezTo>
                <a:cubicBezTo>
                  <a:pt x="7023256" y="15160"/>
                  <a:pt x="6898018" y="14824"/>
                  <a:pt x="6648031" y="18288"/>
                </a:cubicBezTo>
                <a:cubicBezTo>
                  <a:pt x="6398044" y="21752"/>
                  <a:pt x="6254402" y="38625"/>
                  <a:pt x="6078200" y="18288"/>
                </a:cubicBezTo>
                <a:cubicBezTo>
                  <a:pt x="5901998" y="-2049"/>
                  <a:pt x="5622886" y="3213"/>
                  <a:pt x="5508368" y="18288"/>
                </a:cubicBezTo>
                <a:cubicBezTo>
                  <a:pt x="5393850" y="33363"/>
                  <a:pt x="5036260" y="26830"/>
                  <a:pt x="4721459" y="18288"/>
                </a:cubicBezTo>
                <a:cubicBezTo>
                  <a:pt x="4406658" y="9746"/>
                  <a:pt x="4239221" y="41551"/>
                  <a:pt x="4043088" y="18288"/>
                </a:cubicBezTo>
                <a:cubicBezTo>
                  <a:pt x="3846955" y="-4975"/>
                  <a:pt x="3818802" y="34658"/>
                  <a:pt x="3690336" y="18288"/>
                </a:cubicBezTo>
                <a:cubicBezTo>
                  <a:pt x="3561870" y="1918"/>
                  <a:pt x="3265491" y="42194"/>
                  <a:pt x="3120504" y="18288"/>
                </a:cubicBezTo>
                <a:cubicBezTo>
                  <a:pt x="2975517" y="-5618"/>
                  <a:pt x="2720254" y="36673"/>
                  <a:pt x="2333595" y="18288"/>
                </a:cubicBezTo>
                <a:cubicBezTo>
                  <a:pt x="1946936" y="-97"/>
                  <a:pt x="2097241" y="5776"/>
                  <a:pt x="1872303" y="18288"/>
                </a:cubicBezTo>
                <a:cubicBezTo>
                  <a:pt x="1647365" y="30800"/>
                  <a:pt x="1282708" y="45380"/>
                  <a:pt x="976854" y="18288"/>
                </a:cubicBezTo>
                <a:cubicBezTo>
                  <a:pt x="671000" y="-8804"/>
                  <a:pt x="408401" y="-12775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853928" h="18288" stroke="0" extrusionOk="0">
                <a:moveTo>
                  <a:pt x="0" y="0"/>
                </a:moveTo>
                <a:cubicBezTo>
                  <a:pt x="267322" y="15284"/>
                  <a:pt x="415388" y="-21048"/>
                  <a:pt x="569831" y="0"/>
                </a:cubicBezTo>
                <a:cubicBezTo>
                  <a:pt x="724274" y="21048"/>
                  <a:pt x="769333" y="-2353"/>
                  <a:pt x="922584" y="0"/>
                </a:cubicBezTo>
                <a:cubicBezTo>
                  <a:pt x="1075835" y="2353"/>
                  <a:pt x="1399490" y="-145"/>
                  <a:pt x="1818033" y="0"/>
                </a:cubicBezTo>
                <a:cubicBezTo>
                  <a:pt x="2236576" y="145"/>
                  <a:pt x="2145330" y="5482"/>
                  <a:pt x="2387864" y="0"/>
                </a:cubicBezTo>
                <a:cubicBezTo>
                  <a:pt x="2630398" y="-5482"/>
                  <a:pt x="2793207" y="18487"/>
                  <a:pt x="2957695" y="0"/>
                </a:cubicBezTo>
                <a:cubicBezTo>
                  <a:pt x="3122183" y="-18487"/>
                  <a:pt x="3579141" y="19003"/>
                  <a:pt x="3853144" y="0"/>
                </a:cubicBezTo>
                <a:cubicBezTo>
                  <a:pt x="4127147" y="-19003"/>
                  <a:pt x="4209857" y="12211"/>
                  <a:pt x="4314436" y="0"/>
                </a:cubicBezTo>
                <a:cubicBezTo>
                  <a:pt x="4419015" y="-12211"/>
                  <a:pt x="4762459" y="-17220"/>
                  <a:pt x="5209885" y="0"/>
                </a:cubicBezTo>
                <a:cubicBezTo>
                  <a:pt x="5657311" y="17220"/>
                  <a:pt x="5692663" y="-3290"/>
                  <a:pt x="6105335" y="0"/>
                </a:cubicBezTo>
                <a:cubicBezTo>
                  <a:pt x="6518007" y="3290"/>
                  <a:pt x="6455516" y="-5124"/>
                  <a:pt x="6783705" y="0"/>
                </a:cubicBezTo>
                <a:cubicBezTo>
                  <a:pt x="7111894" y="5124"/>
                  <a:pt x="7441941" y="-17829"/>
                  <a:pt x="7679154" y="0"/>
                </a:cubicBezTo>
                <a:cubicBezTo>
                  <a:pt x="7916367" y="17829"/>
                  <a:pt x="8102967" y="-24363"/>
                  <a:pt x="8248985" y="0"/>
                </a:cubicBezTo>
                <a:cubicBezTo>
                  <a:pt x="8395003" y="24363"/>
                  <a:pt x="8552393" y="25505"/>
                  <a:pt x="8818817" y="0"/>
                </a:cubicBezTo>
                <a:cubicBezTo>
                  <a:pt x="9085241" y="-25505"/>
                  <a:pt x="9411308" y="38000"/>
                  <a:pt x="9605726" y="0"/>
                </a:cubicBezTo>
                <a:cubicBezTo>
                  <a:pt x="9800144" y="-38000"/>
                  <a:pt x="10006468" y="-25741"/>
                  <a:pt x="10175558" y="0"/>
                </a:cubicBezTo>
                <a:cubicBezTo>
                  <a:pt x="10344648" y="25741"/>
                  <a:pt x="10696282" y="695"/>
                  <a:pt x="10853928" y="0"/>
                </a:cubicBezTo>
                <a:cubicBezTo>
                  <a:pt x="10853521" y="8690"/>
                  <a:pt x="10853774" y="14141"/>
                  <a:pt x="10853928" y="18288"/>
                </a:cubicBezTo>
                <a:cubicBezTo>
                  <a:pt x="10608124" y="24255"/>
                  <a:pt x="10343415" y="22307"/>
                  <a:pt x="10067018" y="18288"/>
                </a:cubicBezTo>
                <a:cubicBezTo>
                  <a:pt x="9790621" y="14270"/>
                  <a:pt x="9843266" y="3564"/>
                  <a:pt x="9714266" y="18288"/>
                </a:cubicBezTo>
                <a:cubicBezTo>
                  <a:pt x="9585266" y="33012"/>
                  <a:pt x="9379484" y="1875"/>
                  <a:pt x="9252974" y="18288"/>
                </a:cubicBezTo>
                <a:cubicBezTo>
                  <a:pt x="9126464" y="34701"/>
                  <a:pt x="8580678" y="-4904"/>
                  <a:pt x="8357525" y="18288"/>
                </a:cubicBezTo>
                <a:cubicBezTo>
                  <a:pt x="8134372" y="41480"/>
                  <a:pt x="7903199" y="26458"/>
                  <a:pt x="7679154" y="18288"/>
                </a:cubicBezTo>
                <a:cubicBezTo>
                  <a:pt x="7455109" y="10118"/>
                  <a:pt x="7435944" y="27109"/>
                  <a:pt x="7217862" y="18288"/>
                </a:cubicBezTo>
                <a:cubicBezTo>
                  <a:pt x="6999780" y="9467"/>
                  <a:pt x="6680409" y="18985"/>
                  <a:pt x="6539492" y="18288"/>
                </a:cubicBezTo>
                <a:cubicBezTo>
                  <a:pt x="6398575" y="17592"/>
                  <a:pt x="6312077" y="33018"/>
                  <a:pt x="6186739" y="18288"/>
                </a:cubicBezTo>
                <a:cubicBezTo>
                  <a:pt x="6061401" y="3558"/>
                  <a:pt x="5947033" y="12075"/>
                  <a:pt x="5833986" y="18288"/>
                </a:cubicBezTo>
                <a:cubicBezTo>
                  <a:pt x="5720939" y="24501"/>
                  <a:pt x="5482226" y="8586"/>
                  <a:pt x="5155616" y="18288"/>
                </a:cubicBezTo>
                <a:cubicBezTo>
                  <a:pt x="4829006" y="27991"/>
                  <a:pt x="4841274" y="29316"/>
                  <a:pt x="4694324" y="18288"/>
                </a:cubicBezTo>
                <a:cubicBezTo>
                  <a:pt x="4547374" y="7260"/>
                  <a:pt x="4077675" y="7013"/>
                  <a:pt x="3907414" y="18288"/>
                </a:cubicBezTo>
                <a:cubicBezTo>
                  <a:pt x="3737153" y="29564"/>
                  <a:pt x="3538393" y="21630"/>
                  <a:pt x="3446122" y="18288"/>
                </a:cubicBezTo>
                <a:cubicBezTo>
                  <a:pt x="3353851" y="14946"/>
                  <a:pt x="2990320" y="-8091"/>
                  <a:pt x="2659212" y="18288"/>
                </a:cubicBezTo>
                <a:cubicBezTo>
                  <a:pt x="2328104" y="44667"/>
                  <a:pt x="2427653" y="9607"/>
                  <a:pt x="2306460" y="18288"/>
                </a:cubicBezTo>
                <a:cubicBezTo>
                  <a:pt x="2185267" y="26969"/>
                  <a:pt x="1719763" y="3717"/>
                  <a:pt x="1519550" y="18288"/>
                </a:cubicBezTo>
                <a:cubicBezTo>
                  <a:pt x="1319337" y="32860"/>
                  <a:pt x="1167371" y="17040"/>
                  <a:pt x="1058258" y="18288"/>
                </a:cubicBezTo>
                <a:cubicBezTo>
                  <a:pt x="949145" y="19536"/>
                  <a:pt x="780234" y="31447"/>
                  <a:pt x="705505" y="18288"/>
                </a:cubicBezTo>
                <a:cubicBezTo>
                  <a:pt x="630776" y="5129"/>
                  <a:pt x="215796" y="30056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4405D745-B5D9-8442-D8E9-53F277B5BD84}"/>
              </a:ext>
            </a:extLst>
          </p:cNvPr>
          <p:cNvSpPr/>
          <p:nvPr/>
        </p:nvSpPr>
        <p:spPr>
          <a:xfrm>
            <a:off x="838200" y="5180627"/>
            <a:ext cx="2433595" cy="1104222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>
                <a:solidFill>
                  <a:sysClr val="windowText" lastClr="000000"/>
                </a:solidFill>
              </a:rPr>
              <a:t>F18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7A5F1F42-6252-817C-D71B-F0E85B7DC514}"/>
              </a:ext>
            </a:extLst>
          </p:cNvPr>
          <p:cNvSpPr/>
          <p:nvPr/>
        </p:nvSpPr>
        <p:spPr>
          <a:xfrm>
            <a:off x="838200" y="3337961"/>
            <a:ext cx="2433595" cy="1186413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>
                <a:solidFill>
                  <a:sysClr val="windowText" lastClr="000000"/>
                </a:solidFill>
              </a:rPr>
              <a:t>Irsta IF styrelse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75928B7-418E-FBCA-AD45-D54A32B34907}"/>
              </a:ext>
            </a:extLst>
          </p:cNvPr>
          <p:cNvSpPr/>
          <p:nvPr/>
        </p:nvSpPr>
        <p:spPr>
          <a:xfrm>
            <a:off x="838285" y="2019684"/>
            <a:ext cx="4000415" cy="732024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>
                <a:solidFill>
                  <a:sysClr val="windowText" lastClr="000000"/>
                </a:solidFill>
              </a:rPr>
              <a:t>Andra organisationerna</a:t>
            </a:r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BE71E320-A84C-8893-F7BD-EB01F9992AB9}"/>
              </a:ext>
            </a:extLst>
          </p:cNvPr>
          <p:cNvCxnSpPr>
            <a:cxnSpLocks/>
            <a:stCxn id="4" idx="2"/>
            <a:endCxn id="23" idx="0"/>
          </p:cNvCxnSpPr>
          <p:nvPr/>
        </p:nvCxnSpPr>
        <p:spPr>
          <a:xfrm>
            <a:off x="2054998" y="4524374"/>
            <a:ext cx="0" cy="656253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85F3641F-3265-7954-AC3F-D60A84955BA7}"/>
              </a:ext>
            </a:extLst>
          </p:cNvPr>
          <p:cNvCxnSpPr>
            <a:cxnSpLocks/>
            <a:stCxn id="5" idx="2"/>
            <a:endCxn id="4" idx="0"/>
          </p:cNvCxnSpPr>
          <p:nvPr/>
        </p:nvCxnSpPr>
        <p:spPr>
          <a:xfrm flipH="1">
            <a:off x="2054998" y="2751708"/>
            <a:ext cx="783495" cy="586253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2959155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EA95538-4AFB-BEAC-0920-D4F1651788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22C6DBBE-87F5-0D53-0366-5DE91CB75F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B2D5EFE-CE22-687F-A9FE-DC9916B366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sv-SE" sz="5400" dirty="0"/>
              <a:t>Organisation &amp; Ekonomi - organisation</a:t>
            </a:r>
          </a:p>
        </p:txBody>
      </p:sp>
      <p:sp>
        <p:nvSpPr>
          <p:cNvPr id="10" name="sketch line">
            <a:extLst>
              <a:ext uri="{FF2B5EF4-FFF2-40B4-BE49-F238E27FC236}">
                <a16:creationId xmlns:a16="http://schemas.microsoft.com/office/drawing/2014/main" id="{37038DD4-2B15-C1E7-F9FE-AC3452E0A2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9036" y="1677373"/>
            <a:ext cx="10853928" cy="18288"/>
          </a:xfrm>
          <a:custGeom>
            <a:avLst/>
            <a:gdLst>
              <a:gd name="csX0" fmla="*/ 0 w 10853928"/>
              <a:gd name="csY0" fmla="*/ 0 h 18288"/>
              <a:gd name="csX1" fmla="*/ 461292 w 10853928"/>
              <a:gd name="csY1" fmla="*/ 0 h 18288"/>
              <a:gd name="csX2" fmla="*/ 1139662 w 10853928"/>
              <a:gd name="csY2" fmla="*/ 0 h 18288"/>
              <a:gd name="csX3" fmla="*/ 1926572 w 10853928"/>
              <a:gd name="csY3" fmla="*/ 0 h 18288"/>
              <a:gd name="csX4" fmla="*/ 2279325 w 10853928"/>
              <a:gd name="csY4" fmla="*/ 0 h 18288"/>
              <a:gd name="csX5" fmla="*/ 2632078 w 10853928"/>
              <a:gd name="csY5" fmla="*/ 0 h 18288"/>
              <a:gd name="csX6" fmla="*/ 3527527 w 10853928"/>
              <a:gd name="csY6" fmla="*/ 0 h 18288"/>
              <a:gd name="csX7" fmla="*/ 4205897 w 10853928"/>
              <a:gd name="csY7" fmla="*/ 0 h 18288"/>
              <a:gd name="csX8" fmla="*/ 4558650 w 10853928"/>
              <a:gd name="csY8" fmla="*/ 0 h 18288"/>
              <a:gd name="csX9" fmla="*/ 5237020 w 10853928"/>
              <a:gd name="csY9" fmla="*/ 0 h 18288"/>
              <a:gd name="csX10" fmla="*/ 6132469 w 10853928"/>
              <a:gd name="csY10" fmla="*/ 0 h 18288"/>
              <a:gd name="csX11" fmla="*/ 6702301 w 10853928"/>
              <a:gd name="csY11" fmla="*/ 0 h 18288"/>
              <a:gd name="csX12" fmla="*/ 7272132 w 10853928"/>
              <a:gd name="csY12" fmla="*/ 0 h 18288"/>
              <a:gd name="csX13" fmla="*/ 7950502 w 10853928"/>
              <a:gd name="csY13" fmla="*/ 0 h 18288"/>
              <a:gd name="csX14" fmla="*/ 8737412 w 10853928"/>
              <a:gd name="csY14" fmla="*/ 0 h 18288"/>
              <a:gd name="csX15" fmla="*/ 9524322 w 10853928"/>
              <a:gd name="csY15" fmla="*/ 0 h 18288"/>
              <a:gd name="csX16" fmla="*/ 10853928 w 10853928"/>
              <a:gd name="csY16" fmla="*/ 0 h 18288"/>
              <a:gd name="csX17" fmla="*/ 10853928 w 10853928"/>
              <a:gd name="csY17" fmla="*/ 18288 h 18288"/>
              <a:gd name="csX18" fmla="*/ 10392636 w 10853928"/>
              <a:gd name="csY18" fmla="*/ 18288 h 18288"/>
              <a:gd name="csX19" fmla="*/ 9497187 w 10853928"/>
              <a:gd name="csY19" fmla="*/ 18288 h 18288"/>
              <a:gd name="csX20" fmla="*/ 8818817 w 10853928"/>
              <a:gd name="csY20" fmla="*/ 18288 h 18288"/>
              <a:gd name="csX21" fmla="*/ 8466064 w 10853928"/>
              <a:gd name="csY21" fmla="*/ 18288 h 18288"/>
              <a:gd name="csX22" fmla="*/ 7787693 w 10853928"/>
              <a:gd name="csY22" fmla="*/ 18288 h 18288"/>
              <a:gd name="csX23" fmla="*/ 7217862 w 10853928"/>
              <a:gd name="csY23" fmla="*/ 18288 h 18288"/>
              <a:gd name="csX24" fmla="*/ 6648031 w 10853928"/>
              <a:gd name="csY24" fmla="*/ 18288 h 18288"/>
              <a:gd name="csX25" fmla="*/ 6078200 w 10853928"/>
              <a:gd name="csY25" fmla="*/ 18288 h 18288"/>
              <a:gd name="csX26" fmla="*/ 5508368 w 10853928"/>
              <a:gd name="csY26" fmla="*/ 18288 h 18288"/>
              <a:gd name="csX27" fmla="*/ 4721459 w 10853928"/>
              <a:gd name="csY27" fmla="*/ 18288 h 18288"/>
              <a:gd name="csX28" fmla="*/ 4043088 w 10853928"/>
              <a:gd name="csY28" fmla="*/ 18288 h 18288"/>
              <a:gd name="csX29" fmla="*/ 3690336 w 10853928"/>
              <a:gd name="csY29" fmla="*/ 18288 h 18288"/>
              <a:gd name="csX30" fmla="*/ 3120504 w 10853928"/>
              <a:gd name="csY30" fmla="*/ 18288 h 18288"/>
              <a:gd name="csX31" fmla="*/ 2333595 w 10853928"/>
              <a:gd name="csY31" fmla="*/ 18288 h 18288"/>
              <a:gd name="csX32" fmla="*/ 1872303 w 10853928"/>
              <a:gd name="csY32" fmla="*/ 18288 h 18288"/>
              <a:gd name="csX33" fmla="*/ 976854 w 10853928"/>
              <a:gd name="csY33" fmla="*/ 18288 h 18288"/>
              <a:gd name="csX34" fmla="*/ 0 w 10853928"/>
              <a:gd name="csY34" fmla="*/ 18288 h 18288"/>
              <a:gd name="csX35" fmla="*/ 0 w 10853928"/>
              <a:gd name="csY35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  <a:cxn ang="0">
                <a:pos x="csX34" y="csY34"/>
              </a:cxn>
              <a:cxn ang="0">
                <a:pos x="csX35" y="csY35"/>
              </a:cxn>
            </a:cxnLst>
            <a:rect l="l" t="t" r="r" b="b"/>
            <a:pathLst>
              <a:path w="10853928" h="18288" fill="none" extrusionOk="0">
                <a:moveTo>
                  <a:pt x="0" y="0"/>
                </a:moveTo>
                <a:cubicBezTo>
                  <a:pt x="146993" y="-19076"/>
                  <a:pt x="347684" y="-4790"/>
                  <a:pt x="461292" y="0"/>
                </a:cubicBezTo>
                <a:cubicBezTo>
                  <a:pt x="574900" y="4790"/>
                  <a:pt x="808367" y="19821"/>
                  <a:pt x="1139662" y="0"/>
                </a:cubicBezTo>
                <a:cubicBezTo>
                  <a:pt x="1470957" y="-19821"/>
                  <a:pt x="1627405" y="5721"/>
                  <a:pt x="1926572" y="0"/>
                </a:cubicBezTo>
                <a:cubicBezTo>
                  <a:pt x="2225739" y="-5721"/>
                  <a:pt x="2137730" y="-3235"/>
                  <a:pt x="2279325" y="0"/>
                </a:cubicBezTo>
                <a:cubicBezTo>
                  <a:pt x="2420920" y="3235"/>
                  <a:pt x="2456518" y="9685"/>
                  <a:pt x="2632078" y="0"/>
                </a:cubicBezTo>
                <a:cubicBezTo>
                  <a:pt x="2807638" y="-9685"/>
                  <a:pt x="3211516" y="-43007"/>
                  <a:pt x="3527527" y="0"/>
                </a:cubicBezTo>
                <a:cubicBezTo>
                  <a:pt x="3843538" y="43007"/>
                  <a:pt x="4058833" y="22042"/>
                  <a:pt x="4205897" y="0"/>
                </a:cubicBezTo>
                <a:cubicBezTo>
                  <a:pt x="4352961" y="-22042"/>
                  <a:pt x="4474805" y="-11846"/>
                  <a:pt x="4558650" y="0"/>
                </a:cubicBezTo>
                <a:cubicBezTo>
                  <a:pt x="4642495" y="11846"/>
                  <a:pt x="5041928" y="-6069"/>
                  <a:pt x="5237020" y="0"/>
                </a:cubicBezTo>
                <a:cubicBezTo>
                  <a:pt x="5432112" y="6069"/>
                  <a:pt x="5943266" y="-17479"/>
                  <a:pt x="6132469" y="0"/>
                </a:cubicBezTo>
                <a:cubicBezTo>
                  <a:pt x="6321672" y="17479"/>
                  <a:pt x="6483872" y="26234"/>
                  <a:pt x="6702301" y="0"/>
                </a:cubicBezTo>
                <a:cubicBezTo>
                  <a:pt x="6920730" y="-26234"/>
                  <a:pt x="6991194" y="-15156"/>
                  <a:pt x="7272132" y="0"/>
                </a:cubicBezTo>
                <a:cubicBezTo>
                  <a:pt x="7553070" y="15156"/>
                  <a:pt x="7684444" y="-32961"/>
                  <a:pt x="7950502" y="0"/>
                </a:cubicBezTo>
                <a:cubicBezTo>
                  <a:pt x="8216560" y="32961"/>
                  <a:pt x="8493290" y="-10491"/>
                  <a:pt x="8737412" y="0"/>
                </a:cubicBezTo>
                <a:cubicBezTo>
                  <a:pt x="8981534" y="10491"/>
                  <a:pt x="9191586" y="-13899"/>
                  <a:pt x="9524322" y="0"/>
                </a:cubicBezTo>
                <a:cubicBezTo>
                  <a:pt x="9857058" y="13899"/>
                  <a:pt x="10297509" y="7485"/>
                  <a:pt x="10853928" y="0"/>
                </a:cubicBezTo>
                <a:cubicBezTo>
                  <a:pt x="10854574" y="4451"/>
                  <a:pt x="10854418" y="9226"/>
                  <a:pt x="10853928" y="18288"/>
                </a:cubicBezTo>
                <a:cubicBezTo>
                  <a:pt x="10691638" y="28522"/>
                  <a:pt x="10574319" y="29578"/>
                  <a:pt x="10392636" y="18288"/>
                </a:cubicBezTo>
                <a:cubicBezTo>
                  <a:pt x="10210953" y="6998"/>
                  <a:pt x="9836277" y="-16742"/>
                  <a:pt x="9497187" y="18288"/>
                </a:cubicBezTo>
                <a:cubicBezTo>
                  <a:pt x="9158097" y="53318"/>
                  <a:pt x="9119479" y="30714"/>
                  <a:pt x="8818817" y="18288"/>
                </a:cubicBezTo>
                <a:cubicBezTo>
                  <a:pt x="8518155" y="5863"/>
                  <a:pt x="8640037" y="6483"/>
                  <a:pt x="8466064" y="18288"/>
                </a:cubicBezTo>
                <a:cubicBezTo>
                  <a:pt x="8292091" y="30093"/>
                  <a:pt x="7997656" y="18914"/>
                  <a:pt x="7787693" y="18288"/>
                </a:cubicBezTo>
                <a:cubicBezTo>
                  <a:pt x="7577730" y="17662"/>
                  <a:pt x="7412468" y="21416"/>
                  <a:pt x="7217862" y="18288"/>
                </a:cubicBezTo>
                <a:cubicBezTo>
                  <a:pt x="7023256" y="15160"/>
                  <a:pt x="6898018" y="14824"/>
                  <a:pt x="6648031" y="18288"/>
                </a:cubicBezTo>
                <a:cubicBezTo>
                  <a:pt x="6398044" y="21752"/>
                  <a:pt x="6254402" y="38625"/>
                  <a:pt x="6078200" y="18288"/>
                </a:cubicBezTo>
                <a:cubicBezTo>
                  <a:pt x="5901998" y="-2049"/>
                  <a:pt x="5622886" y="3213"/>
                  <a:pt x="5508368" y="18288"/>
                </a:cubicBezTo>
                <a:cubicBezTo>
                  <a:pt x="5393850" y="33363"/>
                  <a:pt x="5036260" y="26830"/>
                  <a:pt x="4721459" y="18288"/>
                </a:cubicBezTo>
                <a:cubicBezTo>
                  <a:pt x="4406658" y="9746"/>
                  <a:pt x="4239221" y="41551"/>
                  <a:pt x="4043088" y="18288"/>
                </a:cubicBezTo>
                <a:cubicBezTo>
                  <a:pt x="3846955" y="-4975"/>
                  <a:pt x="3818802" y="34658"/>
                  <a:pt x="3690336" y="18288"/>
                </a:cubicBezTo>
                <a:cubicBezTo>
                  <a:pt x="3561870" y="1918"/>
                  <a:pt x="3265491" y="42194"/>
                  <a:pt x="3120504" y="18288"/>
                </a:cubicBezTo>
                <a:cubicBezTo>
                  <a:pt x="2975517" y="-5618"/>
                  <a:pt x="2720254" y="36673"/>
                  <a:pt x="2333595" y="18288"/>
                </a:cubicBezTo>
                <a:cubicBezTo>
                  <a:pt x="1946936" y="-97"/>
                  <a:pt x="2097241" y="5776"/>
                  <a:pt x="1872303" y="18288"/>
                </a:cubicBezTo>
                <a:cubicBezTo>
                  <a:pt x="1647365" y="30800"/>
                  <a:pt x="1282708" y="45380"/>
                  <a:pt x="976854" y="18288"/>
                </a:cubicBezTo>
                <a:cubicBezTo>
                  <a:pt x="671000" y="-8804"/>
                  <a:pt x="408401" y="-12775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853928" h="18288" stroke="0" extrusionOk="0">
                <a:moveTo>
                  <a:pt x="0" y="0"/>
                </a:moveTo>
                <a:cubicBezTo>
                  <a:pt x="267322" y="15284"/>
                  <a:pt x="415388" y="-21048"/>
                  <a:pt x="569831" y="0"/>
                </a:cubicBezTo>
                <a:cubicBezTo>
                  <a:pt x="724274" y="21048"/>
                  <a:pt x="769333" y="-2353"/>
                  <a:pt x="922584" y="0"/>
                </a:cubicBezTo>
                <a:cubicBezTo>
                  <a:pt x="1075835" y="2353"/>
                  <a:pt x="1399490" y="-145"/>
                  <a:pt x="1818033" y="0"/>
                </a:cubicBezTo>
                <a:cubicBezTo>
                  <a:pt x="2236576" y="145"/>
                  <a:pt x="2145330" y="5482"/>
                  <a:pt x="2387864" y="0"/>
                </a:cubicBezTo>
                <a:cubicBezTo>
                  <a:pt x="2630398" y="-5482"/>
                  <a:pt x="2793207" y="18487"/>
                  <a:pt x="2957695" y="0"/>
                </a:cubicBezTo>
                <a:cubicBezTo>
                  <a:pt x="3122183" y="-18487"/>
                  <a:pt x="3579141" y="19003"/>
                  <a:pt x="3853144" y="0"/>
                </a:cubicBezTo>
                <a:cubicBezTo>
                  <a:pt x="4127147" y="-19003"/>
                  <a:pt x="4209857" y="12211"/>
                  <a:pt x="4314436" y="0"/>
                </a:cubicBezTo>
                <a:cubicBezTo>
                  <a:pt x="4419015" y="-12211"/>
                  <a:pt x="4762459" y="-17220"/>
                  <a:pt x="5209885" y="0"/>
                </a:cubicBezTo>
                <a:cubicBezTo>
                  <a:pt x="5657311" y="17220"/>
                  <a:pt x="5692663" y="-3290"/>
                  <a:pt x="6105335" y="0"/>
                </a:cubicBezTo>
                <a:cubicBezTo>
                  <a:pt x="6518007" y="3290"/>
                  <a:pt x="6455516" y="-5124"/>
                  <a:pt x="6783705" y="0"/>
                </a:cubicBezTo>
                <a:cubicBezTo>
                  <a:pt x="7111894" y="5124"/>
                  <a:pt x="7441941" y="-17829"/>
                  <a:pt x="7679154" y="0"/>
                </a:cubicBezTo>
                <a:cubicBezTo>
                  <a:pt x="7916367" y="17829"/>
                  <a:pt x="8102967" y="-24363"/>
                  <a:pt x="8248985" y="0"/>
                </a:cubicBezTo>
                <a:cubicBezTo>
                  <a:pt x="8395003" y="24363"/>
                  <a:pt x="8552393" y="25505"/>
                  <a:pt x="8818817" y="0"/>
                </a:cubicBezTo>
                <a:cubicBezTo>
                  <a:pt x="9085241" y="-25505"/>
                  <a:pt x="9411308" y="38000"/>
                  <a:pt x="9605726" y="0"/>
                </a:cubicBezTo>
                <a:cubicBezTo>
                  <a:pt x="9800144" y="-38000"/>
                  <a:pt x="10006468" y="-25741"/>
                  <a:pt x="10175558" y="0"/>
                </a:cubicBezTo>
                <a:cubicBezTo>
                  <a:pt x="10344648" y="25741"/>
                  <a:pt x="10696282" y="695"/>
                  <a:pt x="10853928" y="0"/>
                </a:cubicBezTo>
                <a:cubicBezTo>
                  <a:pt x="10853521" y="8690"/>
                  <a:pt x="10853774" y="14141"/>
                  <a:pt x="10853928" y="18288"/>
                </a:cubicBezTo>
                <a:cubicBezTo>
                  <a:pt x="10608124" y="24255"/>
                  <a:pt x="10343415" y="22307"/>
                  <a:pt x="10067018" y="18288"/>
                </a:cubicBezTo>
                <a:cubicBezTo>
                  <a:pt x="9790621" y="14270"/>
                  <a:pt x="9843266" y="3564"/>
                  <a:pt x="9714266" y="18288"/>
                </a:cubicBezTo>
                <a:cubicBezTo>
                  <a:pt x="9585266" y="33012"/>
                  <a:pt x="9379484" y="1875"/>
                  <a:pt x="9252974" y="18288"/>
                </a:cubicBezTo>
                <a:cubicBezTo>
                  <a:pt x="9126464" y="34701"/>
                  <a:pt x="8580678" y="-4904"/>
                  <a:pt x="8357525" y="18288"/>
                </a:cubicBezTo>
                <a:cubicBezTo>
                  <a:pt x="8134372" y="41480"/>
                  <a:pt x="7903199" y="26458"/>
                  <a:pt x="7679154" y="18288"/>
                </a:cubicBezTo>
                <a:cubicBezTo>
                  <a:pt x="7455109" y="10118"/>
                  <a:pt x="7435944" y="27109"/>
                  <a:pt x="7217862" y="18288"/>
                </a:cubicBezTo>
                <a:cubicBezTo>
                  <a:pt x="6999780" y="9467"/>
                  <a:pt x="6680409" y="18985"/>
                  <a:pt x="6539492" y="18288"/>
                </a:cubicBezTo>
                <a:cubicBezTo>
                  <a:pt x="6398575" y="17592"/>
                  <a:pt x="6312077" y="33018"/>
                  <a:pt x="6186739" y="18288"/>
                </a:cubicBezTo>
                <a:cubicBezTo>
                  <a:pt x="6061401" y="3558"/>
                  <a:pt x="5947033" y="12075"/>
                  <a:pt x="5833986" y="18288"/>
                </a:cubicBezTo>
                <a:cubicBezTo>
                  <a:pt x="5720939" y="24501"/>
                  <a:pt x="5482226" y="8586"/>
                  <a:pt x="5155616" y="18288"/>
                </a:cubicBezTo>
                <a:cubicBezTo>
                  <a:pt x="4829006" y="27991"/>
                  <a:pt x="4841274" y="29316"/>
                  <a:pt x="4694324" y="18288"/>
                </a:cubicBezTo>
                <a:cubicBezTo>
                  <a:pt x="4547374" y="7260"/>
                  <a:pt x="4077675" y="7013"/>
                  <a:pt x="3907414" y="18288"/>
                </a:cubicBezTo>
                <a:cubicBezTo>
                  <a:pt x="3737153" y="29564"/>
                  <a:pt x="3538393" y="21630"/>
                  <a:pt x="3446122" y="18288"/>
                </a:cubicBezTo>
                <a:cubicBezTo>
                  <a:pt x="3353851" y="14946"/>
                  <a:pt x="2990320" y="-8091"/>
                  <a:pt x="2659212" y="18288"/>
                </a:cubicBezTo>
                <a:cubicBezTo>
                  <a:pt x="2328104" y="44667"/>
                  <a:pt x="2427653" y="9607"/>
                  <a:pt x="2306460" y="18288"/>
                </a:cubicBezTo>
                <a:cubicBezTo>
                  <a:pt x="2185267" y="26969"/>
                  <a:pt x="1719763" y="3717"/>
                  <a:pt x="1519550" y="18288"/>
                </a:cubicBezTo>
                <a:cubicBezTo>
                  <a:pt x="1319337" y="32860"/>
                  <a:pt x="1167371" y="17040"/>
                  <a:pt x="1058258" y="18288"/>
                </a:cubicBezTo>
                <a:cubicBezTo>
                  <a:pt x="949145" y="19536"/>
                  <a:pt x="780234" y="31447"/>
                  <a:pt x="705505" y="18288"/>
                </a:cubicBezTo>
                <a:cubicBezTo>
                  <a:pt x="630776" y="5129"/>
                  <a:pt x="215796" y="30056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BE585942-B4CA-261D-1614-0CD5C5BA251A}"/>
              </a:ext>
            </a:extLst>
          </p:cNvPr>
          <p:cNvSpPr/>
          <p:nvPr/>
        </p:nvSpPr>
        <p:spPr>
          <a:xfrm>
            <a:off x="838200" y="5180627"/>
            <a:ext cx="2433595" cy="1104222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>
                <a:solidFill>
                  <a:sysClr val="windowText" lastClr="000000"/>
                </a:solidFill>
              </a:rPr>
              <a:t>F18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384AEBC1-829C-2DD8-99F3-1F011FC00527}"/>
              </a:ext>
            </a:extLst>
          </p:cNvPr>
          <p:cNvSpPr/>
          <p:nvPr/>
        </p:nvSpPr>
        <p:spPr>
          <a:xfrm>
            <a:off x="838200" y="3337961"/>
            <a:ext cx="2433595" cy="1186413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>
                <a:solidFill>
                  <a:sysClr val="windowText" lastClr="000000"/>
                </a:solidFill>
              </a:rPr>
              <a:t>Irsta IF styrelse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BB8B105-C969-2625-4ED0-95F31AB5CE78}"/>
              </a:ext>
            </a:extLst>
          </p:cNvPr>
          <p:cNvSpPr/>
          <p:nvPr/>
        </p:nvSpPr>
        <p:spPr>
          <a:xfrm>
            <a:off x="838285" y="2019684"/>
            <a:ext cx="4000415" cy="732024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>
                <a:solidFill>
                  <a:sysClr val="windowText" lastClr="000000"/>
                </a:solidFill>
              </a:rPr>
              <a:t>Andra organisationerna</a:t>
            </a:r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291F73FC-E495-975D-7FDA-EAB22110CF4F}"/>
              </a:ext>
            </a:extLst>
          </p:cNvPr>
          <p:cNvCxnSpPr>
            <a:cxnSpLocks/>
            <a:stCxn id="4" idx="2"/>
            <a:endCxn id="23" idx="0"/>
          </p:cNvCxnSpPr>
          <p:nvPr/>
        </p:nvCxnSpPr>
        <p:spPr>
          <a:xfrm>
            <a:off x="2054998" y="4524374"/>
            <a:ext cx="0" cy="656253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0E4AF6F0-DB9B-2736-A456-E507FA076C48}"/>
              </a:ext>
            </a:extLst>
          </p:cNvPr>
          <p:cNvCxnSpPr>
            <a:cxnSpLocks/>
            <a:stCxn id="5" idx="2"/>
            <a:endCxn id="4" idx="0"/>
          </p:cNvCxnSpPr>
          <p:nvPr/>
        </p:nvCxnSpPr>
        <p:spPr>
          <a:xfrm flipH="1">
            <a:off x="2054998" y="2751708"/>
            <a:ext cx="783495" cy="586253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" name="Rectangle 2">
            <a:extLst>
              <a:ext uri="{FF2B5EF4-FFF2-40B4-BE49-F238E27FC236}">
                <a16:creationId xmlns:a16="http://schemas.microsoft.com/office/drawing/2014/main" id="{A235D614-3D0C-4811-9A0F-B2762F3FCBA2}"/>
              </a:ext>
            </a:extLst>
          </p:cNvPr>
          <p:cNvSpPr/>
          <p:nvPr/>
        </p:nvSpPr>
        <p:spPr>
          <a:xfrm>
            <a:off x="5667375" y="2095500"/>
            <a:ext cx="5962649" cy="4152773"/>
          </a:xfrm>
          <a:prstGeom prst="rect">
            <a:avLst/>
          </a:prstGeom>
          <a:solidFill>
            <a:schemeClr val="bg1"/>
          </a:solidFill>
          <a:ln>
            <a:solidFill>
              <a:schemeClr val="bg2">
                <a:lumMod val="1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>
                <a:solidFill>
                  <a:schemeClr val="tx1"/>
                </a:solidFill>
              </a:rPr>
              <a:t>Regler/riktlinjer för både föreningsliv och fotboll som sätts av andra organisationer kommer in och förädlas sedan av ”Irsta IF styrelse” vilket skapar en </a:t>
            </a:r>
            <a:r>
              <a:rPr lang="sv-SE" b="1" dirty="0">
                <a:solidFill>
                  <a:schemeClr val="tx1"/>
                </a:solidFill>
              </a:rPr>
              <a:t>handbok</a:t>
            </a:r>
            <a:r>
              <a:rPr lang="sv-SE" dirty="0">
                <a:solidFill>
                  <a:schemeClr val="tx1"/>
                </a:solidFill>
              </a:rPr>
              <a:t> som vi i F18 följer och ytterligare förädlar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86A70AC-D083-E7C9-A76B-73AE181DB4B7}"/>
              </a:ext>
            </a:extLst>
          </p:cNvPr>
          <p:cNvSpPr/>
          <p:nvPr/>
        </p:nvSpPr>
        <p:spPr>
          <a:xfrm>
            <a:off x="2468004" y="2944242"/>
            <a:ext cx="433302" cy="227756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CEB5C4B0-A681-5C0D-39ED-5717BA3CE756}"/>
              </a:ext>
            </a:extLst>
          </p:cNvPr>
          <p:cNvSpPr/>
          <p:nvPr/>
        </p:nvSpPr>
        <p:spPr>
          <a:xfrm>
            <a:off x="2222820" y="4607476"/>
            <a:ext cx="433302" cy="227756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7AF6113E-9152-A366-3AFF-A0D7A75710C2}"/>
              </a:ext>
            </a:extLst>
          </p:cNvPr>
          <p:cNvSpPr/>
          <p:nvPr/>
        </p:nvSpPr>
        <p:spPr>
          <a:xfrm>
            <a:off x="2222778" y="4835944"/>
            <a:ext cx="433302" cy="227756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A867522-4E99-D6CF-E68F-429EA3FC2A52}"/>
              </a:ext>
            </a:extLst>
          </p:cNvPr>
          <p:cNvSpPr/>
          <p:nvPr/>
        </p:nvSpPr>
        <p:spPr>
          <a:xfrm>
            <a:off x="3408814" y="5388526"/>
            <a:ext cx="433302" cy="227756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E69CF3DA-F9F9-A426-CDA7-A93A92028F43}"/>
              </a:ext>
            </a:extLst>
          </p:cNvPr>
          <p:cNvSpPr/>
          <p:nvPr/>
        </p:nvSpPr>
        <p:spPr>
          <a:xfrm>
            <a:off x="3408772" y="5616994"/>
            <a:ext cx="433302" cy="227756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03EBDEF3-13B8-004A-543C-D8F1953D66DB}"/>
              </a:ext>
            </a:extLst>
          </p:cNvPr>
          <p:cNvSpPr/>
          <p:nvPr/>
        </p:nvSpPr>
        <p:spPr>
          <a:xfrm>
            <a:off x="3408772" y="5844750"/>
            <a:ext cx="433302" cy="227756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6399297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7370EA5-D0BE-BCAB-4D95-CC5D45D2B67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7DC99F80-3E68-2E9E-9F19-241C546C75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F9A1D06-0837-E152-928C-23FCD1AB61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sv-SE" sz="5400" dirty="0"/>
              <a:t>Organisation &amp; Ekonomi - organisation</a:t>
            </a:r>
          </a:p>
        </p:txBody>
      </p:sp>
      <p:sp>
        <p:nvSpPr>
          <p:cNvPr id="10" name="sketch line">
            <a:extLst>
              <a:ext uri="{FF2B5EF4-FFF2-40B4-BE49-F238E27FC236}">
                <a16:creationId xmlns:a16="http://schemas.microsoft.com/office/drawing/2014/main" id="{058C5E23-E4F5-4D7E-AF0E-9F90B30784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9036" y="1677373"/>
            <a:ext cx="10853928" cy="18288"/>
          </a:xfrm>
          <a:custGeom>
            <a:avLst/>
            <a:gdLst>
              <a:gd name="csX0" fmla="*/ 0 w 10853928"/>
              <a:gd name="csY0" fmla="*/ 0 h 18288"/>
              <a:gd name="csX1" fmla="*/ 461292 w 10853928"/>
              <a:gd name="csY1" fmla="*/ 0 h 18288"/>
              <a:gd name="csX2" fmla="*/ 1139662 w 10853928"/>
              <a:gd name="csY2" fmla="*/ 0 h 18288"/>
              <a:gd name="csX3" fmla="*/ 1926572 w 10853928"/>
              <a:gd name="csY3" fmla="*/ 0 h 18288"/>
              <a:gd name="csX4" fmla="*/ 2279325 w 10853928"/>
              <a:gd name="csY4" fmla="*/ 0 h 18288"/>
              <a:gd name="csX5" fmla="*/ 2632078 w 10853928"/>
              <a:gd name="csY5" fmla="*/ 0 h 18288"/>
              <a:gd name="csX6" fmla="*/ 3527527 w 10853928"/>
              <a:gd name="csY6" fmla="*/ 0 h 18288"/>
              <a:gd name="csX7" fmla="*/ 4205897 w 10853928"/>
              <a:gd name="csY7" fmla="*/ 0 h 18288"/>
              <a:gd name="csX8" fmla="*/ 4558650 w 10853928"/>
              <a:gd name="csY8" fmla="*/ 0 h 18288"/>
              <a:gd name="csX9" fmla="*/ 5237020 w 10853928"/>
              <a:gd name="csY9" fmla="*/ 0 h 18288"/>
              <a:gd name="csX10" fmla="*/ 6132469 w 10853928"/>
              <a:gd name="csY10" fmla="*/ 0 h 18288"/>
              <a:gd name="csX11" fmla="*/ 6702301 w 10853928"/>
              <a:gd name="csY11" fmla="*/ 0 h 18288"/>
              <a:gd name="csX12" fmla="*/ 7272132 w 10853928"/>
              <a:gd name="csY12" fmla="*/ 0 h 18288"/>
              <a:gd name="csX13" fmla="*/ 7950502 w 10853928"/>
              <a:gd name="csY13" fmla="*/ 0 h 18288"/>
              <a:gd name="csX14" fmla="*/ 8737412 w 10853928"/>
              <a:gd name="csY14" fmla="*/ 0 h 18288"/>
              <a:gd name="csX15" fmla="*/ 9524322 w 10853928"/>
              <a:gd name="csY15" fmla="*/ 0 h 18288"/>
              <a:gd name="csX16" fmla="*/ 10853928 w 10853928"/>
              <a:gd name="csY16" fmla="*/ 0 h 18288"/>
              <a:gd name="csX17" fmla="*/ 10853928 w 10853928"/>
              <a:gd name="csY17" fmla="*/ 18288 h 18288"/>
              <a:gd name="csX18" fmla="*/ 10392636 w 10853928"/>
              <a:gd name="csY18" fmla="*/ 18288 h 18288"/>
              <a:gd name="csX19" fmla="*/ 9497187 w 10853928"/>
              <a:gd name="csY19" fmla="*/ 18288 h 18288"/>
              <a:gd name="csX20" fmla="*/ 8818817 w 10853928"/>
              <a:gd name="csY20" fmla="*/ 18288 h 18288"/>
              <a:gd name="csX21" fmla="*/ 8466064 w 10853928"/>
              <a:gd name="csY21" fmla="*/ 18288 h 18288"/>
              <a:gd name="csX22" fmla="*/ 7787693 w 10853928"/>
              <a:gd name="csY22" fmla="*/ 18288 h 18288"/>
              <a:gd name="csX23" fmla="*/ 7217862 w 10853928"/>
              <a:gd name="csY23" fmla="*/ 18288 h 18288"/>
              <a:gd name="csX24" fmla="*/ 6648031 w 10853928"/>
              <a:gd name="csY24" fmla="*/ 18288 h 18288"/>
              <a:gd name="csX25" fmla="*/ 6078200 w 10853928"/>
              <a:gd name="csY25" fmla="*/ 18288 h 18288"/>
              <a:gd name="csX26" fmla="*/ 5508368 w 10853928"/>
              <a:gd name="csY26" fmla="*/ 18288 h 18288"/>
              <a:gd name="csX27" fmla="*/ 4721459 w 10853928"/>
              <a:gd name="csY27" fmla="*/ 18288 h 18288"/>
              <a:gd name="csX28" fmla="*/ 4043088 w 10853928"/>
              <a:gd name="csY28" fmla="*/ 18288 h 18288"/>
              <a:gd name="csX29" fmla="*/ 3690336 w 10853928"/>
              <a:gd name="csY29" fmla="*/ 18288 h 18288"/>
              <a:gd name="csX30" fmla="*/ 3120504 w 10853928"/>
              <a:gd name="csY30" fmla="*/ 18288 h 18288"/>
              <a:gd name="csX31" fmla="*/ 2333595 w 10853928"/>
              <a:gd name="csY31" fmla="*/ 18288 h 18288"/>
              <a:gd name="csX32" fmla="*/ 1872303 w 10853928"/>
              <a:gd name="csY32" fmla="*/ 18288 h 18288"/>
              <a:gd name="csX33" fmla="*/ 976854 w 10853928"/>
              <a:gd name="csY33" fmla="*/ 18288 h 18288"/>
              <a:gd name="csX34" fmla="*/ 0 w 10853928"/>
              <a:gd name="csY34" fmla="*/ 18288 h 18288"/>
              <a:gd name="csX35" fmla="*/ 0 w 10853928"/>
              <a:gd name="csY35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  <a:cxn ang="0">
                <a:pos x="csX34" y="csY34"/>
              </a:cxn>
              <a:cxn ang="0">
                <a:pos x="csX35" y="csY35"/>
              </a:cxn>
            </a:cxnLst>
            <a:rect l="l" t="t" r="r" b="b"/>
            <a:pathLst>
              <a:path w="10853928" h="18288" fill="none" extrusionOk="0">
                <a:moveTo>
                  <a:pt x="0" y="0"/>
                </a:moveTo>
                <a:cubicBezTo>
                  <a:pt x="146993" y="-19076"/>
                  <a:pt x="347684" y="-4790"/>
                  <a:pt x="461292" y="0"/>
                </a:cubicBezTo>
                <a:cubicBezTo>
                  <a:pt x="574900" y="4790"/>
                  <a:pt x="808367" y="19821"/>
                  <a:pt x="1139662" y="0"/>
                </a:cubicBezTo>
                <a:cubicBezTo>
                  <a:pt x="1470957" y="-19821"/>
                  <a:pt x="1627405" y="5721"/>
                  <a:pt x="1926572" y="0"/>
                </a:cubicBezTo>
                <a:cubicBezTo>
                  <a:pt x="2225739" y="-5721"/>
                  <a:pt x="2137730" y="-3235"/>
                  <a:pt x="2279325" y="0"/>
                </a:cubicBezTo>
                <a:cubicBezTo>
                  <a:pt x="2420920" y="3235"/>
                  <a:pt x="2456518" y="9685"/>
                  <a:pt x="2632078" y="0"/>
                </a:cubicBezTo>
                <a:cubicBezTo>
                  <a:pt x="2807638" y="-9685"/>
                  <a:pt x="3211516" y="-43007"/>
                  <a:pt x="3527527" y="0"/>
                </a:cubicBezTo>
                <a:cubicBezTo>
                  <a:pt x="3843538" y="43007"/>
                  <a:pt x="4058833" y="22042"/>
                  <a:pt x="4205897" y="0"/>
                </a:cubicBezTo>
                <a:cubicBezTo>
                  <a:pt x="4352961" y="-22042"/>
                  <a:pt x="4474805" y="-11846"/>
                  <a:pt x="4558650" y="0"/>
                </a:cubicBezTo>
                <a:cubicBezTo>
                  <a:pt x="4642495" y="11846"/>
                  <a:pt x="5041928" y="-6069"/>
                  <a:pt x="5237020" y="0"/>
                </a:cubicBezTo>
                <a:cubicBezTo>
                  <a:pt x="5432112" y="6069"/>
                  <a:pt x="5943266" y="-17479"/>
                  <a:pt x="6132469" y="0"/>
                </a:cubicBezTo>
                <a:cubicBezTo>
                  <a:pt x="6321672" y="17479"/>
                  <a:pt x="6483872" y="26234"/>
                  <a:pt x="6702301" y="0"/>
                </a:cubicBezTo>
                <a:cubicBezTo>
                  <a:pt x="6920730" y="-26234"/>
                  <a:pt x="6991194" y="-15156"/>
                  <a:pt x="7272132" y="0"/>
                </a:cubicBezTo>
                <a:cubicBezTo>
                  <a:pt x="7553070" y="15156"/>
                  <a:pt x="7684444" y="-32961"/>
                  <a:pt x="7950502" y="0"/>
                </a:cubicBezTo>
                <a:cubicBezTo>
                  <a:pt x="8216560" y="32961"/>
                  <a:pt x="8493290" y="-10491"/>
                  <a:pt x="8737412" y="0"/>
                </a:cubicBezTo>
                <a:cubicBezTo>
                  <a:pt x="8981534" y="10491"/>
                  <a:pt x="9191586" y="-13899"/>
                  <a:pt x="9524322" y="0"/>
                </a:cubicBezTo>
                <a:cubicBezTo>
                  <a:pt x="9857058" y="13899"/>
                  <a:pt x="10297509" y="7485"/>
                  <a:pt x="10853928" y="0"/>
                </a:cubicBezTo>
                <a:cubicBezTo>
                  <a:pt x="10854574" y="4451"/>
                  <a:pt x="10854418" y="9226"/>
                  <a:pt x="10853928" y="18288"/>
                </a:cubicBezTo>
                <a:cubicBezTo>
                  <a:pt x="10691638" y="28522"/>
                  <a:pt x="10574319" y="29578"/>
                  <a:pt x="10392636" y="18288"/>
                </a:cubicBezTo>
                <a:cubicBezTo>
                  <a:pt x="10210953" y="6998"/>
                  <a:pt x="9836277" y="-16742"/>
                  <a:pt x="9497187" y="18288"/>
                </a:cubicBezTo>
                <a:cubicBezTo>
                  <a:pt x="9158097" y="53318"/>
                  <a:pt x="9119479" y="30714"/>
                  <a:pt x="8818817" y="18288"/>
                </a:cubicBezTo>
                <a:cubicBezTo>
                  <a:pt x="8518155" y="5863"/>
                  <a:pt x="8640037" y="6483"/>
                  <a:pt x="8466064" y="18288"/>
                </a:cubicBezTo>
                <a:cubicBezTo>
                  <a:pt x="8292091" y="30093"/>
                  <a:pt x="7997656" y="18914"/>
                  <a:pt x="7787693" y="18288"/>
                </a:cubicBezTo>
                <a:cubicBezTo>
                  <a:pt x="7577730" y="17662"/>
                  <a:pt x="7412468" y="21416"/>
                  <a:pt x="7217862" y="18288"/>
                </a:cubicBezTo>
                <a:cubicBezTo>
                  <a:pt x="7023256" y="15160"/>
                  <a:pt x="6898018" y="14824"/>
                  <a:pt x="6648031" y="18288"/>
                </a:cubicBezTo>
                <a:cubicBezTo>
                  <a:pt x="6398044" y="21752"/>
                  <a:pt x="6254402" y="38625"/>
                  <a:pt x="6078200" y="18288"/>
                </a:cubicBezTo>
                <a:cubicBezTo>
                  <a:pt x="5901998" y="-2049"/>
                  <a:pt x="5622886" y="3213"/>
                  <a:pt x="5508368" y="18288"/>
                </a:cubicBezTo>
                <a:cubicBezTo>
                  <a:pt x="5393850" y="33363"/>
                  <a:pt x="5036260" y="26830"/>
                  <a:pt x="4721459" y="18288"/>
                </a:cubicBezTo>
                <a:cubicBezTo>
                  <a:pt x="4406658" y="9746"/>
                  <a:pt x="4239221" y="41551"/>
                  <a:pt x="4043088" y="18288"/>
                </a:cubicBezTo>
                <a:cubicBezTo>
                  <a:pt x="3846955" y="-4975"/>
                  <a:pt x="3818802" y="34658"/>
                  <a:pt x="3690336" y="18288"/>
                </a:cubicBezTo>
                <a:cubicBezTo>
                  <a:pt x="3561870" y="1918"/>
                  <a:pt x="3265491" y="42194"/>
                  <a:pt x="3120504" y="18288"/>
                </a:cubicBezTo>
                <a:cubicBezTo>
                  <a:pt x="2975517" y="-5618"/>
                  <a:pt x="2720254" y="36673"/>
                  <a:pt x="2333595" y="18288"/>
                </a:cubicBezTo>
                <a:cubicBezTo>
                  <a:pt x="1946936" y="-97"/>
                  <a:pt x="2097241" y="5776"/>
                  <a:pt x="1872303" y="18288"/>
                </a:cubicBezTo>
                <a:cubicBezTo>
                  <a:pt x="1647365" y="30800"/>
                  <a:pt x="1282708" y="45380"/>
                  <a:pt x="976854" y="18288"/>
                </a:cubicBezTo>
                <a:cubicBezTo>
                  <a:pt x="671000" y="-8804"/>
                  <a:pt x="408401" y="-12775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853928" h="18288" stroke="0" extrusionOk="0">
                <a:moveTo>
                  <a:pt x="0" y="0"/>
                </a:moveTo>
                <a:cubicBezTo>
                  <a:pt x="267322" y="15284"/>
                  <a:pt x="415388" y="-21048"/>
                  <a:pt x="569831" y="0"/>
                </a:cubicBezTo>
                <a:cubicBezTo>
                  <a:pt x="724274" y="21048"/>
                  <a:pt x="769333" y="-2353"/>
                  <a:pt x="922584" y="0"/>
                </a:cubicBezTo>
                <a:cubicBezTo>
                  <a:pt x="1075835" y="2353"/>
                  <a:pt x="1399490" y="-145"/>
                  <a:pt x="1818033" y="0"/>
                </a:cubicBezTo>
                <a:cubicBezTo>
                  <a:pt x="2236576" y="145"/>
                  <a:pt x="2145330" y="5482"/>
                  <a:pt x="2387864" y="0"/>
                </a:cubicBezTo>
                <a:cubicBezTo>
                  <a:pt x="2630398" y="-5482"/>
                  <a:pt x="2793207" y="18487"/>
                  <a:pt x="2957695" y="0"/>
                </a:cubicBezTo>
                <a:cubicBezTo>
                  <a:pt x="3122183" y="-18487"/>
                  <a:pt x="3579141" y="19003"/>
                  <a:pt x="3853144" y="0"/>
                </a:cubicBezTo>
                <a:cubicBezTo>
                  <a:pt x="4127147" y="-19003"/>
                  <a:pt x="4209857" y="12211"/>
                  <a:pt x="4314436" y="0"/>
                </a:cubicBezTo>
                <a:cubicBezTo>
                  <a:pt x="4419015" y="-12211"/>
                  <a:pt x="4762459" y="-17220"/>
                  <a:pt x="5209885" y="0"/>
                </a:cubicBezTo>
                <a:cubicBezTo>
                  <a:pt x="5657311" y="17220"/>
                  <a:pt x="5692663" y="-3290"/>
                  <a:pt x="6105335" y="0"/>
                </a:cubicBezTo>
                <a:cubicBezTo>
                  <a:pt x="6518007" y="3290"/>
                  <a:pt x="6455516" y="-5124"/>
                  <a:pt x="6783705" y="0"/>
                </a:cubicBezTo>
                <a:cubicBezTo>
                  <a:pt x="7111894" y="5124"/>
                  <a:pt x="7441941" y="-17829"/>
                  <a:pt x="7679154" y="0"/>
                </a:cubicBezTo>
                <a:cubicBezTo>
                  <a:pt x="7916367" y="17829"/>
                  <a:pt x="8102967" y="-24363"/>
                  <a:pt x="8248985" y="0"/>
                </a:cubicBezTo>
                <a:cubicBezTo>
                  <a:pt x="8395003" y="24363"/>
                  <a:pt x="8552393" y="25505"/>
                  <a:pt x="8818817" y="0"/>
                </a:cubicBezTo>
                <a:cubicBezTo>
                  <a:pt x="9085241" y="-25505"/>
                  <a:pt x="9411308" y="38000"/>
                  <a:pt x="9605726" y="0"/>
                </a:cubicBezTo>
                <a:cubicBezTo>
                  <a:pt x="9800144" y="-38000"/>
                  <a:pt x="10006468" y="-25741"/>
                  <a:pt x="10175558" y="0"/>
                </a:cubicBezTo>
                <a:cubicBezTo>
                  <a:pt x="10344648" y="25741"/>
                  <a:pt x="10696282" y="695"/>
                  <a:pt x="10853928" y="0"/>
                </a:cubicBezTo>
                <a:cubicBezTo>
                  <a:pt x="10853521" y="8690"/>
                  <a:pt x="10853774" y="14141"/>
                  <a:pt x="10853928" y="18288"/>
                </a:cubicBezTo>
                <a:cubicBezTo>
                  <a:pt x="10608124" y="24255"/>
                  <a:pt x="10343415" y="22307"/>
                  <a:pt x="10067018" y="18288"/>
                </a:cubicBezTo>
                <a:cubicBezTo>
                  <a:pt x="9790621" y="14270"/>
                  <a:pt x="9843266" y="3564"/>
                  <a:pt x="9714266" y="18288"/>
                </a:cubicBezTo>
                <a:cubicBezTo>
                  <a:pt x="9585266" y="33012"/>
                  <a:pt x="9379484" y="1875"/>
                  <a:pt x="9252974" y="18288"/>
                </a:cubicBezTo>
                <a:cubicBezTo>
                  <a:pt x="9126464" y="34701"/>
                  <a:pt x="8580678" y="-4904"/>
                  <a:pt x="8357525" y="18288"/>
                </a:cubicBezTo>
                <a:cubicBezTo>
                  <a:pt x="8134372" y="41480"/>
                  <a:pt x="7903199" y="26458"/>
                  <a:pt x="7679154" y="18288"/>
                </a:cubicBezTo>
                <a:cubicBezTo>
                  <a:pt x="7455109" y="10118"/>
                  <a:pt x="7435944" y="27109"/>
                  <a:pt x="7217862" y="18288"/>
                </a:cubicBezTo>
                <a:cubicBezTo>
                  <a:pt x="6999780" y="9467"/>
                  <a:pt x="6680409" y="18985"/>
                  <a:pt x="6539492" y="18288"/>
                </a:cubicBezTo>
                <a:cubicBezTo>
                  <a:pt x="6398575" y="17592"/>
                  <a:pt x="6312077" y="33018"/>
                  <a:pt x="6186739" y="18288"/>
                </a:cubicBezTo>
                <a:cubicBezTo>
                  <a:pt x="6061401" y="3558"/>
                  <a:pt x="5947033" y="12075"/>
                  <a:pt x="5833986" y="18288"/>
                </a:cubicBezTo>
                <a:cubicBezTo>
                  <a:pt x="5720939" y="24501"/>
                  <a:pt x="5482226" y="8586"/>
                  <a:pt x="5155616" y="18288"/>
                </a:cubicBezTo>
                <a:cubicBezTo>
                  <a:pt x="4829006" y="27991"/>
                  <a:pt x="4841274" y="29316"/>
                  <a:pt x="4694324" y="18288"/>
                </a:cubicBezTo>
                <a:cubicBezTo>
                  <a:pt x="4547374" y="7260"/>
                  <a:pt x="4077675" y="7013"/>
                  <a:pt x="3907414" y="18288"/>
                </a:cubicBezTo>
                <a:cubicBezTo>
                  <a:pt x="3737153" y="29564"/>
                  <a:pt x="3538393" y="21630"/>
                  <a:pt x="3446122" y="18288"/>
                </a:cubicBezTo>
                <a:cubicBezTo>
                  <a:pt x="3353851" y="14946"/>
                  <a:pt x="2990320" y="-8091"/>
                  <a:pt x="2659212" y="18288"/>
                </a:cubicBezTo>
                <a:cubicBezTo>
                  <a:pt x="2328104" y="44667"/>
                  <a:pt x="2427653" y="9607"/>
                  <a:pt x="2306460" y="18288"/>
                </a:cubicBezTo>
                <a:cubicBezTo>
                  <a:pt x="2185267" y="26969"/>
                  <a:pt x="1719763" y="3717"/>
                  <a:pt x="1519550" y="18288"/>
                </a:cubicBezTo>
                <a:cubicBezTo>
                  <a:pt x="1319337" y="32860"/>
                  <a:pt x="1167371" y="17040"/>
                  <a:pt x="1058258" y="18288"/>
                </a:cubicBezTo>
                <a:cubicBezTo>
                  <a:pt x="949145" y="19536"/>
                  <a:pt x="780234" y="31447"/>
                  <a:pt x="705505" y="18288"/>
                </a:cubicBezTo>
                <a:cubicBezTo>
                  <a:pt x="630776" y="5129"/>
                  <a:pt x="215796" y="30056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37D9C362-B695-7865-5CB1-E0833875FA36}"/>
              </a:ext>
            </a:extLst>
          </p:cNvPr>
          <p:cNvSpPr/>
          <p:nvPr/>
        </p:nvSpPr>
        <p:spPr>
          <a:xfrm>
            <a:off x="838200" y="5180627"/>
            <a:ext cx="2433595" cy="1104222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>
                <a:solidFill>
                  <a:sysClr val="windowText" lastClr="000000"/>
                </a:solidFill>
              </a:rPr>
              <a:t>F18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0E912783-F299-013F-5639-AEBBEABE411D}"/>
              </a:ext>
            </a:extLst>
          </p:cNvPr>
          <p:cNvSpPr/>
          <p:nvPr/>
        </p:nvSpPr>
        <p:spPr>
          <a:xfrm>
            <a:off x="838200" y="3337961"/>
            <a:ext cx="2433595" cy="1186413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>
                <a:solidFill>
                  <a:sysClr val="windowText" lastClr="000000"/>
                </a:solidFill>
              </a:rPr>
              <a:t>Irsta IF styrelse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D04172E-FC36-C313-2714-96F43AF4ACCD}"/>
              </a:ext>
            </a:extLst>
          </p:cNvPr>
          <p:cNvSpPr/>
          <p:nvPr/>
        </p:nvSpPr>
        <p:spPr>
          <a:xfrm>
            <a:off x="838285" y="2019684"/>
            <a:ext cx="4000415" cy="732024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>
                <a:solidFill>
                  <a:sysClr val="windowText" lastClr="000000"/>
                </a:solidFill>
              </a:rPr>
              <a:t>Andra organisationerna</a:t>
            </a:r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2BBBD01D-7543-8D15-E2A7-FBCF34488A1C}"/>
              </a:ext>
            </a:extLst>
          </p:cNvPr>
          <p:cNvCxnSpPr>
            <a:cxnSpLocks/>
            <a:stCxn id="4" idx="2"/>
            <a:endCxn id="23" idx="0"/>
          </p:cNvCxnSpPr>
          <p:nvPr/>
        </p:nvCxnSpPr>
        <p:spPr>
          <a:xfrm>
            <a:off x="2054998" y="4524374"/>
            <a:ext cx="0" cy="656253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816AD64F-FF33-8C2F-221A-A498E116F649}"/>
              </a:ext>
            </a:extLst>
          </p:cNvPr>
          <p:cNvCxnSpPr>
            <a:cxnSpLocks/>
            <a:stCxn id="5" idx="2"/>
            <a:endCxn id="4" idx="0"/>
          </p:cNvCxnSpPr>
          <p:nvPr/>
        </p:nvCxnSpPr>
        <p:spPr>
          <a:xfrm flipH="1">
            <a:off x="2054998" y="2751708"/>
            <a:ext cx="783495" cy="586253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" name="Rectangle 2">
            <a:extLst>
              <a:ext uri="{FF2B5EF4-FFF2-40B4-BE49-F238E27FC236}">
                <a16:creationId xmlns:a16="http://schemas.microsoft.com/office/drawing/2014/main" id="{4193CC67-92D9-D3A6-A1C4-B3F1D2E81F7F}"/>
              </a:ext>
            </a:extLst>
          </p:cNvPr>
          <p:cNvSpPr/>
          <p:nvPr/>
        </p:nvSpPr>
        <p:spPr>
          <a:xfrm>
            <a:off x="5667375" y="2095500"/>
            <a:ext cx="5962649" cy="4152773"/>
          </a:xfrm>
          <a:prstGeom prst="rect">
            <a:avLst/>
          </a:prstGeom>
          <a:solidFill>
            <a:schemeClr val="bg1"/>
          </a:solidFill>
          <a:ln>
            <a:solidFill>
              <a:schemeClr val="bg2">
                <a:lumMod val="1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>
                <a:solidFill>
                  <a:schemeClr val="bg2">
                    <a:lumMod val="90000"/>
                  </a:schemeClr>
                </a:solidFill>
              </a:rPr>
              <a:t>Regler/riktlinjer för både föreningsliv och fotboll som sätts av andra organisationer kommer in och förädlas sedan av ”Irsta IF styrelse” vilket skapar en </a:t>
            </a:r>
            <a:r>
              <a:rPr lang="sv-SE" b="1" dirty="0">
                <a:solidFill>
                  <a:schemeClr val="bg2">
                    <a:lumMod val="90000"/>
                  </a:schemeClr>
                </a:solidFill>
              </a:rPr>
              <a:t>handbok</a:t>
            </a:r>
            <a:r>
              <a:rPr lang="sv-SE" dirty="0">
                <a:solidFill>
                  <a:schemeClr val="bg2">
                    <a:lumMod val="90000"/>
                  </a:schemeClr>
                </a:solidFill>
              </a:rPr>
              <a:t> som vi i F18 följer och ytterligare förädlar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sv-SE" dirty="0">
              <a:solidFill>
                <a:schemeClr val="tx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>
                <a:solidFill>
                  <a:schemeClr val="tx1"/>
                </a:solidFill>
              </a:rPr>
              <a:t>Utbildningar från tex Svenska Fotbollsförbundet, samordning för poolspel osv</a:t>
            </a:r>
          </a:p>
        </p:txBody>
      </p: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61305308-F018-912B-9D6E-FBAF9175951E}"/>
              </a:ext>
            </a:extLst>
          </p:cNvPr>
          <p:cNvCxnSpPr>
            <a:cxnSpLocks/>
          </p:cNvCxnSpPr>
          <p:nvPr/>
        </p:nvCxnSpPr>
        <p:spPr>
          <a:xfrm flipH="1">
            <a:off x="3114675" y="2751708"/>
            <a:ext cx="1154896" cy="2428919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2826872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4C3BD8F-5F61-B89B-30FB-66EF60E2DC5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092CE20-948C-7B6B-1017-38A63E6D64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AA25DA2-2E7C-B93B-A479-C23B51E45E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sv-SE" sz="5400" dirty="0"/>
              <a:t>Organisation &amp; Ekonomi - organisation</a:t>
            </a:r>
          </a:p>
        </p:txBody>
      </p:sp>
      <p:sp>
        <p:nvSpPr>
          <p:cNvPr id="10" name="sketch line">
            <a:extLst>
              <a:ext uri="{FF2B5EF4-FFF2-40B4-BE49-F238E27FC236}">
                <a16:creationId xmlns:a16="http://schemas.microsoft.com/office/drawing/2014/main" id="{2FF6CA3F-2AB3-67B8-E95D-E6EC8AB1683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9036" y="1677373"/>
            <a:ext cx="10853928" cy="18288"/>
          </a:xfrm>
          <a:custGeom>
            <a:avLst/>
            <a:gdLst>
              <a:gd name="csX0" fmla="*/ 0 w 10853928"/>
              <a:gd name="csY0" fmla="*/ 0 h 18288"/>
              <a:gd name="csX1" fmla="*/ 461292 w 10853928"/>
              <a:gd name="csY1" fmla="*/ 0 h 18288"/>
              <a:gd name="csX2" fmla="*/ 1139662 w 10853928"/>
              <a:gd name="csY2" fmla="*/ 0 h 18288"/>
              <a:gd name="csX3" fmla="*/ 1926572 w 10853928"/>
              <a:gd name="csY3" fmla="*/ 0 h 18288"/>
              <a:gd name="csX4" fmla="*/ 2279325 w 10853928"/>
              <a:gd name="csY4" fmla="*/ 0 h 18288"/>
              <a:gd name="csX5" fmla="*/ 2632078 w 10853928"/>
              <a:gd name="csY5" fmla="*/ 0 h 18288"/>
              <a:gd name="csX6" fmla="*/ 3527527 w 10853928"/>
              <a:gd name="csY6" fmla="*/ 0 h 18288"/>
              <a:gd name="csX7" fmla="*/ 4205897 w 10853928"/>
              <a:gd name="csY7" fmla="*/ 0 h 18288"/>
              <a:gd name="csX8" fmla="*/ 4558650 w 10853928"/>
              <a:gd name="csY8" fmla="*/ 0 h 18288"/>
              <a:gd name="csX9" fmla="*/ 5237020 w 10853928"/>
              <a:gd name="csY9" fmla="*/ 0 h 18288"/>
              <a:gd name="csX10" fmla="*/ 6132469 w 10853928"/>
              <a:gd name="csY10" fmla="*/ 0 h 18288"/>
              <a:gd name="csX11" fmla="*/ 6702301 w 10853928"/>
              <a:gd name="csY11" fmla="*/ 0 h 18288"/>
              <a:gd name="csX12" fmla="*/ 7272132 w 10853928"/>
              <a:gd name="csY12" fmla="*/ 0 h 18288"/>
              <a:gd name="csX13" fmla="*/ 7950502 w 10853928"/>
              <a:gd name="csY13" fmla="*/ 0 h 18288"/>
              <a:gd name="csX14" fmla="*/ 8737412 w 10853928"/>
              <a:gd name="csY14" fmla="*/ 0 h 18288"/>
              <a:gd name="csX15" fmla="*/ 9524322 w 10853928"/>
              <a:gd name="csY15" fmla="*/ 0 h 18288"/>
              <a:gd name="csX16" fmla="*/ 10853928 w 10853928"/>
              <a:gd name="csY16" fmla="*/ 0 h 18288"/>
              <a:gd name="csX17" fmla="*/ 10853928 w 10853928"/>
              <a:gd name="csY17" fmla="*/ 18288 h 18288"/>
              <a:gd name="csX18" fmla="*/ 10392636 w 10853928"/>
              <a:gd name="csY18" fmla="*/ 18288 h 18288"/>
              <a:gd name="csX19" fmla="*/ 9497187 w 10853928"/>
              <a:gd name="csY19" fmla="*/ 18288 h 18288"/>
              <a:gd name="csX20" fmla="*/ 8818817 w 10853928"/>
              <a:gd name="csY20" fmla="*/ 18288 h 18288"/>
              <a:gd name="csX21" fmla="*/ 8466064 w 10853928"/>
              <a:gd name="csY21" fmla="*/ 18288 h 18288"/>
              <a:gd name="csX22" fmla="*/ 7787693 w 10853928"/>
              <a:gd name="csY22" fmla="*/ 18288 h 18288"/>
              <a:gd name="csX23" fmla="*/ 7217862 w 10853928"/>
              <a:gd name="csY23" fmla="*/ 18288 h 18288"/>
              <a:gd name="csX24" fmla="*/ 6648031 w 10853928"/>
              <a:gd name="csY24" fmla="*/ 18288 h 18288"/>
              <a:gd name="csX25" fmla="*/ 6078200 w 10853928"/>
              <a:gd name="csY25" fmla="*/ 18288 h 18288"/>
              <a:gd name="csX26" fmla="*/ 5508368 w 10853928"/>
              <a:gd name="csY26" fmla="*/ 18288 h 18288"/>
              <a:gd name="csX27" fmla="*/ 4721459 w 10853928"/>
              <a:gd name="csY27" fmla="*/ 18288 h 18288"/>
              <a:gd name="csX28" fmla="*/ 4043088 w 10853928"/>
              <a:gd name="csY28" fmla="*/ 18288 h 18288"/>
              <a:gd name="csX29" fmla="*/ 3690336 w 10853928"/>
              <a:gd name="csY29" fmla="*/ 18288 h 18288"/>
              <a:gd name="csX30" fmla="*/ 3120504 w 10853928"/>
              <a:gd name="csY30" fmla="*/ 18288 h 18288"/>
              <a:gd name="csX31" fmla="*/ 2333595 w 10853928"/>
              <a:gd name="csY31" fmla="*/ 18288 h 18288"/>
              <a:gd name="csX32" fmla="*/ 1872303 w 10853928"/>
              <a:gd name="csY32" fmla="*/ 18288 h 18288"/>
              <a:gd name="csX33" fmla="*/ 976854 w 10853928"/>
              <a:gd name="csY33" fmla="*/ 18288 h 18288"/>
              <a:gd name="csX34" fmla="*/ 0 w 10853928"/>
              <a:gd name="csY34" fmla="*/ 18288 h 18288"/>
              <a:gd name="csX35" fmla="*/ 0 w 10853928"/>
              <a:gd name="csY35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  <a:cxn ang="0">
                <a:pos x="csX34" y="csY34"/>
              </a:cxn>
              <a:cxn ang="0">
                <a:pos x="csX35" y="csY35"/>
              </a:cxn>
            </a:cxnLst>
            <a:rect l="l" t="t" r="r" b="b"/>
            <a:pathLst>
              <a:path w="10853928" h="18288" fill="none" extrusionOk="0">
                <a:moveTo>
                  <a:pt x="0" y="0"/>
                </a:moveTo>
                <a:cubicBezTo>
                  <a:pt x="146993" y="-19076"/>
                  <a:pt x="347684" y="-4790"/>
                  <a:pt x="461292" y="0"/>
                </a:cubicBezTo>
                <a:cubicBezTo>
                  <a:pt x="574900" y="4790"/>
                  <a:pt x="808367" y="19821"/>
                  <a:pt x="1139662" y="0"/>
                </a:cubicBezTo>
                <a:cubicBezTo>
                  <a:pt x="1470957" y="-19821"/>
                  <a:pt x="1627405" y="5721"/>
                  <a:pt x="1926572" y="0"/>
                </a:cubicBezTo>
                <a:cubicBezTo>
                  <a:pt x="2225739" y="-5721"/>
                  <a:pt x="2137730" y="-3235"/>
                  <a:pt x="2279325" y="0"/>
                </a:cubicBezTo>
                <a:cubicBezTo>
                  <a:pt x="2420920" y="3235"/>
                  <a:pt x="2456518" y="9685"/>
                  <a:pt x="2632078" y="0"/>
                </a:cubicBezTo>
                <a:cubicBezTo>
                  <a:pt x="2807638" y="-9685"/>
                  <a:pt x="3211516" y="-43007"/>
                  <a:pt x="3527527" y="0"/>
                </a:cubicBezTo>
                <a:cubicBezTo>
                  <a:pt x="3843538" y="43007"/>
                  <a:pt x="4058833" y="22042"/>
                  <a:pt x="4205897" y="0"/>
                </a:cubicBezTo>
                <a:cubicBezTo>
                  <a:pt x="4352961" y="-22042"/>
                  <a:pt x="4474805" y="-11846"/>
                  <a:pt x="4558650" y="0"/>
                </a:cubicBezTo>
                <a:cubicBezTo>
                  <a:pt x="4642495" y="11846"/>
                  <a:pt x="5041928" y="-6069"/>
                  <a:pt x="5237020" y="0"/>
                </a:cubicBezTo>
                <a:cubicBezTo>
                  <a:pt x="5432112" y="6069"/>
                  <a:pt x="5943266" y="-17479"/>
                  <a:pt x="6132469" y="0"/>
                </a:cubicBezTo>
                <a:cubicBezTo>
                  <a:pt x="6321672" y="17479"/>
                  <a:pt x="6483872" y="26234"/>
                  <a:pt x="6702301" y="0"/>
                </a:cubicBezTo>
                <a:cubicBezTo>
                  <a:pt x="6920730" y="-26234"/>
                  <a:pt x="6991194" y="-15156"/>
                  <a:pt x="7272132" y="0"/>
                </a:cubicBezTo>
                <a:cubicBezTo>
                  <a:pt x="7553070" y="15156"/>
                  <a:pt x="7684444" y="-32961"/>
                  <a:pt x="7950502" y="0"/>
                </a:cubicBezTo>
                <a:cubicBezTo>
                  <a:pt x="8216560" y="32961"/>
                  <a:pt x="8493290" y="-10491"/>
                  <a:pt x="8737412" y="0"/>
                </a:cubicBezTo>
                <a:cubicBezTo>
                  <a:pt x="8981534" y="10491"/>
                  <a:pt x="9191586" y="-13899"/>
                  <a:pt x="9524322" y="0"/>
                </a:cubicBezTo>
                <a:cubicBezTo>
                  <a:pt x="9857058" y="13899"/>
                  <a:pt x="10297509" y="7485"/>
                  <a:pt x="10853928" y="0"/>
                </a:cubicBezTo>
                <a:cubicBezTo>
                  <a:pt x="10854574" y="4451"/>
                  <a:pt x="10854418" y="9226"/>
                  <a:pt x="10853928" y="18288"/>
                </a:cubicBezTo>
                <a:cubicBezTo>
                  <a:pt x="10691638" y="28522"/>
                  <a:pt x="10574319" y="29578"/>
                  <a:pt x="10392636" y="18288"/>
                </a:cubicBezTo>
                <a:cubicBezTo>
                  <a:pt x="10210953" y="6998"/>
                  <a:pt x="9836277" y="-16742"/>
                  <a:pt x="9497187" y="18288"/>
                </a:cubicBezTo>
                <a:cubicBezTo>
                  <a:pt x="9158097" y="53318"/>
                  <a:pt x="9119479" y="30714"/>
                  <a:pt x="8818817" y="18288"/>
                </a:cubicBezTo>
                <a:cubicBezTo>
                  <a:pt x="8518155" y="5863"/>
                  <a:pt x="8640037" y="6483"/>
                  <a:pt x="8466064" y="18288"/>
                </a:cubicBezTo>
                <a:cubicBezTo>
                  <a:pt x="8292091" y="30093"/>
                  <a:pt x="7997656" y="18914"/>
                  <a:pt x="7787693" y="18288"/>
                </a:cubicBezTo>
                <a:cubicBezTo>
                  <a:pt x="7577730" y="17662"/>
                  <a:pt x="7412468" y="21416"/>
                  <a:pt x="7217862" y="18288"/>
                </a:cubicBezTo>
                <a:cubicBezTo>
                  <a:pt x="7023256" y="15160"/>
                  <a:pt x="6898018" y="14824"/>
                  <a:pt x="6648031" y="18288"/>
                </a:cubicBezTo>
                <a:cubicBezTo>
                  <a:pt x="6398044" y="21752"/>
                  <a:pt x="6254402" y="38625"/>
                  <a:pt x="6078200" y="18288"/>
                </a:cubicBezTo>
                <a:cubicBezTo>
                  <a:pt x="5901998" y="-2049"/>
                  <a:pt x="5622886" y="3213"/>
                  <a:pt x="5508368" y="18288"/>
                </a:cubicBezTo>
                <a:cubicBezTo>
                  <a:pt x="5393850" y="33363"/>
                  <a:pt x="5036260" y="26830"/>
                  <a:pt x="4721459" y="18288"/>
                </a:cubicBezTo>
                <a:cubicBezTo>
                  <a:pt x="4406658" y="9746"/>
                  <a:pt x="4239221" y="41551"/>
                  <a:pt x="4043088" y="18288"/>
                </a:cubicBezTo>
                <a:cubicBezTo>
                  <a:pt x="3846955" y="-4975"/>
                  <a:pt x="3818802" y="34658"/>
                  <a:pt x="3690336" y="18288"/>
                </a:cubicBezTo>
                <a:cubicBezTo>
                  <a:pt x="3561870" y="1918"/>
                  <a:pt x="3265491" y="42194"/>
                  <a:pt x="3120504" y="18288"/>
                </a:cubicBezTo>
                <a:cubicBezTo>
                  <a:pt x="2975517" y="-5618"/>
                  <a:pt x="2720254" y="36673"/>
                  <a:pt x="2333595" y="18288"/>
                </a:cubicBezTo>
                <a:cubicBezTo>
                  <a:pt x="1946936" y="-97"/>
                  <a:pt x="2097241" y="5776"/>
                  <a:pt x="1872303" y="18288"/>
                </a:cubicBezTo>
                <a:cubicBezTo>
                  <a:pt x="1647365" y="30800"/>
                  <a:pt x="1282708" y="45380"/>
                  <a:pt x="976854" y="18288"/>
                </a:cubicBezTo>
                <a:cubicBezTo>
                  <a:pt x="671000" y="-8804"/>
                  <a:pt x="408401" y="-12775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853928" h="18288" stroke="0" extrusionOk="0">
                <a:moveTo>
                  <a:pt x="0" y="0"/>
                </a:moveTo>
                <a:cubicBezTo>
                  <a:pt x="267322" y="15284"/>
                  <a:pt x="415388" y="-21048"/>
                  <a:pt x="569831" y="0"/>
                </a:cubicBezTo>
                <a:cubicBezTo>
                  <a:pt x="724274" y="21048"/>
                  <a:pt x="769333" y="-2353"/>
                  <a:pt x="922584" y="0"/>
                </a:cubicBezTo>
                <a:cubicBezTo>
                  <a:pt x="1075835" y="2353"/>
                  <a:pt x="1399490" y="-145"/>
                  <a:pt x="1818033" y="0"/>
                </a:cubicBezTo>
                <a:cubicBezTo>
                  <a:pt x="2236576" y="145"/>
                  <a:pt x="2145330" y="5482"/>
                  <a:pt x="2387864" y="0"/>
                </a:cubicBezTo>
                <a:cubicBezTo>
                  <a:pt x="2630398" y="-5482"/>
                  <a:pt x="2793207" y="18487"/>
                  <a:pt x="2957695" y="0"/>
                </a:cubicBezTo>
                <a:cubicBezTo>
                  <a:pt x="3122183" y="-18487"/>
                  <a:pt x="3579141" y="19003"/>
                  <a:pt x="3853144" y="0"/>
                </a:cubicBezTo>
                <a:cubicBezTo>
                  <a:pt x="4127147" y="-19003"/>
                  <a:pt x="4209857" y="12211"/>
                  <a:pt x="4314436" y="0"/>
                </a:cubicBezTo>
                <a:cubicBezTo>
                  <a:pt x="4419015" y="-12211"/>
                  <a:pt x="4762459" y="-17220"/>
                  <a:pt x="5209885" y="0"/>
                </a:cubicBezTo>
                <a:cubicBezTo>
                  <a:pt x="5657311" y="17220"/>
                  <a:pt x="5692663" y="-3290"/>
                  <a:pt x="6105335" y="0"/>
                </a:cubicBezTo>
                <a:cubicBezTo>
                  <a:pt x="6518007" y="3290"/>
                  <a:pt x="6455516" y="-5124"/>
                  <a:pt x="6783705" y="0"/>
                </a:cubicBezTo>
                <a:cubicBezTo>
                  <a:pt x="7111894" y="5124"/>
                  <a:pt x="7441941" y="-17829"/>
                  <a:pt x="7679154" y="0"/>
                </a:cubicBezTo>
                <a:cubicBezTo>
                  <a:pt x="7916367" y="17829"/>
                  <a:pt x="8102967" y="-24363"/>
                  <a:pt x="8248985" y="0"/>
                </a:cubicBezTo>
                <a:cubicBezTo>
                  <a:pt x="8395003" y="24363"/>
                  <a:pt x="8552393" y="25505"/>
                  <a:pt x="8818817" y="0"/>
                </a:cubicBezTo>
                <a:cubicBezTo>
                  <a:pt x="9085241" y="-25505"/>
                  <a:pt x="9411308" y="38000"/>
                  <a:pt x="9605726" y="0"/>
                </a:cubicBezTo>
                <a:cubicBezTo>
                  <a:pt x="9800144" y="-38000"/>
                  <a:pt x="10006468" y="-25741"/>
                  <a:pt x="10175558" y="0"/>
                </a:cubicBezTo>
                <a:cubicBezTo>
                  <a:pt x="10344648" y="25741"/>
                  <a:pt x="10696282" y="695"/>
                  <a:pt x="10853928" y="0"/>
                </a:cubicBezTo>
                <a:cubicBezTo>
                  <a:pt x="10853521" y="8690"/>
                  <a:pt x="10853774" y="14141"/>
                  <a:pt x="10853928" y="18288"/>
                </a:cubicBezTo>
                <a:cubicBezTo>
                  <a:pt x="10608124" y="24255"/>
                  <a:pt x="10343415" y="22307"/>
                  <a:pt x="10067018" y="18288"/>
                </a:cubicBezTo>
                <a:cubicBezTo>
                  <a:pt x="9790621" y="14270"/>
                  <a:pt x="9843266" y="3564"/>
                  <a:pt x="9714266" y="18288"/>
                </a:cubicBezTo>
                <a:cubicBezTo>
                  <a:pt x="9585266" y="33012"/>
                  <a:pt x="9379484" y="1875"/>
                  <a:pt x="9252974" y="18288"/>
                </a:cubicBezTo>
                <a:cubicBezTo>
                  <a:pt x="9126464" y="34701"/>
                  <a:pt x="8580678" y="-4904"/>
                  <a:pt x="8357525" y="18288"/>
                </a:cubicBezTo>
                <a:cubicBezTo>
                  <a:pt x="8134372" y="41480"/>
                  <a:pt x="7903199" y="26458"/>
                  <a:pt x="7679154" y="18288"/>
                </a:cubicBezTo>
                <a:cubicBezTo>
                  <a:pt x="7455109" y="10118"/>
                  <a:pt x="7435944" y="27109"/>
                  <a:pt x="7217862" y="18288"/>
                </a:cubicBezTo>
                <a:cubicBezTo>
                  <a:pt x="6999780" y="9467"/>
                  <a:pt x="6680409" y="18985"/>
                  <a:pt x="6539492" y="18288"/>
                </a:cubicBezTo>
                <a:cubicBezTo>
                  <a:pt x="6398575" y="17592"/>
                  <a:pt x="6312077" y="33018"/>
                  <a:pt x="6186739" y="18288"/>
                </a:cubicBezTo>
                <a:cubicBezTo>
                  <a:pt x="6061401" y="3558"/>
                  <a:pt x="5947033" y="12075"/>
                  <a:pt x="5833986" y="18288"/>
                </a:cubicBezTo>
                <a:cubicBezTo>
                  <a:pt x="5720939" y="24501"/>
                  <a:pt x="5482226" y="8586"/>
                  <a:pt x="5155616" y="18288"/>
                </a:cubicBezTo>
                <a:cubicBezTo>
                  <a:pt x="4829006" y="27991"/>
                  <a:pt x="4841274" y="29316"/>
                  <a:pt x="4694324" y="18288"/>
                </a:cubicBezTo>
                <a:cubicBezTo>
                  <a:pt x="4547374" y="7260"/>
                  <a:pt x="4077675" y="7013"/>
                  <a:pt x="3907414" y="18288"/>
                </a:cubicBezTo>
                <a:cubicBezTo>
                  <a:pt x="3737153" y="29564"/>
                  <a:pt x="3538393" y="21630"/>
                  <a:pt x="3446122" y="18288"/>
                </a:cubicBezTo>
                <a:cubicBezTo>
                  <a:pt x="3353851" y="14946"/>
                  <a:pt x="2990320" y="-8091"/>
                  <a:pt x="2659212" y="18288"/>
                </a:cubicBezTo>
                <a:cubicBezTo>
                  <a:pt x="2328104" y="44667"/>
                  <a:pt x="2427653" y="9607"/>
                  <a:pt x="2306460" y="18288"/>
                </a:cubicBezTo>
                <a:cubicBezTo>
                  <a:pt x="2185267" y="26969"/>
                  <a:pt x="1719763" y="3717"/>
                  <a:pt x="1519550" y="18288"/>
                </a:cubicBezTo>
                <a:cubicBezTo>
                  <a:pt x="1319337" y="32860"/>
                  <a:pt x="1167371" y="17040"/>
                  <a:pt x="1058258" y="18288"/>
                </a:cubicBezTo>
                <a:cubicBezTo>
                  <a:pt x="949145" y="19536"/>
                  <a:pt x="780234" y="31447"/>
                  <a:pt x="705505" y="18288"/>
                </a:cubicBezTo>
                <a:cubicBezTo>
                  <a:pt x="630776" y="5129"/>
                  <a:pt x="215796" y="30056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28E3A153-5995-DD9A-9462-76AF86ECEDDA}"/>
              </a:ext>
            </a:extLst>
          </p:cNvPr>
          <p:cNvSpPr/>
          <p:nvPr/>
        </p:nvSpPr>
        <p:spPr>
          <a:xfrm>
            <a:off x="838200" y="5180627"/>
            <a:ext cx="2433595" cy="1104222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>
                <a:solidFill>
                  <a:sysClr val="windowText" lastClr="000000"/>
                </a:solidFill>
              </a:rPr>
              <a:t>F18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8CD8E01E-FE53-CE4F-905F-BB902F6678DF}"/>
              </a:ext>
            </a:extLst>
          </p:cNvPr>
          <p:cNvSpPr/>
          <p:nvPr/>
        </p:nvSpPr>
        <p:spPr>
          <a:xfrm>
            <a:off x="838200" y="3337961"/>
            <a:ext cx="2433595" cy="1186413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>
                <a:solidFill>
                  <a:sysClr val="windowText" lastClr="000000"/>
                </a:solidFill>
              </a:rPr>
              <a:t>Irsta IF styrelse</a:t>
            </a:r>
          </a:p>
          <a:p>
            <a:pPr algn="ctr"/>
            <a:endParaRPr lang="sv-SE" dirty="0">
              <a:solidFill>
                <a:sysClr val="windowText" lastClr="000000"/>
              </a:solidFill>
            </a:endParaRPr>
          </a:p>
          <a:p>
            <a:pPr algn="ctr"/>
            <a:endParaRPr lang="sv-SE" dirty="0">
              <a:solidFill>
                <a:sysClr val="windowText" lastClr="000000"/>
              </a:solidFill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9BB949E-F8E1-6B68-90F6-6B7DFBC73037}"/>
              </a:ext>
            </a:extLst>
          </p:cNvPr>
          <p:cNvSpPr/>
          <p:nvPr/>
        </p:nvSpPr>
        <p:spPr>
          <a:xfrm>
            <a:off x="838285" y="2019684"/>
            <a:ext cx="4000415" cy="732024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>
                <a:solidFill>
                  <a:sysClr val="windowText" lastClr="000000"/>
                </a:solidFill>
              </a:rPr>
              <a:t>Andra organisationerna</a:t>
            </a:r>
          </a:p>
        </p:txBody>
      </p:sp>
      <p:pic>
        <p:nvPicPr>
          <p:cNvPr id="9" name="Graphic 8" descr="Piggy Bank with solid fill">
            <a:extLst>
              <a:ext uri="{FF2B5EF4-FFF2-40B4-BE49-F238E27FC236}">
                <a16:creationId xmlns:a16="http://schemas.microsoft.com/office/drawing/2014/main" id="{69666FEE-0B64-E3D2-070A-5C9B6CBFE9A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370245" y="3676336"/>
            <a:ext cx="883254" cy="883254"/>
          </a:xfrm>
          <a:prstGeom prst="rect">
            <a:avLst/>
          </a:prstGeom>
        </p:spPr>
      </p:pic>
      <p:pic>
        <p:nvPicPr>
          <p:cNvPr id="14" name="Graphic 13" descr="Piggy Bank with solid fill">
            <a:extLst>
              <a:ext uri="{FF2B5EF4-FFF2-40B4-BE49-F238E27FC236}">
                <a16:creationId xmlns:a16="http://schemas.microsoft.com/office/drawing/2014/main" id="{2644830B-6D13-DE1D-853F-50B8658DC6B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657978" y="5689328"/>
            <a:ext cx="595521" cy="595521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10AD00C4-F834-FD8B-6294-903BF61A8556}"/>
              </a:ext>
            </a:extLst>
          </p:cNvPr>
          <p:cNvSpPr txBox="1"/>
          <p:nvPr/>
        </p:nvSpPr>
        <p:spPr>
          <a:xfrm>
            <a:off x="3533775" y="3561835"/>
            <a:ext cx="45434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1 milj+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51547A8-9245-02EF-CDDC-999EEBBB533B}"/>
              </a:ext>
            </a:extLst>
          </p:cNvPr>
          <p:cNvSpPr txBox="1"/>
          <p:nvPr/>
        </p:nvSpPr>
        <p:spPr>
          <a:xfrm>
            <a:off x="3533775" y="5271073"/>
            <a:ext cx="454342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30 000+      </a:t>
            </a:r>
          </a:p>
          <a:p>
            <a:r>
              <a:rPr lang="sv-SE" dirty="0"/>
              <a:t>19 700-       Kläder, avslutningar, cuper</a:t>
            </a:r>
          </a:p>
          <a:p>
            <a:r>
              <a:rPr lang="sv-SE" b="1" dirty="0"/>
              <a:t>10 300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24864955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A96EF19-894C-0DAE-9BDC-CE01A8474E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BE43F332-0D17-445E-7AF2-641C1AC6D01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4252864-1DB1-E97B-8DE4-4E74258104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sv-SE" sz="5400" dirty="0"/>
              <a:t>Organisation &amp; Ekonomi - organisation</a:t>
            </a:r>
          </a:p>
        </p:txBody>
      </p:sp>
      <p:sp>
        <p:nvSpPr>
          <p:cNvPr id="10" name="sketch line">
            <a:extLst>
              <a:ext uri="{FF2B5EF4-FFF2-40B4-BE49-F238E27FC236}">
                <a16:creationId xmlns:a16="http://schemas.microsoft.com/office/drawing/2014/main" id="{370472ED-2421-D0F6-9D8B-6ACB408919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9036" y="1677373"/>
            <a:ext cx="10853928" cy="18288"/>
          </a:xfrm>
          <a:custGeom>
            <a:avLst/>
            <a:gdLst>
              <a:gd name="csX0" fmla="*/ 0 w 10853928"/>
              <a:gd name="csY0" fmla="*/ 0 h 18288"/>
              <a:gd name="csX1" fmla="*/ 461292 w 10853928"/>
              <a:gd name="csY1" fmla="*/ 0 h 18288"/>
              <a:gd name="csX2" fmla="*/ 1139662 w 10853928"/>
              <a:gd name="csY2" fmla="*/ 0 h 18288"/>
              <a:gd name="csX3" fmla="*/ 1926572 w 10853928"/>
              <a:gd name="csY3" fmla="*/ 0 h 18288"/>
              <a:gd name="csX4" fmla="*/ 2279325 w 10853928"/>
              <a:gd name="csY4" fmla="*/ 0 h 18288"/>
              <a:gd name="csX5" fmla="*/ 2632078 w 10853928"/>
              <a:gd name="csY5" fmla="*/ 0 h 18288"/>
              <a:gd name="csX6" fmla="*/ 3527527 w 10853928"/>
              <a:gd name="csY6" fmla="*/ 0 h 18288"/>
              <a:gd name="csX7" fmla="*/ 4205897 w 10853928"/>
              <a:gd name="csY7" fmla="*/ 0 h 18288"/>
              <a:gd name="csX8" fmla="*/ 4558650 w 10853928"/>
              <a:gd name="csY8" fmla="*/ 0 h 18288"/>
              <a:gd name="csX9" fmla="*/ 5237020 w 10853928"/>
              <a:gd name="csY9" fmla="*/ 0 h 18288"/>
              <a:gd name="csX10" fmla="*/ 6132469 w 10853928"/>
              <a:gd name="csY10" fmla="*/ 0 h 18288"/>
              <a:gd name="csX11" fmla="*/ 6702301 w 10853928"/>
              <a:gd name="csY11" fmla="*/ 0 h 18288"/>
              <a:gd name="csX12" fmla="*/ 7272132 w 10853928"/>
              <a:gd name="csY12" fmla="*/ 0 h 18288"/>
              <a:gd name="csX13" fmla="*/ 7950502 w 10853928"/>
              <a:gd name="csY13" fmla="*/ 0 h 18288"/>
              <a:gd name="csX14" fmla="*/ 8737412 w 10853928"/>
              <a:gd name="csY14" fmla="*/ 0 h 18288"/>
              <a:gd name="csX15" fmla="*/ 9524322 w 10853928"/>
              <a:gd name="csY15" fmla="*/ 0 h 18288"/>
              <a:gd name="csX16" fmla="*/ 10853928 w 10853928"/>
              <a:gd name="csY16" fmla="*/ 0 h 18288"/>
              <a:gd name="csX17" fmla="*/ 10853928 w 10853928"/>
              <a:gd name="csY17" fmla="*/ 18288 h 18288"/>
              <a:gd name="csX18" fmla="*/ 10392636 w 10853928"/>
              <a:gd name="csY18" fmla="*/ 18288 h 18288"/>
              <a:gd name="csX19" fmla="*/ 9497187 w 10853928"/>
              <a:gd name="csY19" fmla="*/ 18288 h 18288"/>
              <a:gd name="csX20" fmla="*/ 8818817 w 10853928"/>
              <a:gd name="csY20" fmla="*/ 18288 h 18288"/>
              <a:gd name="csX21" fmla="*/ 8466064 w 10853928"/>
              <a:gd name="csY21" fmla="*/ 18288 h 18288"/>
              <a:gd name="csX22" fmla="*/ 7787693 w 10853928"/>
              <a:gd name="csY22" fmla="*/ 18288 h 18288"/>
              <a:gd name="csX23" fmla="*/ 7217862 w 10853928"/>
              <a:gd name="csY23" fmla="*/ 18288 h 18288"/>
              <a:gd name="csX24" fmla="*/ 6648031 w 10853928"/>
              <a:gd name="csY24" fmla="*/ 18288 h 18288"/>
              <a:gd name="csX25" fmla="*/ 6078200 w 10853928"/>
              <a:gd name="csY25" fmla="*/ 18288 h 18288"/>
              <a:gd name="csX26" fmla="*/ 5508368 w 10853928"/>
              <a:gd name="csY26" fmla="*/ 18288 h 18288"/>
              <a:gd name="csX27" fmla="*/ 4721459 w 10853928"/>
              <a:gd name="csY27" fmla="*/ 18288 h 18288"/>
              <a:gd name="csX28" fmla="*/ 4043088 w 10853928"/>
              <a:gd name="csY28" fmla="*/ 18288 h 18288"/>
              <a:gd name="csX29" fmla="*/ 3690336 w 10853928"/>
              <a:gd name="csY29" fmla="*/ 18288 h 18288"/>
              <a:gd name="csX30" fmla="*/ 3120504 w 10853928"/>
              <a:gd name="csY30" fmla="*/ 18288 h 18288"/>
              <a:gd name="csX31" fmla="*/ 2333595 w 10853928"/>
              <a:gd name="csY31" fmla="*/ 18288 h 18288"/>
              <a:gd name="csX32" fmla="*/ 1872303 w 10853928"/>
              <a:gd name="csY32" fmla="*/ 18288 h 18288"/>
              <a:gd name="csX33" fmla="*/ 976854 w 10853928"/>
              <a:gd name="csY33" fmla="*/ 18288 h 18288"/>
              <a:gd name="csX34" fmla="*/ 0 w 10853928"/>
              <a:gd name="csY34" fmla="*/ 18288 h 18288"/>
              <a:gd name="csX35" fmla="*/ 0 w 10853928"/>
              <a:gd name="csY35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  <a:cxn ang="0">
                <a:pos x="csX34" y="csY34"/>
              </a:cxn>
              <a:cxn ang="0">
                <a:pos x="csX35" y="csY35"/>
              </a:cxn>
            </a:cxnLst>
            <a:rect l="l" t="t" r="r" b="b"/>
            <a:pathLst>
              <a:path w="10853928" h="18288" fill="none" extrusionOk="0">
                <a:moveTo>
                  <a:pt x="0" y="0"/>
                </a:moveTo>
                <a:cubicBezTo>
                  <a:pt x="146993" y="-19076"/>
                  <a:pt x="347684" y="-4790"/>
                  <a:pt x="461292" y="0"/>
                </a:cubicBezTo>
                <a:cubicBezTo>
                  <a:pt x="574900" y="4790"/>
                  <a:pt x="808367" y="19821"/>
                  <a:pt x="1139662" y="0"/>
                </a:cubicBezTo>
                <a:cubicBezTo>
                  <a:pt x="1470957" y="-19821"/>
                  <a:pt x="1627405" y="5721"/>
                  <a:pt x="1926572" y="0"/>
                </a:cubicBezTo>
                <a:cubicBezTo>
                  <a:pt x="2225739" y="-5721"/>
                  <a:pt x="2137730" y="-3235"/>
                  <a:pt x="2279325" y="0"/>
                </a:cubicBezTo>
                <a:cubicBezTo>
                  <a:pt x="2420920" y="3235"/>
                  <a:pt x="2456518" y="9685"/>
                  <a:pt x="2632078" y="0"/>
                </a:cubicBezTo>
                <a:cubicBezTo>
                  <a:pt x="2807638" y="-9685"/>
                  <a:pt x="3211516" y="-43007"/>
                  <a:pt x="3527527" y="0"/>
                </a:cubicBezTo>
                <a:cubicBezTo>
                  <a:pt x="3843538" y="43007"/>
                  <a:pt x="4058833" y="22042"/>
                  <a:pt x="4205897" y="0"/>
                </a:cubicBezTo>
                <a:cubicBezTo>
                  <a:pt x="4352961" y="-22042"/>
                  <a:pt x="4474805" y="-11846"/>
                  <a:pt x="4558650" y="0"/>
                </a:cubicBezTo>
                <a:cubicBezTo>
                  <a:pt x="4642495" y="11846"/>
                  <a:pt x="5041928" y="-6069"/>
                  <a:pt x="5237020" y="0"/>
                </a:cubicBezTo>
                <a:cubicBezTo>
                  <a:pt x="5432112" y="6069"/>
                  <a:pt x="5943266" y="-17479"/>
                  <a:pt x="6132469" y="0"/>
                </a:cubicBezTo>
                <a:cubicBezTo>
                  <a:pt x="6321672" y="17479"/>
                  <a:pt x="6483872" y="26234"/>
                  <a:pt x="6702301" y="0"/>
                </a:cubicBezTo>
                <a:cubicBezTo>
                  <a:pt x="6920730" y="-26234"/>
                  <a:pt x="6991194" y="-15156"/>
                  <a:pt x="7272132" y="0"/>
                </a:cubicBezTo>
                <a:cubicBezTo>
                  <a:pt x="7553070" y="15156"/>
                  <a:pt x="7684444" y="-32961"/>
                  <a:pt x="7950502" y="0"/>
                </a:cubicBezTo>
                <a:cubicBezTo>
                  <a:pt x="8216560" y="32961"/>
                  <a:pt x="8493290" y="-10491"/>
                  <a:pt x="8737412" y="0"/>
                </a:cubicBezTo>
                <a:cubicBezTo>
                  <a:pt x="8981534" y="10491"/>
                  <a:pt x="9191586" y="-13899"/>
                  <a:pt x="9524322" y="0"/>
                </a:cubicBezTo>
                <a:cubicBezTo>
                  <a:pt x="9857058" y="13899"/>
                  <a:pt x="10297509" y="7485"/>
                  <a:pt x="10853928" y="0"/>
                </a:cubicBezTo>
                <a:cubicBezTo>
                  <a:pt x="10854574" y="4451"/>
                  <a:pt x="10854418" y="9226"/>
                  <a:pt x="10853928" y="18288"/>
                </a:cubicBezTo>
                <a:cubicBezTo>
                  <a:pt x="10691638" y="28522"/>
                  <a:pt x="10574319" y="29578"/>
                  <a:pt x="10392636" y="18288"/>
                </a:cubicBezTo>
                <a:cubicBezTo>
                  <a:pt x="10210953" y="6998"/>
                  <a:pt x="9836277" y="-16742"/>
                  <a:pt x="9497187" y="18288"/>
                </a:cubicBezTo>
                <a:cubicBezTo>
                  <a:pt x="9158097" y="53318"/>
                  <a:pt x="9119479" y="30714"/>
                  <a:pt x="8818817" y="18288"/>
                </a:cubicBezTo>
                <a:cubicBezTo>
                  <a:pt x="8518155" y="5863"/>
                  <a:pt x="8640037" y="6483"/>
                  <a:pt x="8466064" y="18288"/>
                </a:cubicBezTo>
                <a:cubicBezTo>
                  <a:pt x="8292091" y="30093"/>
                  <a:pt x="7997656" y="18914"/>
                  <a:pt x="7787693" y="18288"/>
                </a:cubicBezTo>
                <a:cubicBezTo>
                  <a:pt x="7577730" y="17662"/>
                  <a:pt x="7412468" y="21416"/>
                  <a:pt x="7217862" y="18288"/>
                </a:cubicBezTo>
                <a:cubicBezTo>
                  <a:pt x="7023256" y="15160"/>
                  <a:pt x="6898018" y="14824"/>
                  <a:pt x="6648031" y="18288"/>
                </a:cubicBezTo>
                <a:cubicBezTo>
                  <a:pt x="6398044" y="21752"/>
                  <a:pt x="6254402" y="38625"/>
                  <a:pt x="6078200" y="18288"/>
                </a:cubicBezTo>
                <a:cubicBezTo>
                  <a:pt x="5901998" y="-2049"/>
                  <a:pt x="5622886" y="3213"/>
                  <a:pt x="5508368" y="18288"/>
                </a:cubicBezTo>
                <a:cubicBezTo>
                  <a:pt x="5393850" y="33363"/>
                  <a:pt x="5036260" y="26830"/>
                  <a:pt x="4721459" y="18288"/>
                </a:cubicBezTo>
                <a:cubicBezTo>
                  <a:pt x="4406658" y="9746"/>
                  <a:pt x="4239221" y="41551"/>
                  <a:pt x="4043088" y="18288"/>
                </a:cubicBezTo>
                <a:cubicBezTo>
                  <a:pt x="3846955" y="-4975"/>
                  <a:pt x="3818802" y="34658"/>
                  <a:pt x="3690336" y="18288"/>
                </a:cubicBezTo>
                <a:cubicBezTo>
                  <a:pt x="3561870" y="1918"/>
                  <a:pt x="3265491" y="42194"/>
                  <a:pt x="3120504" y="18288"/>
                </a:cubicBezTo>
                <a:cubicBezTo>
                  <a:pt x="2975517" y="-5618"/>
                  <a:pt x="2720254" y="36673"/>
                  <a:pt x="2333595" y="18288"/>
                </a:cubicBezTo>
                <a:cubicBezTo>
                  <a:pt x="1946936" y="-97"/>
                  <a:pt x="2097241" y="5776"/>
                  <a:pt x="1872303" y="18288"/>
                </a:cubicBezTo>
                <a:cubicBezTo>
                  <a:pt x="1647365" y="30800"/>
                  <a:pt x="1282708" y="45380"/>
                  <a:pt x="976854" y="18288"/>
                </a:cubicBezTo>
                <a:cubicBezTo>
                  <a:pt x="671000" y="-8804"/>
                  <a:pt x="408401" y="-12775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853928" h="18288" stroke="0" extrusionOk="0">
                <a:moveTo>
                  <a:pt x="0" y="0"/>
                </a:moveTo>
                <a:cubicBezTo>
                  <a:pt x="267322" y="15284"/>
                  <a:pt x="415388" y="-21048"/>
                  <a:pt x="569831" y="0"/>
                </a:cubicBezTo>
                <a:cubicBezTo>
                  <a:pt x="724274" y="21048"/>
                  <a:pt x="769333" y="-2353"/>
                  <a:pt x="922584" y="0"/>
                </a:cubicBezTo>
                <a:cubicBezTo>
                  <a:pt x="1075835" y="2353"/>
                  <a:pt x="1399490" y="-145"/>
                  <a:pt x="1818033" y="0"/>
                </a:cubicBezTo>
                <a:cubicBezTo>
                  <a:pt x="2236576" y="145"/>
                  <a:pt x="2145330" y="5482"/>
                  <a:pt x="2387864" y="0"/>
                </a:cubicBezTo>
                <a:cubicBezTo>
                  <a:pt x="2630398" y="-5482"/>
                  <a:pt x="2793207" y="18487"/>
                  <a:pt x="2957695" y="0"/>
                </a:cubicBezTo>
                <a:cubicBezTo>
                  <a:pt x="3122183" y="-18487"/>
                  <a:pt x="3579141" y="19003"/>
                  <a:pt x="3853144" y="0"/>
                </a:cubicBezTo>
                <a:cubicBezTo>
                  <a:pt x="4127147" y="-19003"/>
                  <a:pt x="4209857" y="12211"/>
                  <a:pt x="4314436" y="0"/>
                </a:cubicBezTo>
                <a:cubicBezTo>
                  <a:pt x="4419015" y="-12211"/>
                  <a:pt x="4762459" y="-17220"/>
                  <a:pt x="5209885" y="0"/>
                </a:cubicBezTo>
                <a:cubicBezTo>
                  <a:pt x="5657311" y="17220"/>
                  <a:pt x="5692663" y="-3290"/>
                  <a:pt x="6105335" y="0"/>
                </a:cubicBezTo>
                <a:cubicBezTo>
                  <a:pt x="6518007" y="3290"/>
                  <a:pt x="6455516" y="-5124"/>
                  <a:pt x="6783705" y="0"/>
                </a:cubicBezTo>
                <a:cubicBezTo>
                  <a:pt x="7111894" y="5124"/>
                  <a:pt x="7441941" y="-17829"/>
                  <a:pt x="7679154" y="0"/>
                </a:cubicBezTo>
                <a:cubicBezTo>
                  <a:pt x="7916367" y="17829"/>
                  <a:pt x="8102967" y="-24363"/>
                  <a:pt x="8248985" y="0"/>
                </a:cubicBezTo>
                <a:cubicBezTo>
                  <a:pt x="8395003" y="24363"/>
                  <a:pt x="8552393" y="25505"/>
                  <a:pt x="8818817" y="0"/>
                </a:cubicBezTo>
                <a:cubicBezTo>
                  <a:pt x="9085241" y="-25505"/>
                  <a:pt x="9411308" y="38000"/>
                  <a:pt x="9605726" y="0"/>
                </a:cubicBezTo>
                <a:cubicBezTo>
                  <a:pt x="9800144" y="-38000"/>
                  <a:pt x="10006468" y="-25741"/>
                  <a:pt x="10175558" y="0"/>
                </a:cubicBezTo>
                <a:cubicBezTo>
                  <a:pt x="10344648" y="25741"/>
                  <a:pt x="10696282" y="695"/>
                  <a:pt x="10853928" y="0"/>
                </a:cubicBezTo>
                <a:cubicBezTo>
                  <a:pt x="10853521" y="8690"/>
                  <a:pt x="10853774" y="14141"/>
                  <a:pt x="10853928" y="18288"/>
                </a:cubicBezTo>
                <a:cubicBezTo>
                  <a:pt x="10608124" y="24255"/>
                  <a:pt x="10343415" y="22307"/>
                  <a:pt x="10067018" y="18288"/>
                </a:cubicBezTo>
                <a:cubicBezTo>
                  <a:pt x="9790621" y="14270"/>
                  <a:pt x="9843266" y="3564"/>
                  <a:pt x="9714266" y="18288"/>
                </a:cubicBezTo>
                <a:cubicBezTo>
                  <a:pt x="9585266" y="33012"/>
                  <a:pt x="9379484" y="1875"/>
                  <a:pt x="9252974" y="18288"/>
                </a:cubicBezTo>
                <a:cubicBezTo>
                  <a:pt x="9126464" y="34701"/>
                  <a:pt x="8580678" y="-4904"/>
                  <a:pt x="8357525" y="18288"/>
                </a:cubicBezTo>
                <a:cubicBezTo>
                  <a:pt x="8134372" y="41480"/>
                  <a:pt x="7903199" y="26458"/>
                  <a:pt x="7679154" y="18288"/>
                </a:cubicBezTo>
                <a:cubicBezTo>
                  <a:pt x="7455109" y="10118"/>
                  <a:pt x="7435944" y="27109"/>
                  <a:pt x="7217862" y="18288"/>
                </a:cubicBezTo>
                <a:cubicBezTo>
                  <a:pt x="6999780" y="9467"/>
                  <a:pt x="6680409" y="18985"/>
                  <a:pt x="6539492" y="18288"/>
                </a:cubicBezTo>
                <a:cubicBezTo>
                  <a:pt x="6398575" y="17592"/>
                  <a:pt x="6312077" y="33018"/>
                  <a:pt x="6186739" y="18288"/>
                </a:cubicBezTo>
                <a:cubicBezTo>
                  <a:pt x="6061401" y="3558"/>
                  <a:pt x="5947033" y="12075"/>
                  <a:pt x="5833986" y="18288"/>
                </a:cubicBezTo>
                <a:cubicBezTo>
                  <a:pt x="5720939" y="24501"/>
                  <a:pt x="5482226" y="8586"/>
                  <a:pt x="5155616" y="18288"/>
                </a:cubicBezTo>
                <a:cubicBezTo>
                  <a:pt x="4829006" y="27991"/>
                  <a:pt x="4841274" y="29316"/>
                  <a:pt x="4694324" y="18288"/>
                </a:cubicBezTo>
                <a:cubicBezTo>
                  <a:pt x="4547374" y="7260"/>
                  <a:pt x="4077675" y="7013"/>
                  <a:pt x="3907414" y="18288"/>
                </a:cubicBezTo>
                <a:cubicBezTo>
                  <a:pt x="3737153" y="29564"/>
                  <a:pt x="3538393" y="21630"/>
                  <a:pt x="3446122" y="18288"/>
                </a:cubicBezTo>
                <a:cubicBezTo>
                  <a:pt x="3353851" y="14946"/>
                  <a:pt x="2990320" y="-8091"/>
                  <a:pt x="2659212" y="18288"/>
                </a:cubicBezTo>
                <a:cubicBezTo>
                  <a:pt x="2328104" y="44667"/>
                  <a:pt x="2427653" y="9607"/>
                  <a:pt x="2306460" y="18288"/>
                </a:cubicBezTo>
                <a:cubicBezTo>
                  <a:pt x="2185267" y="26969"/>
                  <a:pt x="1719763" y="3717"/>
                  <a:pt x="1519550" y="18288"/>
                </a:cubicBezTo>
                <a:cubicBezTo>
                  <a:pt x="1319337" y="32860"/>
                  <a:pt x="1167371" y="17040"/>
                  <a:pt x="1058258" y="18288"/>
                </a:cubicBezTo>
                <a:cubicBezTo>
                  <a:pt x="949145" y="19536"/>
                  <a:pt x="780234" y="31447"/>
                  <a:pt x="705505" y="18288"/>
                </a:cubicBezTo>
                <a:cubicBezTo>
                  <a:pt x="630776" y="5129"/>
                  <a:pt x="215796" y="30056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3A1C53DA-A312-5629-D149-1FE67A9A2DA8}"/>
              </a:ext>
            </a:extLst>
          </p:cNvPr>
          <p:cNvSpPr/>
          <p:nvPr/>
        </p:nvSpPr>
        <p:spPr>
          <a:xfrm>
            <a:off x="838200" y="5180627"/>
            <a:ext cx="2433595" cy="1104222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>
                <a:solidFill>
                  <a:sysClr val="windowText" lastClr="000000"/>
                </a:solidFill>
              </a:rPr>
              <a:t>F18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5EDD143E-2AE0-F12D-F80B-BF3E06471748}"/>
              </a:ext>
            </a:extLst>
          </p:cNvPr>
          <p:cNvSpPr/>
          <p:nvPr/>
        </p:nvSpPr>
        <p:spPr>
          <a:xfrm>
            <a:off x="838200" y="3337961"/>
            <a:ext cx="2433595" cy="1186413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>
                <a:solidFill>
                  <a:sysClr val="windowText" lastClr="000000"/>
                </a:solidFill>
              </a:rPr>
              <a:t>Irsta IF styrelse</a:t>
            </a:r>
          </a:p>
          <a:p>
            <a:pPr algn="ctr"/>
            <a:endParaRPr lang="sv-SE" dirty="0">
              <a:solidFill>
                <a:sysClr val="windowText" lastClr="000000"/>
              </a:solidFill>
            </a:endParaRPr>
          </a:p>
          <a:p>
            <a:pPr algn="ctr"/>
            <a:endParaRPr lang="sv-SE" dirty="0">
              <a:solidFill>
                <a:sysClr val="windowText" lastClr="000000"/>
              </a:solidFill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43A3480-0640-6EC4-AB00-F618C712AEB2}"/>
              </a:ext>
            </a:extLst>
          </p:cNvPr>
          <p:cNvSpPr/>
          <p:nvPr/>
        </p:nvSpPr>
        <p:spPr>
          <a:xfrm>
            <a:off x="838285" y="2019684"/>
            <a:ext cx="4000415" cy="732024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>
                <a:solidFill>
                  <a:sysClr val="windowText" lastClr="000000"/>
                </a:solidFill>
              </a:rPr>
              <a:t>Andra organisationerna</a:t>
            </a:r>
          </a:p>
        </p:txBody>
      </p:sp>
      <p:pic>
        <p:nvPicPr>
          <p:cNvPr id="9" name="Graphic 8" descr="Piggy Bank with solid fill">
            <a:extLst>
              <a:ext uri="{FF2B5EF4-FFF2-40B4-BE49-F238E27FC236}">
                <a16:creationId xmlns:a16="http://schemas.microsoft.com/office/drawing/2014/main" id="{822E02EA-49BE-8F30-7A03-093DDB568C3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370245" y="3676336"/>
            <a:ext cx="883254" cy="883254"/>
          </a:xfrm>
          <a:prstGeom prst="rect">
            <a:avLst/>
          </a:prstGeom>
        </p:spPr>
      </p:pic>
      <p:pic>
        <p:nvPicPr>
          <p:cNvPr id="14" name="Graphic 13" descr="Piggy Bank with solid fill">
            <a:extLst>
              <a:ext uri="{FF2B5EF4-FFF2-40B4-BE49-F238E27FC236}">
                <a16:creationId xmlns:a16="http://schemas.microsoft.com/office/drawing/2014/main" id="{95E4BD11-9152-EE04-3AD8-A5F78F2D9CD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657978" y="5689328"/>
            <a:ext cx="595521" cy="595521"/>
          </a:xfrm>
          <a:prstGeom prst="rect">
            <a:avLst/>
          </a:prstGeom>
        </p:spPr>
      </p:pic>
      <p:sp>
        <p:nvSpPr>
          <p:cNvPr id="15" name="Rectangle 14">
            <a:extLst>
              <a:ext uri="{FF2B5EF4-FFF2-40B4-BE49-F238E27FC236}">
                <a16:creationId xmlns:a16="http://schemas.microsoft.com/office/drawing/2014/main" id="{C5166951-6B28-96F5-A21A-2CB0D8E34256}"/>
              </a:ext>
            </a:extLst>
          </p:cNvPr>
          <p:cNvSpPr/>
          <p:nvPr/>
        </p:nvSpPr>
        <p:spPr>
          <a:xfrm>
            <a:off x="5878325" y="2831802"/>
            <a:ext cx="1838325" cy="426064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/>
              <a:t>Medlemsavgift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2AE47C0E-7E92-4B40-A2E8-741CFB9399EF}"/>
              </a:ext>
            </a:extLst>
          </p:cNvPr>
          <p:cNvSpPr/>
          <p:nvPr/>
        </p:nvSpPr>
        <p:spPr>
          <a:xfrm>
            <a:off x="5869177" y="3333969"/>
            <a:ext cx="1838325" cy="426064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/>
              <a:t>Bingokiosk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B60E0180-302B-E9EF-5BDB-B2AC7F6D9D22}"/>
              </a:ext>
            </a:extLst>
          </p:cNvPr>
          <p:cNvSpPr/>
          <p:nvPr/>
        </p:nvSpPr>
        <p:spPr>
          <a:xfrm>
            <a:off x="1829154" y="2831802"/>
            <a:ext cx="1838325" cy="426064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/>
              <a:t>Bidrag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B152C751-B696-E855-C0E3-67E66F091616}"/>
              </a:ext>
            </a:extLst>
          </p:cNvPr>
          <p:cNvSpPr/>
          <p:nvPr/>
        </p:nvSpPr>
        <p:spPr>
          <a:xfrm>
            <a:off x="5869176" y="3836136"/>
            <a:ext cx="1838325" cy="426064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/>
              <a:t>Aroscupen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406F581A-DE3C-6D52-301E-1E8A1767850B}"/>
              </a:ext>
            </a:extLst>
          </p:cNvPr>
          <p:cNvSpPr/>
          <p:nvPr/>
        </p:nvSpPr>
        <p:spPr>
          <a:xfrm>
            <a:off x="5869175" y="5249524"/>
            <a:ext cx="4008249" cy="426064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/>
              <a:t>Försäljning under våra poolspel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3AF236CE-DB3A-86DF-B9D6-80C510A89552}"/>
              </a:ext>
            </a:extLst>
          </p:cNvPr>
          <p:cNvSpPr/>
          <p:nvPr/>
        </p:nvSpPr>
        <p:spPr>
          <a:xfrm>
            <a:off x="5869174" y="5751691"/>
            <a:ext cx="4008249" cy="426064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/>
              <a:t>Sponsorer </a:t>
            </a:r>
            <a:r>
              <a:rPr lang="sv-SE" b="1" dirty="0"/>
              <a:t>kopplade</a:t>
            </a:r>
            <a:r>
              <a:rPr lang="sv-SE" dirty="0"/>
              <a:t> till F18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C86CB688-8A9A-0CCA-0C6F-3DA28ABC5FE0}"/>
              </a:ext>
            </a:extLst>
          </p:cNvPr>
          <p:cNvSpPr/>
          <p:nvPr/>
        </p:nvSpPr>
        <p:spPr>
          <a:xfrm>
            <a:off x="5878325" y="4328875"/>
            <a:ext cx="4455926" cy="426064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/>
              <a:t>Sponsorer </a:t>
            </a:r>
            <a:r>
              <a:rPr lang="sv-SE" b="1" dirty="0"/>
              <a:t>utan</a:t>
            </a:r>
            <a:r>
              <a:rPr lang="sv-SE" dirty="0"/>
              <a:t> </a:t>
            </a:r>
            <a:r>
              <a:rPr lang="sv-SE" b="1" dirty="0"/>
              <a:t>koppling</a:t>
            </a:r>
            <a:r>
              <a:rPr lang="sv-SE" dirty="0"/>
              <a:t> till F18 (ica maxi)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0F53A46A-EF85-E289-C942-8692B10109C8}"/>
              </a:ext>
            </a:extLst>
          </p:cNvPr>
          <p:cNvSpPr/>
          <p:nvPr/>
        </p:nvSpPr>
        <p:spPr>
          <a:xfrm>
            <a:off x="5869173" y="6253858"/>
            <a:ext cx="4008249" cy="426064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/>
              <a:t>Säljaktiviteter för F18</a:t>
            </a:r>
          </a:p>
        </p:txBody>
      </p: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735976E8-B6AD-F3B4-3A49-01D083A4F74F}"/>
              </a:ext>
            </a:extLst>
          </p:cNvPr>
          <p:cNvCxnSpPr>
            <a:stCxn id="5" idx="2"/>
          </p:cNvCxnSpPr>
          <p:nvPr/>
        </p:nvCxnSpPr>
        <p:spPr>
          <a:xfrm flipH="1">
            <a:off x="2811872" y="2751708"/>
            <a:ext cx="26621" cy="1084428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4" name="Left Bracket 23">
            <a:extLst>
              <a:ext uri="{FF2B5EF4-FFF2-40B4-BE49-F238E27FC236}">
                <a16:creationId xmlns:a16="http://schemas.microsoft.com/office/drawing/2014/main" id="{7D6B4DC9-A2A5-5028-8FCF-9CCAE193EA59}"/>
              </a:ext>
            </a:extLst>
          </p:cNvPr>
          <p:cNvSpPr/>
          <p:nvPr/>
        </p:nvSpPr>
        <p:spPr>
          <a:xfrm>
            <a:off x="5641066" y="2590800"/>
            <a:ext cx="811664" cy="2297049"/>
          </a:xfrm>
          <a:prstGeom prst="leftBracket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7" name="Left Bracket 26">
            <a:extLst>
              <a:ext uri="{FF2B5EF4-FFF2-40B4-BE49-F238E27FC236}">
                <a16:creationId xmlns:a16="http://schemas.microsoft.com/office/drawing/2014/main" id="{7048D958-C258-B906-C71F-362E870DF31E}"/>
              </a:ext>
            </a:extLst>
          </p:cNvPr>
          <p:cNvSpPr/>
          <p:nvPr/>
        </p:nvSpPr>
        <p:spPr>
          <a:xfrm>
            <a:off x="5650365" y="5128850"/>
            <a:ext cx="811664" cy="1635863"/>
          </a:xfrm>
          <a:prstGeom prst="leftBracket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A8B7D8D8-F808-8ED7-340D-A939690610D1}"/>
              </a:ext>
            </a:extLst>
          </p:cNvPr>
          <p:cNvCxnSpPr>
            <a:cxnSpLocks/>
          </p:cNvCxnSpPr>
          <p:nvPr/>
        </p:nvCxnSpPr>
        <p:spPr>
          <a:xfrm flipH="1">
            <a:off x="3100430" y="3844119"/>
            <a:ext cx="2522340" cy="262174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>
            <a:extLst>
              <a:ext uri="{FF2B5EF4-FFF2-40B4-BE49-F238E27FC236}">
                <a16:creationId xmlns:a16="http://schemas.microsoft.com/office/drawing/2014/main" id="{B7EAE9F7-7DE8-42F8-58E6-D00AF6437624}"/>
              </a:ext>
            </a:extLst>
          </p:cNvPr>
          <p:cNvCxnSpPr>
            <a:cxnSpLocks/>
            <a:stCxn id="27" idx="1"/>
          </p:cNvCxnSpPr>
          <p:nvPr/>
        </p:nvCxnSpPr>
        <p:spPr>
          <a:xfrm flipH="1" flipV="1">
            <a:off x="3100430" y="5924821"/>
            <a:ext cx="2549935" cy="21961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9538487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75F5850-2604-C382-85C1-8B455A5D2D2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CD6931F2-7F0C-27AB-D080-3E0F8EC8E3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8F11D05-C451-216D-A578-DE1A0AD671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sv-SE" sz="5400" dirty="0"/>
              <a:t>Organisation &amp; Ekonomi - organisation</a:t>
            </a:r>
          </a:p>
        </p:txBody>
      </p:sp>
      <p:sp>
        <p:nvSpPr>
          <p:cNvPr id="10" name="sketch line">
            <a:extLst>
              <a:ext uri="{FF2B5EF4-FFF2-40B4-BE49-F238E27FC236}">
                <a16:creationId xmlns:a16="http://schemas.microsoft.com/office/drawing/2014/main" id="{AF9A394A-49F3-7F1E-85D0-28E0870F88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9036" y="1677373"/>
            <a:ext cx="10853928" cy="18288"/>
          </a:xfrm>
          <a:custGeom>
            <a:avLst/>
            <a:gdLst>
              <a:gd name="csX0" fmla="*/ 0 w 10853928"/>
              <a:gd name="csY0" fmla="*/ 0 h 18288"/>
              <a:gd name="csX1" fmla="*/ 461292 w 10853928"/>
              <a:gd name="csY1" fmla="*/ 0 h 18288"/>
              <a:gd name="csX2" fmla="*/ 1139662 w 10853928"/>
              <a:gd name="csY2" fmla="*/ 0 h 18288"/>
              <a:gd name="csX3" fmla="*/ 1926572 w 10853928"/>
              <a:gd name="csY3" fmla="*/ 0 h 18288"/>
              <a:gd name="csX4" fmla="*/ 2279325 w 10853928"/>
              <a:gd name="csY4" fmla="*/ 0 h 18288"/>
              <a:gd name="csX5" fmla="*/ 2632078 w 10853928"/>
              <a:gd name="csY5" fmla="*/ 0 h 18288"/>
              <a:gd name="csX6" fmla="*/ 3527527 w 10853928"/>
              <a:gd name="csY6" fmla="*/ 0 h 18288"/>
              <a:gd name="csX7" fmla="*/ 4205897 w 10853928"/>
              <a:gd name="csY7" fmla="*/ 0 h 18288"/>
              <a:gd name="csX8" fmla="*/ 4558650 w 10853928"/>
              <a:gd name="csY8" fmla="*/ 0 h 18288"/>
              <a:gd name="csX9" fmla="*/ 5237020 w 10853928"/>
              <a:gd name="csY9" fmla="*/ 0 h 18288"/>
              <a:gd name="csX10" fmla="*/ 6132469 w 10853928"/>
              <a:gd name="csY10" fmla="*/ 0 h 18288"/>
              <a:gd name="csX11" fmla="*/ 6702301 w 10853928"/>
              <a:gd name="csY11" fmla="*/ 0 h 18288"/>
              <a:gd name="csX12" fmla="*/ 7272132 w 10853928"/>
              <a:gd name="csY12" fmla="*/ 0 h 18288"/>
              <a:gd name="csX13" fmla="*/ 7950502 w 10853928"/>
              <a:gd name="csY13" fmla="*/ 0 h 18288"/>
              <a:gd name="csX14" fmla="*/ 8737412 w 10853928"/>
              <a:gd name="csY14" fmla="*/ 0 h 18288"/>
              <a:gd name="csX15" fmla="*/ 9524322 w 10853928"/>
              <a:gd name="csY15" fmla="*/ 0 h 18288"/>
              <a:gd name="csX16" fmla="*/ 10853928 w 10853928"/>
              <a:gd name="csY16" fmla="*/ 0 h 18288"/>
              <a:gd name="csX17" fmla="*/ 10853928 w 10853928"/>
              <a:gd name="csY17" fmla="*/ 18288 h 18288"/>
              <a:gd name="csX18" fmla="*/ 10392636 w 10853928"/>
              <a:gd name="csY18" fmla="*/ 18288 h 18288"/>
              <a:gd name="csX19" fmla="*/ 9497187 w 10853928"/>
              <a:gd name="csY19" fmla="*/ 18288 h 18288"/>
              <a:gd name="csX20" fmla="*/ 8818817 w 10853928"/>
              <a:gd name="csY20" fmla="*/ 18288 h 18288"/>
              <a:gd name="csX21" fmla="*/ 8466064 w 10853928"/>
              <a:gd name="csY21" fmla="*/ 18288 h 18288"/>
              <a:gd name="csX22" fmla="*/ 7787693 w 10853928"/>
              <a:gd name="csY22" fmla="*/ 18288 h 18288"/>
              <a:gd name="csX23" fmla="*/ 7217862 w 10853928"/>
              <a:gd name="csY23" fmla="*/ 18288 h 18288"/>
              <a:gd name="csX24" fmla="*/ 6648031 w 10853928"/>
              <a:gd name="csY24" fmla="*/ 18288 h 18288"/>
              <a:gd name="csX25" fmla="*/ 6078200 w 10853928"/>
              <a:gd name="csY25" fmla="*/ 18288 h 18288"/>
              <a:gd name="csX26" fmla="*/ 5508368 w 10853928"/>
              <a:gd name="csY26" fmla="*/ 18288 h 18288"/>
              <a:gd name="csX27" fmla="*/ 4721459 w 10853928"/>
              <a:gd name="csY27" fmla="*/ 18288 h 18288"/>
              <a:gd name="csX28" fmla="*/ 4043088 w 10853928"/>
              <a:gd name="csY28" fmla="*/ 18288 h 18288"/>
              <a:gd name="csX29" fmla="*/ 3690336 w 10853928"/>
              <a:gd name="csY29" fmla="*/ 18288 h 18288"/>
              <a:gd name="csX30" fmla="*/ 3120504 w 10853928"/>
              <a:gd name="csY30" fmla="*/ 18288 h 18288"/>
              <a:gd name="csX31" fmla="*/ 2333595 w 10853928"/>
              <a:gd name="csY31" fmla="*/ 18288 h 18288"/>
              <a:gd name="csX32" fmla="*/ 1872303 w 10853928"/>
              <a:gd name="csY32" fmla="*/ 18288 h 18288"/>
              <a:gd name="csX33" fmla="*/ 976854 w 10853928"/>
              <a:gd name="csY33" fmla="*/ 18288 h 18288"/>
              <a:gd name="csX34" fmla="*/ 0 w 10853928"/>
              <a:gd name="csY34" fmla="*/ 18288 h 18288"/>
              <a:gd name="csX35" fmla="*/ 0 w 10853928"/>
              <a:gd name="csY35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  <a:cxn ang="0">
                <a:pos x="csX34" y="csY34"/>
              </a:cxn>
              <a:cxn ang="0">
                <a:pos x="csX35" y="csY35"/>
              </a:cxn>
            </a:cxnLst>
            <a:rect l="l" t="t" r="r" b="b"/>
            <a:pathLst>
              <a:path w="10853928" h="18288" fill="none" extrusionOk="0">
                <a:moveTo>
                  <a:pt x="0" y="0"/>
                </a:moveTo>
                <a:cubicBezTo>
                  <a:pt x="146993" y="-19076"/>
                  <a:pt x="347684" y="-4790"/>
                  <a:pt x="461292" y="0"/>
                </a:cubicBezTo>
                <a:cubicBezTo>
                  <a:pt x="574900" y="4790"/>
                  <a:pt x="808367" y="19821"/>
                  <a:pt x="1139662" y="0"/>
                </a:cubicBezTo>
                <a:cubicBezTo>
                  <a:pt x="1470957" y="-19821"/>
                  <a:pt x="1627405" y="5721"/>
                  <a:pt x="1926572" y="0"/>
                </a:cubicBezTo>
                <a:cubicBezTo>
                  <a:pt x="2225739" y="-5721"/>
                  <a:pt x="2137730" y="-3235"/>
                  <a:pt x="2279325" y="0"/>
                </a:cubicBezTo>
                <a:cubicBezTo>
                  <a:pt x="2420920" y="3235"/>
                  <a:pt x="2456518" y="9685"/>
                  <a:pt x="2632078" y="0"/>
                </a:cubicBezTo>
                <a:cubicBezTo>
                  <a:pt x="2807638" y="-9685"/>
                  <a:pt x="3211516" y="-43007"/>
                  <a:pt x="3527527" y="0"/>
                </a:cubicBezTo>
                <a:cubicBezTo>
                  <a:pt x="3843538" y="43007"/>
                  <a:pt x="4058833" y="22042"/>
                  <a:pt x="4205897" y="0"/>
                </a:cubicBezTo>
                <a:cubicBezTo>
                  <a:pt x="4352961" y="-22042"/>
                  <a:pt x="4474805" y="-11846"/>
                  <a:pt x="4558650" y="0"/>
                </a:cubicBezTo>
                <a:cubicBezTo>
                  <a:pt x="4642495" y="11846"/>
                  <a:pt x="5041928" y="-6069"/>
                  <a:pt x="5237020" y="0"/>
                </a:cubicBezTo>
                <a:cubicBezTo>
                  <a:pt x="5432112" y="6069"/>
                  <a:pt x="5943266" y="-17479"/>
                  <a:pt x="6132469" y="0"/>
                </a:cubicBezTo>
                <a:cubicBezTo>
                  <a:pt x="6321672" y="17479"/>
                  <a:pt x="6483872" y="26234"/>
                  <a:pt x="6702301" y="0"/>
                </a:cubicBezTo>
                <a:cubicBezTo>
                  <a:pt x="6920730" y="-26234"/>
                  <a:pt x="6991194" y="-15156"/>
                  <a:pt x="7272132" y="0"/>
                </a:cubicBezTo>
                <a:cubicBezTo>
                  <a:pt x="7553070" y="15156"/>
                  <a:pt x="7684444" y="-32961"/>
                  <a:pt x="7950502" y="0"/>
                </a:cubicBezTo>
                <a:cubicBezTo>
                  <a:pt x="8216560" y="32961"/>
                  <a:pt x="8493290" y="-10491"/>
                  <a:pt x="8737412" y="0"/>
                </a:cubicBezTo>
                <a:cubicBezTo>
                  <a:pt x="8981534" y="10491"/>
                  <a:pt x="9191586" y="-13899"/>
                  <a:pt x="9524322" y="0"/>
                </a:cubicBezTo>
                <a:cubicBezTo>
                  <a:pt x="9857058" y="13899"/>
                  <a:pt x="10297509" y="7485"/>
                  <a:pt x="10853928" y="0"/>
                </a:cubicBezTo>
                <a:cubicBezTo>
                  <a:pt x="10854574" y="4451"/>
                  <a:pt x="10854418" y="9226"/>
                  <a:pt x="10853928" y="18288"/>
                </a:cubicBezTo>
                <a:cubicBezTo>
                  <a:pt x="10691638" y="28522"/>
                  <a:pt x="10574319" y="29578"/>
                  <a:pt x="10392636" y="18288"/>
                </a:cubicBezTo>
                <a:cubicBezTo>
                  <a:pt x="10210953" y="6998"/>
                  <a:pt x="9836277" y="-16742"/>
                  <a:pt x="9497187" y="18288"/>
                </a:cubicBezTo>
                <a:cubicBezTo>
                  <a:pt x="9158097" y="53318"/>
                  <a:pt x="9119479" y="30714"/>
                  <a:pt x="8818817" y="18288"/>
                </a:cubicBezTo>
                <a:cubicBezTo>
                  <a:pt x="8518155" y="5863"/>
                  <a:pt x="8640037" y="6483"/>
                  <a:pt x="8466064" y="18288"/>
                </a:cubicBezTo>
                <a:cubicBezTo>
                  <a:pt x="8292091" y="30093"/>
                  <a:pt x="7997656" y="18914"/>
                  <a:pt x="7787693" y="18288"/>
                </a:cubicBezTo>
                <a:cubicBezTo>
                  <a:pt x="7577730" y="17662"/>
                  <a:pt x="7412468" y="21416"/>
                  <a:pt x="7217862" y="18288"/>
                </a:cubicBezTo>
                <a:cubicBezTo>
                  <a:pt x="7023256" y="15160"/>
                  <a:pt x="6898018" y="14824"/>
                  <a:pt x="6648031" y="18288"/>
                </a:cubicBezTo>
                <a:cubicBezTo>
                  <a:pt x="6398044" y="21752"/>
                  <a:pt x="6254402" y="38625"/>
                  <a:pt x="6078200" y="18288"/>
                </a:cubicBezTo>
                <a:cubicBezTo>
                  <a:pt x="5901998" y="-2049"/>
                  <a:pt x="5622886" y="3213"/>
                  <a:pt x="5508368" y="18288"/>
                </a:cubicBezTo>
                <a:cubicBezTo>
                  <a:pt x="5393850" y="33363"/>
                  <a:pt x="5036260" y="26830"/>
                  <a:pt x="4721459" y="18288"/>
                </a:cubicBezTo>
                <a:cubicBezTo>
                  <a:pt x="4406658" y="9746"/>
                  <a:pt x="4239221" y="41551"/>
                  <a:pt x="4043088" y="18288"/>
                </a:cubicBezTo>
                <a:cubicBezTo>
                  <a:pt x="3846955" y="-4975"/>
                  <a:pt x="3818802" y="34658"/>
                  <a:pt x="3690336" y="18288"/>
                </a:cubicBezTo>
                <a:cubicBezTo>
                  <a:pt x="3561870" y="1918"/>
                  <a:pt x="3265491" y="42194"/>
                  <a:pt x="3120504" y="18288"/>
                </a:cubicBezTo>
                <a:cubicBezTo>
                  <a:pt x="2975517" y="-5618"/>
                  <a:pt x="2720254" y="36673"/>
                  <a:pt x="2333595" y="18288"/>
                </a:cubicBezTo>
                <a:cubicBezTo>
                  <a:pt x="1946936" y="-97"/>
                  <a:pt x="2097241" y="5776"/>
                  <a:pt x="1872303" y="18288"/>
                </a:cubicBezTo>
                <a:cubicBezTo>
                  <a:pt x="1647365" y="30800"/>
                  <a:pt x="1282708" y="45380"/>
                  <a:pt x="976854" y="18288"/>
                </a:cubicBezTo>
                <a:cubicBezTo>
                  <a:pt x="671000" y="-8804"/>
                  <a:pt x="408401" y="-12775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853928" h="18288" stroke="0" extrusionOk="0">
                <a:moveTo>
                  <a:pt x="0" y="0"/>
                </a:moveTo>
                <a:cubicBezTo>
                  <a:pt x="267322" y="15284"/>
                  <a:pt x="415388" y="-21048"/>
                  <a:pt x="569831" y="0"/>
                </a:cubicBezTo>
                <a:cubicBezTo>
                  <a:pt x="724274" y="21048"/>
                  <a:pt x="769333" y="-2353"/>
                  <a:pt x="922584" y="0"/>
                </a:cubicBezTo>
                <a:cubicBezTo>
                  <a:pt x="1075835" y="2353"/>
                  <a:pt x="1399490" y="-145"/>
                  <a:pt x="1818033" y="0"/>
                </a:cubicBezTo>
                <a:cubicBezTo>
                  <a:pt x="2236576" y="145"/>
                  <a:pt x="2145330" y="5482"/>
                  <a:pt x="2387864" y="0"/>
                </a:cubicBezTo>
                <a:cubicBezTo>
                  <a:pt x="2630398" y="-5482"/>
                  <a:pt x="2793207" y="18487"/>
                  <a:pt x="2957695" y="0"/>
                </a:cubicBezTo>
                <a:cubicBezTo>
                  <a:pt x="3122183" y="-18487"/>
                  <a:pt x="3579141" y="19003"/>
                  <a:pt x="3853144" y="0"/>
                </a:cubicBezTo>
                <a:cubicBezTo>
                  <a:pt x="4127147" y="-19003"/>
                  <a:pt x="4209857" y="12211"/>
                  <a:pt x="4314436" y="0"/>
                </a:cubicBezTo>
                <a:cubicBezTo>
                  <a:pt x="4419015" y="-12211"/>
                  <a:pt x="4762459" y="-17220"/>
                  <a:pt x="5209885" y="0"/>
                </a:cubicBezTo>
                <a:cubicBezTo>
                  <a:pt x="5657311" y="17220"/>
                  <a:pt x="5692663" y="-3290"/>
                  <a:pt x="6105335" y="0"/>
                </a:cubicBezTo>
                <a:cubicBezTo>
                  <a:pt x="6518007" y="3290"/>
                  <a:pt x="6455516" y="-5124"/>
                  <a:pt x="6783705" y="0"/>
                </a:cubicBezTo>
                <a:cubicBezTo>
                  <a:pt x="7111894" y="5124"/>
                  <a:pt x="7441941" y="-17829"/>
                  <a:pt x="7679154" y="0"/>
                </a:cubicBezTo>
                <a:cubicBezTo>
                  <a:pt x="7916367" y="17829"/>
                  <a:pt x="8102967" y="-24363"/>
                  <a:pt x="8248985" y="0"/>
                </a:cubicBezTo>
                <a:cubicBezTo>
                  <a:pt x="8395003" y="24363"/>
                  <a:pt x="8552393" y="25505"/>
                  <a:pt x="8818817" y="0"/>
                </a:cubicBezTo>
                <a:cubicBezTo>
                  <a:pt x="9085241" y="-25505"/>
                  <a:pt x="9411308" y="38000"/>
                  <a:pt x="9605726" y="0"/>
                </a:cubicBezTo>
                <a:cubicBezTo>
                  <a:pt x="9800144" y="-38000"/>
                  <a:pt x="10006468" y="-25741"/>
                  <a:pt x="10175558" y="0"/>
                </a:cubicBezTo>
                <a:cubicBezTo>
                  <a:pt x="10344648" y="25741"/>
                  <a:pt x="10696282" y="695"/>
                  <a:pt x="10853928" y="0"/>
                </a:cubicBezTo>
                <a:cubicBezTo>
                  <a:pt x="10853521" y="8690"/>
                  <a:pt x="10853774" y="14141"/>
                  <a:pt x="10853928" y="18288"/>
                </a:cubicBezTo>
                <a:cubicBezTo>
                  <a:pt x="10608124" y="24255"/>
                  <a:pt x="10343415" y="22307"/>
                  <a:pt x="10067018" y="18288"/>
                </a:cubicBezTo>
                <a:cubicBezTo>
                  <a:pt x="9790621" y="14270"/>
                  <a:pt x="9843266" y="3564"/>
                  <a:pt x="9714266" y="18288"/>
                </a:cubicBezTo>
                <a:cubicBezTo>
                  <a:pt x="9585266" y="33012"/>
                  <a:pt x="9379484" y="1875"/>
                  <a:pt x="9252974" y="18288"/>
                </a:cubicBezTo>
                <a:cubicBezTo>
                  <a:pt x="9126464" y="34701"/>
                  <a:pt x="8580678" y="-4904"/>
                  <a:pt x="8357525" y="18288"/>
                </a:cubicBezTo>
                <a:cubicBezTo>
                  <a:pt x="8134372" y="41480"/>
                  <a:pt x="7903199" y="26458"/>
                  <a:pt x="7679154" y="18288"/>
                </a:cubicBezTo>
                <a:cubicBezTo>
                  <a:pt x="7455109" y="10118"/>
                  <a:pt x="7435944" y="27109"/>
                  <a:pt x="7217862" y="18288"/>
                </a:cubicBezTo>
                <a:cubicBezTo>
                  <a:pt x="6999780" y="9467"/>
                  <a:pt x="6680409" y="18985"/>
                  <a:pt x="6539492" y="18288"/>
                </a:cubicBezTo>
                <a:cubicBezTo>
                  <a:pt x="6398575" y="17592"/>
                  <a:pt x="6312077" y="33018"/>
                  <a:pt x="6186739" y="18288"/>
                </a:cubicBezTo>
                <a:cubicBezTo>
                  <a:pt x="6061401" y="3558"/>
                  <a:pt x="5947033" y="12075"/>
                  <a:pt x="5833986" y="18288"/>
                </a:cubicBezTo>
                <a:cubicBezTo>
                  <a:pt x="5720939" y="24501"/>
                  <a:pt x="5482226" y="8586"/>
                  <a:pt x="5155616" y="18288"/>
                </a:cubicBezTo>
                <a:cubicBezTo>
                  <a:pt x="4829006" y="27991"/>
                  <a:pt x="4841274" y="29316"/>
                  <a:pt x="4694324" y="18288"/>
                </a:cubicBezTo>
                <a:cubicBezTo>
                  <a:pt x="4547374" y="7260"/>
                  <a:pt x="4077675" y="7013"/>
                  <a:pt x="3907414" y="18288"/>
                </a:cubicBezTo>
                <a:cubicBezTo>
                  <a:pt x="3737153" y="29564"/>
                  <a:pt x="3538393" y="21630"/>
                  <a:pt x="3446122" y="18288"/>
                </a:cubicBezTo>
                <a:cubicBezTo>
                  <a:pt x="3353851" y="14946"/>
                  <a:pt x="2990320" y="-8091"/>
                  <a:pt x="2659212" y="18288"/>
                </a:cubicBezTo>
                <a:cubicBezTo>
                  <a:pt x="2328104" y="44667"/>
                  <a:pt x="2427653" y="9607"/>
                  <a:pt x="2306460" y="18288"/>
                </a:cubicBezTo>
                <a:cubicBezTo>
                  <a:pt x="2185267" y="26969"/>
                  <a:pt x="1719763" y="3717"/>
                  <a:pt x="1519550" y="18288"/>
                </a:cubicBezTo>
                <a:cubicBezTo>
                  <a:pt x="1319337" y="32860"/>
                  <a:pt x="1167371" y="17040"/>
                  <a:pt x="1058258" y="18288"/>
                </a:cubicBezTo>
                <a:cubicBezTo>
                  <a:pt x="949145" y="19536"/>
                  <a:pt x="780234" y="31447"/>
                  <a:pt x="705505" y="18288"/>
                </a:cubicBezTo>
                <a:cubicBezTo>
                  <a:pt x="630776" y="5129"/>
                  <a:pt x="215796" y="30056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3E45AF19-FBBC-47A5-B971-0323DCD9DD90}"/>
              </a:ext>
            </a:extLst>
          </p:cNvPr>
          <p:cNvSpPr/>
          <p:nvPr/>
        </p:nvSpPr>
        <p:spPr>
          <a:xfrm>
            <a:off x="838200" y="5180627"/>
            <a:ext cx="2433595" cy="1104222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>
                <a:solidFill>
                  <a:sysClr val="windowText" lastClr="000000"/>
                </a:solidFill>
              </a:rPr>
              <a:t>F18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A1E090B8-35CA-E3B2-F738-B6E71869C3C4}"/>
              </a:ext>
            </a:extLst>
          </p:cNvPr>
          <p:cNvSpPr/>
          <p:nvPr/>
        </p:nvSpPr>
        <p:spPr>
          <a:xfrm>
            <a:off x="838200" y="3337961"/>
            <a:ext cx="2433595" cy="1186413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>
                <a:solidFill>
                  <a:sysClr val="windowText" lastClr="000000"/>
                </a:solidFill>
              </a:rPr>
              <a:t>Irsta IF styrelse</a:t>
            </a:r>
          </a:p>
          <a:p>
            <a:pPr algn="ctr"/>
            <a:endParaRPr lang="sv-SE" dirty="0">
              <a:solidFill>
                <a:sysClr val="windowText" lastClr="000000"/>
              </a:solidFill>
            </a:endParaRPr>
          </a:p>
          <a:p>
            <a:pPr algn="ctr"/>
            <a:endParaRPr lang="sv-SE" dirty="0">
              <a:solidFill>
                <a:sysClr val="windowText" lastClr="000000"/>
              </a:solidFill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0FF60CC-8946-1BD9-F8D3-6BA6002D84A8}"/>
              </a:ext>
            </a:extLst>
          </p:cNvPr>
          <p:cNvSpPr/>
          <p:nvPr/>
        </p:nvSpPr>
        <p:spPr>
          <a:xfrm>
            <a:off x="838285" y="2019684"/>
            <a:ext cx="4000415" cy="732024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>
                <a:solidFill>
                  <a:sysClr val="windowText" lastClr="000000"/>
                </a:solidFill>
              </a:rPr>
              <a:t>Andra organisationerna</a:t>
            </a:r>
          </a:p>
        </p:txBody>
      </p:sp>
      <p:pic>
        <p:nvPicPr>
          <p:cNvPr id="9" name="Graphic 8" descr="Piggy Bank with solid fill">
            <a:extLst>
              <a:ext uri="{FF2B5EF4-FFF2-40B4-BE49-F238E27FC236}">
                <a16:creationId xmlns:a16="http://schemas.microsoft.com/office/drawing/2014/main" id="{F67DEED8-23C8-B5FE-7469-0E3A4691C68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370245" y="3676336"/>
            <a:ext cx="883254" cy="883254"/>
          </a:xfrm>
          <a:prstGeom prst="rect">
            <a:avLst/>
          </a:prstGeom>
        </p:spPr>
      </p:pic>
      <p:pic>
        <p:nvPicPr>
          <p:cNvPr id="14" name="Graphic 13" descr="Piggy Bank with solid fill">
            <a:extLst>
              <a:ext uri="{FF2B5EF4-FFF2-40B4-BE49-F238E27FC236}">
                <a16:creationId xmlns:a16="http://schemas.microsoft.com/office/drawing/2014/main" id="{BBE3D56C-FFA3-8CD5-0BCE-6DDB11E18A1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657978" y="5689328"/>
            <a:ext cx="595521" cy="595521"/>
          </a:xfrm>
          <a:prstGeom prst="rect">
            <a:avLst/>
          </a:prstGeom>
        </p:spPr>
      </p:pic>
      <p:sp>
        <p:nvSpPr>
          <p:cNvPr id="15" name="Rectangle 14">
            <a:extLst>
              <a:ext uri="{FF2B5EF4-FFF2-40B4-BE49-F238E27FC236}">
                <a16:creationId xmlns:a16="http://schemas.microsoft.com/office/drawing/2014/main" id="{79F08C74-D49B-9E36-1B1C-B706730AA425}"/>
              </a:ext>
            </a:extLst>
          </p:cNvPr>
          <p:cNvSpPr/>
          <p:nvPr/>
        </p:nvSpPr>
        <p:spPr>
          <a:xfrm>
            <a:off x="5878325" y="2831802"/>
            <a:ext cx="1838325" cy="426064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/>
              <a:t>Medlemsavgift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F04067B3-A166-1841-8C9D-F4326268988C}"/>
              </a:ext>
            </a:extLst>
          </p:cNvPr>
          <p:cNvSpPr/>
          <p:nvPr/>
        </p:nvSpPr>
        <p:spPr>
          <a:xfrm>
            <a:off x="5869177" y="3333969"/>
            <a:ext cx="1838325" cy="426064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/>
              <a:t>Bingokiosk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A918EABF-F2BF-0AAD-BE84-B210B3FB9009}"/>
              </a:ext>
            </a:extLst>
          </p:cNvPr>
          <p:cNvSpPr/>
          <p:nvPr/>
        </p:nvSpPr>
        <p:spPr>
          <a:xfrm>
            <a:off x="1829154" y="2831802"/>
            <a:ext cx="1838325" cy="426064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/>
              <a:t>Bidrag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DDC18BB9-F8EB-EF8C-6111-6E11577E1BE9}"/>
              </a:ext>
            </a:extLst>
          </p:cNvPr>
          <p:cNvSpPr/>
          <p:nvPr/>
        </p:nvSpPr>
        <p:spPr>
          <a:xfrm>
            <a:off x="5869176" y="3836136"/>
            <a:ext cx="1838325" cy="426064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/>
              <a:t>Aroscupen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7F199943-8E6E-7F33-26F8-80CBA358AD4A}"/>
              </a:ext>
            </a:extLst>
          </p:cNvPr>
          <p:cNvSpPr/>
          <p:nvPr/>
        </p:nvSpPr>
        <p:spPr>
          <a:xfrm>
            <a:off x="5869175" y="5249524"/>
            <a:ext cx="4008249" cy="426064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/>
              <a:t>Försäljning under våra poolspel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55A35307-5D21-56A2-D3E0-F0C91B0CF210}"/>
              </a:ext>
            </a:extLst>
          </p:cNvPr>
          <p:cNvSpPr/>
          <p:nvPr/>
        </p:nvSpPr>
        <p:spPr>
          <a:xfrm>
            <a:off x="5869174" y="5751691"/>
            <a:ext cx="4008249" cy="426064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/>
              <a:t>Sponsorer </a:t>
            </a:r>
            <a:r>
              <a:rPr lang="sv-SE" b="1" dirty="0"/>
              <a:t>kopplade</a:t>
            </a:r>
            <a:r>
              <a:rPr lang="sv-SE" dirty="0"/>
              <a:t> till F18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DA8D9F42-EDAF-8DD0-1900-4D7AD8DD37C9}"/>
              </a:ext>
            </a:extLst>
          </p:cNvPr>
          <p:cNvSpPr/>
          <p:nvPr/>
        </p:nvSpPr>
        <p:spPr>
          <a:xfrm>
            <a:off x="5878325" y="4328875"/>
            <a:ext cx="4455926" cy="426064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/>
              <a:t>Sponsorer </a:t>
            </a:r>
            <a:r>
              <a:rPr lang="sv-SE" b="1" dirty="0"/>
              <a:t>utan</a:t>
            </a:r>
            <a:r>
              <a:rPr lang="sv-SE" dirty="0"/>
              <a:t> </a:t>
            </a:r>
            <a:r>
              <a:rPr lang="sv-SE" b="1" dirty="0"/>
              <a:t>koppling</a:t>
            </a:r>
            <a:r>
              <a:rPr lang="sv-SE" dirty="0"/>
              <a:t> till F18 (ica maxi)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DBA17296-3077-D3E8-ECCA-D964856A7A81}"/>
              </a:ext>
            </a:extLst>
          </p:cNvPr>
          <p:cNvSpPr/>
          <p:nvPr/>
        </p:nvSpPr>
        <p:spPr>
          <a:xfrm>
            <a:off x="5869173" y="6253858"/>
            <a:ext cx="4008249" cy="426064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/>
              <a:t>Säljaktiviteter för F18</a:t>
            </a:r>
          </a:p>
        </p:txBody>
      </p: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0AB4E6A0-E8B6-1411-C59C-5F005BE063A9}"/>
              </a:ext>
            </a:extLst>
          </p:cNvPr>
          <p:cNvCxnSpPr>
            <a:stCxn id="5" idx="2"/>
          </p:cNvCxnSpPr>
          <p:nvPr/>
        </p:nvCxnSpPr>
        <p:spPr>
          <a:xfrm flipH="1">
            <a:off x="2811872" y="2751708"/>
            <a:ext cx="26621" cy="1084428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4" name="Left Bracket 23">
            <a:extLst>
              <a:ext uri="{FF2B5EF4-FFF2-40B4-BE49-F238E27FC236}">
                <a16:creationId xmlns:a16="http://schemas.microsoft.com/office/drawing/2014/main" id="{00145BD3-D33C-5E2D-984A-B2A3B2CF09AC}"/>
              </a:ext>
            </a:extLst>
          </p:cNvPr>
          <p:cNvSpPr/>
          <p:nvPr/>
        </p:nvSpPr>
        <p:spPr>
          <a:xfrm>
            <a:off x="5641066" y="2590800"/>
            <a:ext cx="811664" cy="2297049"/>
          </a:xfrm>
          <a:prstGeom prst="leftBracket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7" name="Left Bracket 26">
            <a:extLst>
              <a:ext uri="{FF2B5EF4-FFF2-40B4-BE49-F238E27FC236}">
                <a16:creationId xmlns:a16="http://schemas.microsoft.com/office/drawing/2014/main" id="{6359E5BF-C84A-B73E-78B0-D6A2DAAE3448}"/>
              </a:ext>
            </a:extLst>
          </p:cNvPr>
          <p:cNvSpPr/>
          <p:nvPr/>
        </p:nvSpPr>
        <p:spPr>
          <a:xfrm>
            <a:off x="5650365" y="5128850"/>
            <a:ext cx="811664" cy="1635863"/>
          </a:xfrm>
          <a:prstGeom prst="leftBracket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9701B6E9-626C-24B2-0B66-4D30DD6CCBE1}"/>
              </a:ext>
            </a:extLst>
          </p:cNvPr>
          <p:cNvCxnSpPr>
            <a:cxnSpLocks/>
          </p:cNvCxnSpPr>
          <p:nvPr/>
        </p:nvCxnSpPr>
        <p:spPr>
          <a:xfrm flipH="1">
            <a:off x="3100430" y="3844119"/>
            <a:ext cx="2522340" cy="262174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>
            <a:extLst>
              <a:ext uri="{FF2B5EF4-FFF2-40B4-BE49-F238E27FC236}">
                <a16:creationId xmlns:a16="http://schemas.microsoft.com/office/drawing/2014/main" id="{AD8B9009-85EA-3EFF-C971-6C08465D4909}"/>
              </a:ext>
            </a:extLst>
          </p:cNvPr>
          <p:cNvCxnSpPr>
            <a:cxnSpLocks/>
            <a:stCxn id="27" idx="1"/>
          </p:cNvCxnSpPr>
          <p:nvPr/>
        </p:nvCxnSpPr>
        <p:spPr>
          <a:xfrm flipH="1" flipV="1">
            <a:off x="3100430" y="5924821"/>
            <a:ext cx="2549935" cy="21961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" name="Rectangle 2">
            <a:extLst>
              <a:ext uri="{FF2B5EF4-FFF2-40B4-BE49-F238E27FC236}">
                <a16:creationId xmlns:a16="http://schemas.microsoft.com/office/drawing/2014/main" id="{15DD24B8-A0A2-E07A-39C4-DB04946C60F6}"/>
              </a:ext>
            </a:extLst>
          </p:cNvPr>
          <p:cNvSpPr/>
          <p:nvPr/>
        </p:nvSpPr>
        <p:spPr>
          <a:xfrm>
            <a:off x="3821211" y="3013881"/>
            <a:ext cx="3634032" cy="1555398"/>
          </a:xfrm>
          <a:prstGeom prst="rect">
            <a:avLst/>
          </a:prstGeom>
          <a:solidFill>
            <a:schemeClr val="accent2">
              <a:lumMod val="75000"/>
            </a:schemeClr>
          </a:solidFill>
          <a:ln w="76200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/>
              <a:t>20% av inkomsten står föräldrarnas insats för!!</a:t>
            </a:r>
          </a:p>
        </p:txBody>
      </p:sp>
    </p:spTree>
    <p:extLst>
      <p:ext uri="{BB962C8B-B14F-4D97-AF65-F5344CB8AC3E}">
        <p14:creationId xmlns:p14="http://schemas.microsoft.com/office/powerpoint/2010/main" val="234585669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429C8D8-AF31-7788-A190-5DDE30E29E6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BD671F43-BBD8-91ED-19C3-0487C83BD2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7A86502-E15D-0C2D-95BA-61063A2CDB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sv-SE" sz="5400" dirty="0"/>
              <a:t>Organisation &amp; Ekonomi - organisation</a:t>
            </a:r>
          </a:p>
        </p:txBody>
      </p:sp>
      <p:sp>
        <p:nvSpPr>
          <p:cNvPr id="10" name="sketch line">
            <a:extLst>
              <a:ext uri="{FF2B5EF4-FFF2-40B4-BE49-F238E27FC236}">
                <a16:creationId xmlns:a16="http://schemas.microsoft.com/office/drawing/2014/main" id="{E1A531BC-2B69-C58B-2197-F164FF9F71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9036" y="1677373"/>
            <a:ext cx="10853928" cy="18288"/>
          </a:xfrm>
          <a:custGeom>
            <a:avLst/>
            <a:gdLst>
              <a:gd name="csX0" fmla="*/ 0 w 10853928"/>
              <a:gd name="csY0" fmla="*/ 0 h 18288"/>
              <a:gd name="csX1" fmla="*/ 461292 w 10853928"/>
              <a:gd name="csY1" fmla="*/ 0 h 18288"/>
              <a:gd name="csX2" fmla="*/ 1139662 w 10853928"/>
              <a:gd name="csY2" fmla="*/ 0 h 18288"/>
              <a:gd name="csX3" fmla="*/ 1926572 w 10853928"/>
              <a:gd name="csY3" fmla="*/ 0 h 18288"/>
              <a:gd name="csX4" fmla="*/ 2279325 w 10853928"/>
              <a:gd name="csY4" fmla="*/ 0 h 18288"/>
              <a:gd name="csX5" fmla="*/ 2632078 w 10853928"/>
              <a:gd name="csY5" fmla="*/ 0 h 18288"/>
              <a:gd name="csX6" fmla="*/ 3527527 w 10853928"/>
              <a:gd name="csY6" fmla="*/ 0 h 18288"/>
              <a:gd name="csX7" fmla="*/ 4205897 w 10853928"/>
              <a:gd name="csY7" fmla="*/ 0 h 18288"/>
              <a:gd name="csX8" fmla="*/ 4558650 w 10853928"/>
              <a:gd name="csY8" fmla="*/ 0 h 18288"/>
              <a:gd name="csX9" fmla="*/ 5237020 w 10853928"/>
              <a:gd name="csY9" fmla="*/ 0 h 18288"/>
              <a:gd name="csX10" fmla="*/ 6132469 w 10853928"/>
              <a:gd name="csY10" fmla="*/ 0 h 18288"/>
              <a:gd name="csX11" fmla="*/ 6702301 w 10853928"/>
              <a:gd name="csY11" fmla="*/ 0 h 18288"/>
              <a:gd name="csX12" fmla="*/ 7272132 w 10853928"/>
              <a:gd name="csY12" fmla="*/ 0 h 18288"/>
              <a:gd name="csX13" fmla="*/ 7950502 w 10853928"/>
              <a:gd name="csY13" fmla="*/ 0 h 18288"/>
              <a:gd name="csX14" fmla="*/ 8737412 w 10853928"/>
              <a:gd name="csY14" fmla="*/ 0 h 18288"/>
              <a:gd name="csX15" fmla="*/ 9524322 w 10853928"/>
              <a:gd name="csY15" fmla="*/ 0 h 18288"/>
              <a:gd name="csX16" fmla="*/ 10853928 w 10853928"/>
              <a:gd name="csY16" fmla="*/ 0 h 18288"/>
              <a:gd name="csX17" fmla="*/ 10853928 w 10853928"/>
              <a:gd name="csY17" fmla="*/ 18288 h 18288"/>
              <a:gd name="csX18" fmla="*/ 10392636 w 10853928"/>
              <a:gd name="csY18" fmla="*/ 18288 h 18288"/>
              <a:gd name="csX19" fmla="*/ 9497187 w 10853928"/>
              <a:gd name="csY19" fmla="*/ 18288 h 18288"/>
              <a:gd name="csX20" fmla="*/ 8818817 w 10853928"/>
              <a:gd name="csY20" fmla="*/ 18288 h 18288"/>
              <a:gd name="csX21" fmla="*/ 8466064 w 10853928"/>
              <a:gd name="csY21" fmla="*/ 18288 h 18288"/>
              <a:gd name="csX22" fmla="*/ 7787693 w 10853928"/>
              <a:gd name="csY22" fmla="*/ 18288 h 18288"/>
              <a:gd name="csX23" fmla="*/ 7217862 w 10853928"/>
              <a:gd name="csY23" fmla="*/ 18288 h 18288"/>
              <a:gd name="csX24" fmla="*/ 6648031 w 10853928"/>
              <a:gd name="csY24" fmla="*/ 18288 h 18288"/>
              <a:gd name="csX25" fmla="*/ 6078200 w 10853928"/>
              <a:gd name="csY25" fmla="*/ 18288 h 18288"/>
              <a:gd name="csX26" fmla="*/ 5508368 w 10853928"/>
              <a:gd name="csY26" fmla="*/ 18288 h 18288"/>
              <a:gd name="csX27" fmla="*/ 4721459 w 10853928"/>
              <a:gd name="csY27" fmla="*/ 18288 h 18288"/>
              <a:gd name="csX28" fmla="*/ 4043088 w 10853928"/>
              <a:gd name="csY28" fmla="*/ 18288 h 18288"/>
              <a:gd name="csX29" fmla="*/ 3690336 w 10853928"/>
              <a:gd name="csY29" fmla="*/ 18288 h 18288"/>
              <a:gd name="csX30" fmla="*/ 3120504 w 10853928"/>
              <a:gd name="csY30" fmla="*/ 18288 h 18288"/>
              <a:gd name="csX31" fmla="*/ 2333595 w 10853928"/>
              <a:gd name="csY31" fmla="*/ 18288 h 18288"/>
              <a:gd name="csX32" fmla="*/ 1872303 w 10853928"/>
              <a:gd name="csY32" fmla="*/ 18288 h 18288"/>
              <a:gd name="csX33" fmla="*/ 976854 w 10853928"/>
              <a:gd name="csY33" fmla="*/ 18288 h 18288"/>
              <a:gd name="csX34" fmla="*/ 0 w 10853928"/>
              <a:gd name="csY34" fmla="*/ 18288 h 18288"/>
              <a:gd name="csX35" fmla="*/ 0 w 10853928"/>
              <a:gd name="csY35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  <a:cxn ang="0">
                <a:pos x="csX34" y="csY34"/>
              </a:cxn>
              <a:cxn ang="0">
                <a:pos x="csX35" y="csY35"/>
              </a:cxn>
            </a:cxnLst>
            <a:rect l="l" t="t" r="r" b="b"/>
            <a:pathLst>
              <a:path w="10853928" h="18288" fill="none" extrusionOk="0">
                <a:moveTo>
                  <a:pt x="0" y="0"/>
                </a:moveTo>
                <a:cubicBezTo>
                  <a:pt x="146993" y="-19076"/>
                  <a:pt x="347684" y="-4790"/>
                  <a:pt x="461292" y="0"/>
                </a:cubicBezTo>
                <a:cubicBezTo>
                  <a:pt x="574900" y="4790"/>
                  <a:pt x="808367" y="19821"/>
                  <a:pt x="1139662" y="0"/>
                </a:cubicBezTo>
                <a:cubicBezTo>
                  <a:pt x="1470957" y="-19821"/>
                  <a:pt x="1627405" y="5721"/>
                  <a:pt x="1926572" y="0"/>
                </a:cubicBezTo>
                <a:cubicBezTo>
                  <a:pt x="2225739" y="-5721"/>
                  <a:pt x="2137730" y="-3235"/>
                  <a:pt x="2279325" y="0"/>
                </a:cubicBezTo>
                <a:cubicBezTo>
                  <a:pt x="2420920" y="3235"/>
                  <a:pt x="2456518" y="9685"/>
                  <a:pt x="2632078" y="0"/>
                </a:cubicBezTo>
                <a:cubicBezTo>
                  <a:pt x="2807638" y="-9685"/>
                  <a:pt x="3211516" y="-43007"/>
                  <a:pt x="3527527" y="0"/>
                </a:cubicBezTo>
                <a:cubicBezTo>
                  <a:pt x="3843538" y="43007"/>
                  <a:pt x="4058833" y="22042"/>
                  <a:pt x="4205897" y="0"/>
                </a:cubicBezTo>
                <a:cubicBezTo>
                  <a:pt x="4352961" y="-22042"/>
                  <a:pt x="4474805" y="-11846"/>
                  <a:pt x="4558650" y="0"/>
                </a:cubicBezTo>
                <a:cubicBezTo>
                  <a:pt x="4642495" y="11846"/>
                  <a:pt x="5041928" y="-6069"/>
                  <a:pt x="5237020" y="0"/>
                </a:cubicBezTo>
                <a:cubicBezTo>
                  <a:pt x="5432112" y="6069"/>
                  <a:pt x="5943266" y="-17479"/>
                  <a:pt x="6132469" y="0"/>
                </a:cubicBezTo>
                <a:cubicBezTo>
                  <a:pt x="6321672" y="17479"/>
                  <a:pt x="6483872" y="26234"/>
                  <a:pt x="6702301" y="0"/>
                </a:cubicBezTo>
                <a:cubicBezTo>
                  <a:pt x="6920730" y="-26234"/>
                  <a:pt x="6991194" y="-15156"/>
                  <a:pt x="7272132" y="0"/>
                </a:cubicBezTo>
                <a:cubicBezTo>
                  <a:pt x="7553070" y="15156"/>
                  <a:pt x="7684444" y="-32961"/>
                  <a:pt x="7950502" y="0"/>
                </a:cubicBezTo>
                <a:cubicBezTo>
                  <a:pt x="8216560" y="32961"/>
                  <a:pt x="8493290" y="-10491"/>
                  <a:pt x="8737412" y="0"/>
                </a:cubicBezTo>
                <a:cubicBezTo>
                  <a:pt x="8981534" y="10491"/>
                  <a:pt x="9191586" y="-13899"/>
                  <a:pt x="9524322" y="0"/>
                </a:cubicBezTo>
                <a:cubicBezTo>
                  <a:pt x="9857058" y="13899"/>
                  <a:pt x="10297509" y="7485"/>
                  <a:pt x="10853928" y="0"/>
                </a:cubicBezTo>
                <a:cubicBezTo>
                  <a:pt x="10854574" y="4451"/>
                  <a:pt x="10854418" y="9226"/>
                  <a:pt x="10853928" y="18288"/>
                </a:cubicBezTo>
                <a:cubicBezTo>
                  <a:pt x="10691638" y="28522"/>
                  <a:pt x="10574319" y="29578"/>
                  <a:pt x="10392636" y="18288"/>
                </a:cubicBezTo>
                <a:cubicBezTo>
                  <a:pt x="10210953" y="6998"/>
                  <a:pt x="9836277" y="-16742"/>
                  <a:pt x="9497187" y="18288"/>
                </a:cubicBezTo>
                <a:cubicBezTo>
                  <a:pt x="9158097" y="53318"/>
                  <a:pt x="9119479" y="30714"/>
                  <a:pt x="8818817" y="18288"/>
                </a:cubicBezTo>
                <a:cubicBezTo>
                  <a:pt x="8518155" y="5863"/>
                  <a:pt x="8640037" y="6483"/>
                  <a:pt x="8466064" y="18288"/>
                </a:cubicBezTo>
                <a:cubicBezTo>
                  <a:pt x="8292091" y="30093"/>
                  <a:pt x="7997656" y="18914"/>
                  <a:pt x="7787693" y="18288"/>
                </a:cubicBezTo>
                <a:cubicBezTo>
                  <a:pt x="7577730" y="17662"/>
                  <a:pt x="7412468" y="21416"/>
                  <a:pt x="7217862" y="18288"/>
                </a:cubicBezTo>
                <a:cubicBezTo>
                  <a:pt x="7023256" y="15160"/>
                  <a:pt x="6898018" y="14824"/>
                  <a:pt x="6648031" y="18288"/>
                </a:cubicBezTo>
                <a:cubicBezTo>
                  <a:pt x="6398044" y="21752"/>
                  <a:pt x="6254402" y="38625"/>
                  <a:pt x="6078200" y="18288"/>
                </a:cubicBezTo>
                <a:cubicBezTo>
                  <a:pt x="5901998" y="-2049"/>
                  <a:pt x="5622886" y="3213"/>
                  <a:pt x="5508368" y="18288"/>
                </a:cubicBezTo>
                <a:cubicBezTo>
                  <a:pt x="5393850" y="33363"/>
                  <a:pt x="5036260" y="26830"/>
                  <a:pt x="4721459" y="18288"/>
                </a:cubicBezTo>
                <a:cubicBezTo>
                  <a:pt x="4406658" y="9746"/>
                  <a:pt x="4239221" y="41551"/>
                  <a:pt x="4043088" y="18288"/>
                </a:cubicBezTo>
                <a:cubicBezTo>
                  <a:pt x="3846955" y="-4975"/>
                  <a:pt x="3818802" y="34658"/>
                  <a:pt x="3690336" y="18288"/>
                </a:cubicBezTo>
                <a:cubicBezTo>
                  <a:pt x="3561870" y="1918"/>
                  <a:pt x="3265491" y="42194"/>
                  <a:pt x="3120504" y="18288"/>
                </a:cubicBezTo>
                <a:cubicBezTo>
                  <a:pt x="2975517" y="-5618"/>
                  <a:pt x="2720254" y="36673"/>
                  <a:pt x="2333595" y="18288"/>
                </a:cubicBezTo>
                <a:cubicBezTo>
                  <a:pt x="1946936" y="-97"/>
                  <a:pt x="2097241" y="5776"/>
                  <a:pt x="1872303" y="18288"/>
                </a:cubicBezTo>
                <a:cubicBezTo>
                  <a:pt x="1647365" y="30800"/>
                  <a:pt x="1282708" y="45380"/>
                  <a:pt x="976854" y="18288"/>
                </a:cubicBezTo>
                <a:cubicBezTo>
                  <a:pt x="671000" y="-8804"/>
                  <a:pt x="408401" y="-12775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853928" h="18288" stroke="0" extrusionOk="0">
                <a:moveTo>
                  <a:pt x="0" y="0"/>
                </a:moveTo>
                <a:cubicBezTo>
                  <a:pt x="267322" y="15284"/>
                  <a:pt x="415388" y="-21048"/>
                  <a:pt x="569831" y="0"/>
                </a:cubicBezTo>
                <a:cubicBezTo>
                  <a:pt x="724274" y="21048"/>
                  <a:pt x="769333" y="-2353"/>
                  <a:pt x="922584" y="0"/>
                </a:cubicBezTo>
                <a:cubicBezTo>
                  <a:pt x="1075835" y="2353"/>
                  <a:pt x="1399490" y="-145"/>
                  <a:pt x="1818033" y="0"/>
                </a:cubicBezTo>
                <a:cubicBezTo>
                  <a:pt x="2236576" y="145"/>
                  <a:pt x="2145330" y="5482"/>
                  <a:pt x="2387864" y="0"/>
                </a:cubicBezTo>
                <a:cubicBezTo>
                  <a:pt x="2630398" y="-5482"/>
                  <a:pt x="2793207" y="18487"/>
                  <a:pt x="2957695" y="0"/>
                </a:cubicBezTo>
                <a:cubicBezTo>
                  <a:pt x="3122183" y="-18487"/>
                  <a:pt x="3579141" y="19003"/>
                  <a:pt x="3853144" y="0"/>
                </a:cubicBezTo>
                <a:cubicBezTo>
                  <a:pt x="4127147" y="-19003"/>
                  <a:pt x="4209857" y="12211"/>
                  <a:pt x="4314436" y="0"/>
                </a:cubicBezTo>
                <a:cubicBezTo>
                  <a:pt x="4419015" y="-12211"/>
                  <a:pt x="4762459" y="-17220"/>
                  <a:pt x="5209885" y="0"/>
                </a:cubicBezTo>
                <a:cubicBezTo>
                  <a:pt x="5657311" y="17220"/>
                  <a:pt x="5692663" y="-3290"/>
                  <a:pt x="6105335" y="0"/>
                </a:cubicBezTo>
                <a:cubicBezTo>
                  <a:pt x="6518007" y="3290"/>
                  <a:pt x="6455516" y="-5124"/>
                  <a:pt x="6783705" y="0"/>
                </a:cubicBezTo>
                <a:cubicBezTo>
                  <a:pt x="7111894" y="5124"/>
                  <a:pt x="7441941" y="-17829"/>
                  <a:pt x="7679154" y="0"/>
                </a:cubicBezTo>
                <a:cubicBezTo>
                  <a:pt x="7916367" y="17829"/>
                  <a:pt x="8102967" y="-24363"/>
                  <a:pt x="8248985" y="0"/>
                </a:cubicBezTo>
                <a:cubicBezTo>
                  <a:pt x="8395003" y="24363"/>
                  <a:pt x="8552393" y="25505"/>
                  <a:pt x="8818817" y="0"/>
                </a:cubicBezTo>
                <a:cubicBezTo>
                  <a:pt x="9085241" y="-25505"/>
                  <a:pt x="9411308" y="38000"/>
                  <a:pt x="9605726" y="0"/>
                </a:cubicBezTo>
                <a:cubicBezTo>
                  <a:pt x="9800144" y="-38000"/>
                  <a:pt x="10006468" y="-25741"/>
                  <a:pt x="10175558" y="0"/>
                </a:cubicBezTo>
                <a:cubicBezTo>
                  <a:pt x="10344648" y="25741"/>
                  <a:pt x="10696282" y="695"/>
                  <a:pt x="10853928" y="0"/>
                </a:cubicBezTo>
                <a:cubicBezTo>
                  <a:pt x="10853521" y="8690"/>
                  <a:pt x="10853774" y="14141"/>
                  <a:pt x="10853928" y="18288"/>
                </a:cubicBezTo>
                <a:cubicBezTo>
                  <a:pt x="10608124" y="24255"/>
                  <a:pt x="10343415" y="22307"/>
                  <a:pt x="10067018" y="18288"/>
                </a:cubicBezTo>
                <a:cubicBezTo>
                  <a:pt x="9790621" y="14270"/>
                  <a:pt x="9843266" y="3564"/>
                  <a:pt x="9714266" y="18288"/>
                </a:cubicBezTo>
                <a:cubicBezTo>
                  <a:pt x="9585266" y="33012"/>
                  <a:pt x="9379484" y="1875"/>
                  <a:pt x="9252974" y="18288"/>
                </a:cubicBezTo>
                <a:cubicBezTo>
                  <a:pt x="9126464" y="34701"/>
                  <a:pt x="8580678" y="-4904"/>
                  <a:pt x="8357525" y="18288"/>
                </a:cubicBezTo>
                <a:cubicBezTo>
                  <a:pt x="8134372" y="41480"/>
                  <a:pt x="7903199" y="26458"/>
                  <a:pt x="7679154" y="18288"/>
                </a:cubicBezTo>
                <a:cubicBezTo>
                  <a:pt x="7455109" y="10118"/>
                  <a:pt x="7435944" y="27109"/>
                  <a:pt x="7217862" y="18288"/>
                </a:cubicBezTo>
                <a:cubicBezTo>
                  <a:pt x="6999780" y="9467"/>
                  <a:pt x="6680409" y="18985"/>
                  <a:pt x="6539492" y="18288"/>
                </a:cubicBezTo>
                <a:cubicBezTo>
                  <a:pt x="6398575" y="17592"/>
                  <a:pt x="6312077" y="33018"/>
                  <a:pt x="6186739" y="18288"/>
                </a:cubicBezTo>
                <a:cubicBezTo>
                  <a:pt x="6061401" y="3558"/>
                  <a:pt x="5947033" y="12075"/>
                  <a:pt x="5833986" y="18288"/>
                </a:cubicBezTo>
                <a:cubicBezTo>
                  <a:pt x="5720939" y="24501"/>
                  <a:pt x="5482226" y="8586"/>
                  <a:pt x="5155616" y="18288"/>
                </a:cubicBezTo>
                <a:cubicBezTo>
                  <a:pt x="4829006" y="27991"/>
                  <a:pt x="4841274" y="29316"/>
                  <a:pt x="4694324" y="18288"/>
                </a:cubicBezTo>
                <a:cubicBezTo>
                  <a:pt x="4547374" y="7260"/>
                  <a:pt x="4077675" y="7013"/>
                  <a:pt x="3907414" y="18288"/>
                </a:cubicBezTo>
                <a:cubicBezTo>
                  <a:pt x="3737153" y="29564"/>
                  <a:pt x="3538393" y="21630"/>
                  <a:pt x="3446122" y="18288"/>
                </a:cubicBezTo>
                <a:cubicBezTo>
                  <a:pt x="3353851" y="14946"/>
                  <a:pt x="2990320" y="-8091"/>
                  <a:pt x="2659212" y="18288"/>
                </a:cubicBezTo>
                <a:cubicBezTo>
                  <a:pt x="2328104" y="44667"/>
                  <a:pt x="2427653" y="9607"/>
                  <a:pt x="2306460" y="18288"/>
                </a:cubicBezTo>
                <a:cubicBezTo>
                  <a:pt x="2185267" y="26969"/>
                  <a:pt x="1719763" y="3717"/>
                  <a:pt x="1519550" y="18288"/>
                </a:cubicBezTo>
                <a:cubicBezTo>
                  <a:pt x="1319337" y="32860"/>
                  <a:pt x="1167371" y="17040"/>
                  <a:pt x="1058258" y="18288"/>
                </a:cubicBezTo>
                <a:cubicBezTo>
                  <a:pt x="949145" y="19536"/>
                  <a:pt x="780234" y="31447"/>
                  <a:pt x="705505" y="18288"/>
                </a:cubicBezTo>
                <a:cubicBezTo>
                  <a:pt x="630776" y="5129"/>
                  <a:pt x="215796" y="30056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CE91DEC0-1481-D770-4D5D-1003CB1A1D23}"/>
              </a:ext>
            </a:extLst>
          </p:cNvPr>
          <p:cNvSpPr/>
          <p:nvPr/>
        </p:nvSpPr>
        <p:spPr>
          <a:xfrm>
            <a:off x="669036" y="2926283"/>
            <a:ext cx="2433595" cy="1104222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>
                <a:solidFill>
                  <a:sysClr val="windowText" lastClr="000000"/>
                </a:solidFill>
              </a:rPr>
              <a:t>F18</a:t>
            </a:r>
          </a:p>
        </p:txBody>
      </p:sp>
      <p:pic>
        <p:nvPicPr>
          <p:cNvPr id="14" name="Graphic 13" descr="Piggy Bank with solid fill">
            <a:extLst>
              <a:ext uri="{FF2B5EF4-FFF2-40B4-BE49-F238E27FC236}">
                <a16:creationId xmlns:a16="http://schemas.microsoft.com/office/drawing/2014/main" id="{7858BC6C-5F46-4A11-385E-A7CBD5EC63C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427318" y="3478394"/>
            <a:ext cx="595521" cy="595521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CA7C5570-CAE5-B001-DBE8-DFAC3831B002}"/>
              </a:ext>
            </a:extLst>
          </p:cNvPr>
          <p:cNvSpPr txBox="1"/>
          <p:nvPr/>
        </p:nvSpPr>
        <p:spPr>
          <a:xfrm>
            <a:off x="3771667" y="2926283"/>
            <a:ext cx="4543425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b="1" dirty="0"/>
              <a:t>För närvarande har vi:</a:t>
            </a:r>
          </a:p>
          <a:p>
            <a:r>
              <a:rPr lang="sv-SE" dirty="0"/>
              <a:t>10 300kr</a:t>
            </a:r>
          </a:p>
          <a:p>
            <a:r>
              <a:rPr lang="sv-SE" dirty="0"/>
              <a:t>Målvaktströjor, handskar, första hjälpen väskor.</a:t>
            </a:r>
          </a:p>
          <a:p>
            <a:endParaRPr lang="sv-SE" dirty="0"/>
          </a:p>
          <a:p>
            <a:r>
              <a:rPr lang="sv-SE" b="1" dirty="0"/>
              <a:t>Nytt för i år, tack!</a:t>
            </a:r>
            <a:r>
              <a:rPr lang="sv-SE" dirty="0"/>
              <a:t> </a:t>
            </a:r>
            <a:br>
              <a:rPr lang="sv-SE" dirty="0"/>
            </a:br>
            <a:r>
              <a:rPr lang="sv-SE" dirty="0"/>
              <a:t>Tillgång till ”partytält” att ha tex på cup</a:t>
            </a:r>
          </a:p>
          <a:p>
            <a:r>
              <a:rPr lang="sv-SE" dirty="0"/>
              <a:t>Utfällbara ”soffor” för avbytare</a:t>
            </a:r>
          </a:p>
          <a:p>
            <a:endParaRPr lang="sv-SE" dirty="0"/>
          </a:p>
          <a:p>
            <a:r>
              <a:rPr lang="sv-SE" dirty="0"/>
              <a:t>Sen mer sponsorpengar på väg in </a:t>
            </a:r>
            <a:r>
              <a:rPr lang="sv-SE" dirty="0">
                <a:sym typeface="Wingdings" panose="05000000000000000000" pitchFamily="2" charset="2"/>
              </a:rPr>
              <a:t>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3627312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00EDD19-6802-4EC3-95CE-CFFAB042CF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3F4E013-4D9E-75E9-FD77-FD173353A5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sv-SE" sz="5400" dirty="0"/>
              <a:t>Agenda</a:t>
            </a:r>
          </a:p>
        </p:txBody>
      </p:sp>
      <p:sp>
        <p:nvSpPr>
          <p:cNvPr id="10" name="sketch line">
            <a:extLst>
              <a:ext uri="{FF2B5EF4-FFF2-40B4-BE49-F238E27FC236}">
                <a16:creationId xmlns:a16="http://schemas.microsoft.com/office/drawing/2014/main" id="{DB17E863-922E-4C26-BD64-E8FD41D286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9036" y="1677373"/>
            <a:ext cx="10853928" cy="18288"/>
          </a:xfrm>
          <a:custGeom>
            <a:avLst/>
            <a:gdLst>
              <a:gd name="csX0" fmla="*/ 0 w 10853928"/>
              <a:gd name="csY0" fmla="*/ 0 h 18288"/>
              <a:gd name="csX1" fmla="*/ 461292 w 10853928"/>
              <a:gd name="csY1" fmla="*/ 0 h 18288"/>
              <a:gd name="csX2" fmla="*/ 1139662 w 10853928"/>
              <a:gd name="csY2" fmla="*/ 0 h 18288"/>
              <a:gd name="csX3" fmla="*/ 1926572 w 10853928"/>
              <a:gd name="csY3" fmla="*/ 0 h 18288"/>
              <a:gd name="csX4" fmla="*/ 2279325 w 10853928"/>
              <a:gd name="csY4" fmla="*/ 0 h 18288"/>
              <a:gd name="csX5" fmla="*/ 2632078 w 10853928"/>
              <a:gd name="csY5" fmla="*/ 0 h 18288"/>
              <a:gd name="csX6" fmla="*/ 3527527 w 10853928"/>
              <a:gd name="csY6" fmla="*/ 0 h 18288"/>
              <a:gd name="csX7" fmla="*/ 4205897 w 10853928"/>
              <a:gd name="csY7" fmla="*/ 0 h 18288"/>
              <a:gd name="csX8" fmla="*/ 4558650 w 10853928"/>
              <a:gd name="csY8" fmla="*/ 0 h 18288"/>
              <a:gd name="csX9" fmla="*/ 5237020 w 10853928"/>
              <a:gd name="csY9" fmla="*/ 0 h 18288"/>
              <a:gd name="csX10" fmla="*/ 6132469 w 10853928"/>
              <a:gd name="csY10" fmla="*/ 0 h 18288"/>
              <a:gd name="csX11" fmla="*/ 6702301 w 10853928"/>
              <a:gd name="csY11" fmla="*/ 0 h 18288"/>
              <a:gd name="csX12" fmla="*/ 7272132 w 10853928"/>
              <a:gd name="csY12" fmla="*/ 0 h 18288"/>
              <a:gd name="csX13" fmla="*/ 7950502 w 10853928"/>
              <a:gd name="csY13" fmla="*/ 0 h 18288"/>
              <a:gd name="csX14" fmla="*/ 8737412 w 10853928"/>
              <a:gd name="csY14" fmla="*/ 0 h 18288"/>
              <a:gd name="csX15" fmla="*/ 9524322 w 10853928"/>
              <a:gd name="csY15" fmla="*/ 0 h 18288"/>
              <a:gd name="csX16" fmla="*/ 10853928 w 10853928"/>
              <a:gd name="csY16" fmla="*/ 0 h 18288"/>
              <a:gd name="csX17" fmla="*/ 10853928 w 10853928"/>
              <a:gd name="csY17" fmla="*/ 18288 h 18288"/>
              <a:gd name="csX18" fmla="*/ 10392636 w 10853928"/>
              <a:gd name="csY18" fmla="*/ 18288 h 18288"/>
              <a:gd name="csX19" fmla="*/ 9497187 w 10853928"/>
              <a:gd name="csY19" fmla="*/ 18288 h 18288"/>
              <a:gd name="csX20" fmla="*/ 8818817 w 10853928"/>
              <a:gd name="csY20" fmla="*/ 18288 h 18288"/>
              <a:gd name="csX21" fmla="*/ 8466064 w 10853928"/>
              <a:gd name="csY21" fmla="*/ 18288 h 18288"/>
              <a:gd name="csX22" fmla="*/ 7787693 w 10853928"/>
              <a:gd name="csY22" fmla="*/ 18288 h 18288"/>
              <a:gd name="csX23" fmla="*/ 7217862 w 10853928"/>
              <a:gd name="csY23" fmla="*/ 18288 h 18288"/>
              <a:gd name="csX24" fmla="*/ 6648031 w 10853928"/>
              <a:gd name="csY24" fmla="*/ 18288 h 18288"/>
              <a:gd name="csX25" fmla="*/ 6078200 w 10853928"/>
              <a:gd name="csY25" fmla="*/ 18288 h 18288"/>
              <a:gd name="csX26" fmla="*/ 5508368 w 10853928"/>
              <a:gd name="csY26" fmla="*/ 18288 h 18288"/>
              <a:gd name="csX27" fmla="*/ 4721459 w 10853928"/>
              <a:gd name="csY27" fmla="*/ 18288 h 18288"/>
              <a:gd name="csX28" fmla="*/ 4043088 w 10853928"/>
              <a:gd name="csY28" fmla="*/ 18288 h 18288"/>
              <a:gd name="csX29" fmla="*/ 3690336 w 10853928"/>
              <a:gd name="csY29" fmla="*/ 18288 h 18288"/>
              <a:gd name="csX30" fmla="*/ 3120504 w 10853928"/>
              <a:gd name="csY30" fmla="*/ 18288 h 18288"/>
              <a:gd name="csX31" fmla="*/ 2333595 w 10853928"/>
              <a:gd name="csY31" fmla="*/ 18288 h 18288"/>
              <a:gd name="csX32" fmla="*/ 1872303 w 10853928"/>
              <a:gd name="csY32" fmla="*/ 18288 h 18288"/>
              <a:gd name="csX33" fmla="*/ 976854 w 10853928"/>
              <a:gd name="csY33" fmla="*/ 18288 h 18288"/>
              <a:gd name="csX34" fmla="*/ 0 w 10853928"/>
              <a:gd name="csY34" fmla="*/ 18288 h 18288"/>
              <a:gd name="csX35" fmla="*/ 0 w 10853928"/>
              <a:gd name="csY35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  <a:cxn ang="0">
                <a:pos x="csX34" y="csY34"/>
              </a:cxn>
              <a:cxn ang="0">
                <a:pos x="csX35" y="csY35"/>
              </a:cxn>
            </a:cxnLst>
            <a:rect l="l" t="t" r="r" b="b"/>
            <a:pathLst>
              <a:path w="10853928" h="18288" fill="none" extrusionOk="0">
                <a:moveTo>
                  <a:pt x="0" y="0"/>
                </a:moveTo>
                <a:cubicBezTo>
                  <a:pt x="146993" y="-19076"/>
                  <a:pt x="347684" y="-4790"/>
                  <a:pt x="461292" y="0"/>
                </a:cubicBezTo>
                <a:cubicBezTo>
                  <a:pt x="574900" y="4790"/>
                  <a:pt x="808367" y="19821"/>
                  <a:pt x="1139662" y="0"/>
                </a:cubicBezTo>
                <a:cubicBezTo>
                  <a:pt x="1470957" y="-19821"/>
                  <a:pt x="1627405" y="5721"/>
                  <a:pt x="1926572" y="0"/>
                </a:cubicBezTo>
                <a:cubicBezTo>
                  <a:pt x="2225739" y="-5721"/>
                  <a:pt x="2137730" y="-3235"/>
                  <a:pt x="2279325" y="0"/>
                </a:cubicBezTo>
                <a:cubicBezTo>
                  <a:pt x="2420920" y="3235"/>
                  <a:pt x="2456518" y="9685"/>
                  <a:pt x="2632078" y="0"/>
                </a:cubicBezTo>
                <a:cubicBezTo>
                  <a:pt x="2807638" y="-9685"/>
                  <a:pt x="3211516" y="-43007"/>
                  <a:pt x="3527527" y="0"/>
                </a:cubicBezTo>
                <a:cubicBezTo>
                  <a:pt x="3843538" y="43007"/>
                  <a:pt x="4058833" y="22042"/>
                  <a:pt x="4205897" y="0"/>
                </a:cubicBezTo>
                <a:cubicBezTo>
                  <a:pt x="4352961" y="-22042"/>
                  <a:pt x="4474805" y="-11846"/>
                  <a:pt x="4558650" y="0"/>
                </a:cubicBezTo>
                <a:cubicBezTo>
                  <a:pt x="4642495" y="11846"/>
                  <a:pt x="5041928" y="-6069"/>
                  <a:pt x="5237020" y="0"/>
                </a:cubicBezTo>
                <a:cubicBezTo>
                  <a:pt x="5432112" y="6069"/>
                  <a:pt x="5943266" y="-17479"/>
                  <a:pt x="6132469" y="0"/>
                </a:cubicBezTo>
                <a:cubicBezTo>
                  <a:pt x="6321672" y="17479"/>
                  <a:pt x="6483872" y="26234"/>
                  <a:pt x="6702301" y="0"/>
                </a:cubicBezTo>
                <a:cubicBezTo>
                  <a:pt x="6920730" y="-26234"/>
                  <a:pt x="6991194" y="-15156"/>
                  <a:pt x="7272132" y="0"/>
                </a:cubicBezTo>
                <a:cubicBezTo>
                  <a:pt x="7553070" y="15156"/>
                  <a:pt x="7684444" y="-32961"/>
                  <a:pt x="7950502" y="0"/>
                </a:cubicBezTo>
                <a:cubicBezTo>
                  <a:pt x="8216560" y="32961"/>
                  <a:pt x="8493290" y="-10491"/>
                  <a:pt x="8737412" y="0"/>
                </a:cubicBezTo>
                <a:cubicBezTo>
                  <a:pt x="8981534" y="10491"/>
                  <a:pt x="9191586" y="-13899"/>
                  <a:pt x="9524322" y="0"/>
                </a:cubicBezTo>
                <a:cubicBezTo>
                  <a:pt x="9857058" y="13899"/>
                  <a:pt x="10297509" y="7485"/>
                  <a:pt x="10853928" y="0"/>
                </a:cubicBezTo>
                <a:cubicBezTo>
                  <a:pt x="10854574" y="4451"/>
                  <a:pt x="10854418" y="9226"/>
                  <a:pt x="10853928" y="18288"/>
                </a:cubicBezTo>
                <a:cubicBezTo>
                  <a:pt x="10691638" y="28522"/>
                  <a:pt x="10574319" y="29578"/>
                  <a:pt x="10392636" y="18288"/>
                </a:cubicBezTo>
                <a:cubicBezTo>
                  <a:pt x="10210953" y="6998"/>
                  <a:pt x="9836277" y="-16742"/>
                  <a:pt x="9497187" y="18288"/>
                </a:cubicBezTo>
                <a:cubicBezTo>
                  <a:pt x="9158097" y="53318"/>
                  <a:pt x="9119479" y="30714"/>
                  <a:pt x="8818817" y="18288"/>
                </a:cubicBezTo>
                <a:cubicBezTo>
                  <a:pt x="8518155" y="5863"/>
                  <a:pt x="8640037" y="6483"/>
                  <a:pt x="8466064" y="18288"/>
                </a:cubicBezTo>
                <a:cubicBezTo>
                  <a:pt x="8292091" y="30093"/>
                  <a:pt x="7997656" y="18914"/>
                  <a:pt x="7787693" y="18288"/>
                </a:cubicBezTo>
                <a:cubicBezTo>
                  <a:pt x="7577730" y="17662"/>
                  <a:pt x="7412468" y="21416"/>
                  <a:pt x="7217862" y="18288"/>
                </a:cubicBezTo>
                <a:cubicBezTo>
                  <a:pt x="7023256" y="15160"/>
                  <a:pt x="6898018" y="14824"/>
                  <a:pt x="6648031" y="18288"/>
                </a:cubicBezTo>
                <a:cubicBezTo>
                  <a:pt x="6398044" y="21752"/>
                  <a:pt x="6254402" y="38625"/>
                  <a:pt x="6078200" y="18288"/>
                </a:cubicBezTo>
                <a:cubicBezTo>
                  <a:pt x="5901998" y="-2049"/>
                  <a:pt x="5622886" y="3213"/>
                  <a:pt x="5508368" y="18288"/>
                </a:cubicBezTo>
                <a:cubicBezTo>
                  <a:pt x="5393850" y="33363"/>
                  <a:pt x="5036260" y="26830"/>
                  <a:pt x="4721459" y="18288"/>
                </a:cubicBezTo>
                <a:cubicBezTo>
                  <a:pt x="4406658" y="9746"/>
                  <a:pt x="4239221" y="41551"/>
                  <a:pt x="4043088" y="18288"/>
                </a:cubicBezTo>
                <a:cubicBezTo>
                  <a:pt x="3846955" y="-4975"/>
                  <a:pt x="3818802" y="34658"/>
                  <a:pt x="3690336" y="18288"/>
                </a:cubicBezTo>
                <a:cubicBezTo>
                  <a:pt x="3561870" y="1918"/>
                  <a:pt x="3265491" y="42194"/>
                  <a:pt x="3120504" y="18288"/>
                </a:cubicBezTo>
                <a:cubicBezTo>
                  <a:pt x="2975517" y="-5618"/>
                  <a:pt x="2720254" y="36673"/>
                  <a:pt x="2333595" y="18288"/>
                </a:cubicBezTo>
                <a:cubicBezTo>
                  <a:pt x="1946936" y="-97"/>
                  <a:pt x="2097241" y="5776"/>
                  <a:pt x="1872303" y="18288"/>
                </a:cubicBezTo>
                <a:cubicBezTo>
                  <a:pt x="1647365" y="30800"/>
                  <a:pt x="1282708" y="45380"/>
                  <a:pt x="976854" y="18288"/>
                </a:cubicBezTo>
                <a:cubicBezTo>
                  <a:pt x="671000" y="-8804"/>
                  <a:pt x="408401" y="-12775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853928" h="18288" stroke="0" extrusionOk="0">
                <a:moveTo>
                  <a:pt x="0" y="0"/>
                </a:moveTo>
                <a:cubicBezTo>
                  <a:pt x="267322" y="15284"/>
                  <a:pt x="415388" y="-21048"/>
                  <a:pt x="569831" y="0"/>
                </a:cubicBezTo>
                <a:cubicBezTo>
                  <a:pt x="724274" y="21048"/>
                  <a:pt x="769333" y="-2353"/>
                  <a:pt x="922584" y="0"/>
                </a:cubicBezTo>
                <a:cubicBezTo>
                  <a:pt x="1075835" y="2353"/>
                  <a:pt x="1399490" y="-145"/>
                  <a:pt x="1818033" y="0"/>
                </a:cubicBezTo>
                <a:cubicBezTo>
                  <a:pt x="2236576" y="145"/>
                  <a:pt x="2145330" y="5482"/>
                  <a:pt x="2387864" y="0"/>
                </a:cubicBezTo>
                <a:cubicBezTo>
                  <a:pt x="2630398" y="-5482"/>
                  <a:pt x="2793207" y="18487"/>
                  <a:pt x="2957695" y="0"/>
                </a:cubicBezTo>
                <a:cubicBezTo>
                  <a:pt x="3122183" y="-18487"/>
                  <a:pt x="3579141" y="19003"/>
                  <a:pt x="3853144" y="0"/>
                </a:cubicBezTo>
                <a:cubicBezTo>
                  <a:pt x="4127147" y="-19003"/>
                  <a:pt x="4209857" y="12211"/>
                  <a:pt x="4314436" y="0"/>
                </a:cubicBezTo>
                <a:cubicBezTo>
                  <a:pt x="4419015" y="-12211"/>
                  <a:pt x="4762459" y="-17220"/>
                  <a:pt x="5209885" y="0"/>
                </a:cubicBezTo>
                <a:cubicBezTo>
                  <a:pt x="5657311" y="17220"/>
                  <a:pt x="5692663" y="-3290"/>
                  <a:pt x="6105335" y="0"/>
                </a:cubicBezTo>
                <a:cubicBezTo>
                  <a:pt x="6518007" y="3290"/>
                  <a:pt x="6455516" y="-5124"/>
                  <a:pt x="6783705" y="0"/>
                </a:cubicBezTo>
                <a:cubicBezTo>
                  <a:pt x="7111894" y="5124"/>
                  <a:pt x="7441941" y="-17829"/>
                  <a:pt x="7679154" y="0"/>
                </a:cubicBezTo>
                <a:cubicBezTo>
                  <a:pt x="7916367" y="17829"/>
                  <a:pt x="8102967" y="-24363"/>
                  <a:pt x="8248985" y="0"/>
                </a:cubicBezTo>
                <a:cubicBezTo>
                  <a:pt x="8395003" y="24363"/>
                  <a:pt x="8552393" y="25505"/>
                  <a:pt x="8818817" y="0"/>
                </a:cubicBezTo>
                <a:cubicBezTo>
                  <a:pt x="9085241" y="-25505"/>
                  <a:pt x="9411308" y="38000"/>
                  <a:pt x="9605726" y="0"/>
                </a:cubicBezTo>
                <a:cubicBezTo>
                  <a:pt x="9800144" y="-38000"/>
                  <a:pt x="10006468" y="-25741"/>
                  <a:pt x="10175558" y="0"/>
                </a:cubicBezTo>
                <a:cubicBezTo>
                  <a:pt x="10344648" y="25741"/>
                  <a:pt x="10696282" y="695"/>
                  <a:pt x="10853928" y="0"/>
                </a:cubicBezTo>
                <a:cubicBezTo>
                  <a:pt x="10853521" y="8690"/>
                  <a:pt x="10853774" y="14141"/>
                  <a:pt x="10853928" y="18288"/>
                </a:cubicBezTo>
                <a:cubicBezTo>
                  <a:pt x="10608124" y="24255"/>
                  <a:pt x="10343415" y="22307"/>
                  <a:pt x="10067018" y="18288"/>
                </a:cubicBezTo>
                <a:cubicBezTo>
                  <a:pt x="9790621" y="14270"/>
                  <a:pt x="9843266" y="3564"/>
                  <a:pt x="9714266" y="18288"/>
                </a:cubicBezTo>
                <a:cubicBezTo>
                  <a:pt x="9585266" y="33012"/>
                  <a:pt x="9379484" y="1875"/>
                  <a:pt x="9252974" y="18288"/>
                </a:cubicBezTo>
                <a:cubicBezTo>
                  <a:pt x="9126464" y="34701"/>
                  <a:pt x="8580678" y="-4904"/>
                  <a:pt x="8357525" y="18288"/>
                </a:cubicBezTo>
                <a:cubicBezTo>
                  <a:pt x="8134372" y="41480"/>
                  <a:pt x="7903199" y="26458"/>
                  <a:pt x="7679154" y="18288"/>
                </a:cubicBezTo>
                <a:cubicBezTo>
                  <a:pt x="7455109" y="10118"/>
                  <a:pt x="7435944" y="27109"/>
                  <a:pt x="7217862" y="18288"/>
                </a:cubicBezTo>
                <a:cubicBezTo>
                  <a:pt x="6999780" y="9467"/>
                  <a:pt x="6680409" y="18985"/>
                  <a:pt x="6539492" y="18288"/>
                </a:cubicBezTo>
                <a:cubicBezTo>
                  <a:pt x="6398575" y="17592"/>
                  <a:pt x="6312077" y="33018"/>
                  <a:pt x="6186739" y="18288"/>
                </a:cubicBezTo>
                <a:cubicBezTo>
                  <a:pt x="6061401" y="3558"/>
                  <a:pt x="5947033" y="12075"/>
                  <a:pt x="5833986" y="18288"/>
                </a:cubicBezTo>
                <a:cubicBezTo>
                  <a:pt x="5720939" y="24501"/>
                  <a:pt x="5482226" y="8586"/>
                  <a:pt x="5155616" y="18288"/>
                </a:cubicBezTo>
                <a:cubicBezTo>
                  <a:pt x="4829006" y="27991"/>
                  <a:pt x="4841274" y="29316"/>
                  <a:pt x="4694324" y="18288"/>
                </a:cubicBezTo>
                <a:cubicBezTo>
                  <a:pt x="4547374" y="7260"/>
                  <a:pt x="4077675" y="7013"/>
                  <a:pt x="3907414" y="18288"/>
                </a:cubicBezTo>
                <a:cubicBezTo>
                  <a:pt x="3737153" y="29564"/>
                  <a:pt x="3538393" y="21630"/>
                  <a:pt x="3446122" y="18288"/>
                </a:cubicBezTo>
                <a:cubicBezTo>
                  <a:pt x="3353851" y="14946"/>
                  <a:pt x="2990320" y="-8091"/>
                  <a:pt x="2659212" y="18288"/>
                </a:cubicBezTo>
                <a:cubicBezTo>
                  <a:pt x="2328104" y="44667"/>
                  <a:pt x="2427653" y="9607"/>
                  <a:pt x="2306460" y="18288"/>
                </a:cubicBezTo>
                <a:cubicBezTo>
                  <a:pt x="2185267" y="26969"/>
                  <a:pt x="1719763" y="3717"/>
                  <a:pt x="1519550" y="18288"/>
                </a:cubicBezTo>
                <a:cubicBezTo>
                  <a:pt x="1319337" y="32860"/>
                  <a:pt x="1167371" y="17040"/>
                  <a:pt x="1058258" y="18288"/>
                </a:cubicBezTo>
                <a:cubicBezTo>
                  <a:pt x="949145" y="19536"/>
                  <a:pt x="780234" y="31447"/>
                  <a:pt x="705505" y="18288"/>
                </a:cubicBezTo>
                <a:cubicBezTo>
                  <a:pt x="630776" y="5129"/>
                  <a:pt x="215796" y="30056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1B0634-7C8F-D4A1-9912-B51503493F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29384"/>
            <a:ext cx="10515600" cy="4251960"/>
          </a:xfrm>
        </p:spPr>
        <p:txBody>
          <a:bodyPr>
            <a:normAutofit/>
          </a:bodyPr>
          <a:lstStyle/>
          <a:p>
            <a:r>
              <a:rPr lang="sv-SE" sz="2200" dirty="0"/>
              <a:t>Intro/presentation</a:t>
            </a:r>
            <a:endParaRPr lang="sv-SE" sz="1800" dirty="0"/>
          </a:p>
          <a:p>
            <a:r>
              <a:rPr lang="sv-SE" sz="2200" dirty="0"/>
              <a:t>Organisation &amp; Ekonomi</a:t>
            </a:r>
          </a:p>
          <a:p>
            <a:r>
              <a:rPr lang="sv-SE" sz="2200" dirty="0"/>
              <a:t>Utanför planen – vad behövs för ett fungerande Irsta F18?</a:t>
            </a:r>
            <a:endParaRPr lang="sv-SE" sz="1800" dirty="0"/>
          </a:p>
          <a:p>
            <a:r>
              <a:rPr lang="sv-SE" sz="2200" dirty="0"/>
              <a:t>Fotbollen</a:t>
            </a:r>
          </a:p>
          <a:p>
            <a:pPr lvl="1"/>
            <a:r>
              <a:rPr lang="sv-SE" sz="1800" dirty="0"/>
              <a:t>Överblick</a:t>
            </a:r>
          </a:p>
          <a:p>
            <a:pPr lvl="1"/>
            <a:r>
              <a:rPr lang="sv-SE" sz="1800" dirty="0"/>
              <a:t>Mål</a:t>
            </a:r>
          </a:p>
          <a:p>
            <a:pPr lvl="1"/>
            <a:r>
              <a:rPr lang="sv-SE" sz="1800" dirty="0"/>
              <a:t>Matcher</a:t>
            </a:r>
          </a:p>
          <a:p>
            <a:pPr lvl="1"/>
            <a:r>
              <a:rPr lang="sv-SE" sz="1800" dirty="0"/>
              <a:t>Träningar</a:t>
            </a:r>
          </a:p>
          <a:p>
            <a:r>
              <a:rPr lang="sv-SE" sz="2200" dirty="0"/>
              <a:t>Frågor &amp; reflektion, något som kan fungera bättre än förra året?</a:t>
            </a:r>
          </a:p>
        </p:txBody>
      </p:sp>
    </p:spTree>
    <p:extLst>
      <p:ext uri="{BB962C8B-B14F-4D97-AF65-F5344CB8AC3E}">
        <p14:creationId xmlns:p14="http://schemas.microsoft.com/office/powerpoint/2010/main" val="130336978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63DB3FA-CA52-94CA-65D5-9BACBB98660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74788AFB-AD42-3711-8499-5096FDB314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D865AA0-D247-A296-9633-A02B5A1370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sv-SE" sz="5400" dirty="0"/>
              <a:t>Organisation &amp; Ekonomi - organisation</a:t>
            </a:r>
          </a:p>
        </p:txBody>
      </p:sp>
      <p:sp>
        <p:nvSpPr>
          <p:cNvPr id="10" name="sketch line">
            <a:extLst>
              <a:ext uri="{FF2B5EF4-FFF2-40B4-BE49-F238E27FC236}">
                <a16:creationId xmlns:a16="http://schemas.microsoft.com/office/drawing/2014/main" id="{3ADA0970-D827-02F1-7BEE-229F842B12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9036" y="1677373"/>
            <a:ext cx="10853928" cy="18288"/>
          </a:xfrm>
          <a:custGeom>
            <a:avLst/>
            <a:gdLst>
              <a:gd name="csX0" fmla="*/ 0 w 10853928"/>
              <a:gd name="csY0" fmla="*/ 0 h 18288"/>
              <a:gd name="csX1" fmla="*/ 461292 w 10853928"/>
              <a:gd name="csY1" fmla="*/ 0 h 18288"/>
              <a:gd name="csX2" fmla="*/ 1139662 w 10853928"/>
              <a:gd name="csY2" fmla="*/ 0 h 18288"/>
              <a:gd name="csX3" fmla="*/ 1926572 w 10853928"/>
              <a:gd name="csY3" fmla="*/ 0 h 18288"/>
              <a:gd name="csX4" fmla="*/ 2279325 w 10853928"/>
              <a:gd name="csY4" fmla="*/ 0 h 18288"/>
              <a:gd name="csX5" fmla="*/ 2632078 w 10853928"/>
              <a:gd name="csY5" fmla="*/ 0 h 18288"/>
              <a:gd name="csX6" fmla="*/ 3527527 w 10853928"/>
              <a:gd name="csY6" fmla="*/ 0 h 18288"/>
              <a:gd name="csX7" fmla="*/ 4205897 w 10853928"/>
              <a:gd name="csY7" fmla="*/ 0 h 18288"/>
              <a:gd name="csX8" fmla="*/ 4558650 w 10853928"/>
              <a:gd name="csY8" fmla="*/ 0 h 18288"/>
              <a:gd name="csX9" fmla="*/ 5237020 w 10853928"/>
              <a:gd name="csY9" fmla="*/ 0 h 18288"/>
              <a:gd name="csX10" fmla="*/ 6132469 w 10853928"/>
              <a:gd name="csY10" fmla="*/ 0 h 18288"/>
              <a:gd name="csX11" fmla="*/ 6702301 w 10853928"/>
              <a:gd name="csY11" fmla="*/ 0 h 18288"/>
              <a:gd name="csX12" fmla="*/ 7272132 w 10853928"/>
              <a:gd name="csY12" fmla="*/ 0 h 18288"/>
              <a:gd name="csX13" fmla="*/ 7950502 w 10853928"/>
              <a:gd name="csY13" fmla="*/ 0 h 18288"/>
              <a:gd name="csX14" fmla="*/ 8737412 w 10853928"/>
              <a:gd name="csY14" fmla="*/ 0 h 18288"/>
              <a:gd name="csX15" fmla="*/ 9524322 w 10853928"/>
              <a:gd name="csY15" fmla="*/ 0 h 18288"/>
              <a:gd name="csX16" fmla="*/ 10853928 w 10853928"/>
              <a:gd name="csY16" fmla="*/ 0 h 18288"/>
              <a:gd name="csX17" fmla="*/ 10853928 w 10853928"/>
              <a:gd name="csY17" fmla="*/ 18288 h 18288"/>
              <a:gd name="csX18" fmla="*/ 10392636 w 10853928"/>
              <a:gd name="csY18" fmla="*/ 18288 h 18288"/>
              <a:gd name="csX19" fmla="*/ 9497187 w 10853928"/>
              <a:gd name="csY19" fmla="*/ 18288 h 18288"/>
              <a:gd name="csX20" fmla="*/ 8818817 w 10853928"/>
              <a:gd name="csY20" fmla="*/ 18288 h 18288"/>
              <a:gd name="csX21" fmla="*/ 8466064 w 10853928"/>
              <a:gd name="csY21" fmla="*/ 18288 h 18288"/>
              <a:gd name="csX22" fmla="*/ 7787693 w 10853928"/>
              <a:gd name="csY22" fmla="*/ 18288 h 18288"/>
              <a:gd name="csX23" fmla="*/ 7217862 w 10853928"/>
              <a:gd name="csY23" fmla="*/ 18288 h 18288"/>
              <a:gd name="csX24" fmla="*/ 6648031 w 10853928"/>
              <a:gd name="csY24" fmla="*/ 18288 h 18288"/>
              <a:gd name="csX25" fmla="*/ 6078200 w 10853928"/>
              <a:gd name="csY25" fmla="*/ 18288 h 18288"/>
              <a:gd name="csX26" fmla="*/ 5508368 w 10853928"/>
              <a:gd name="csY26" fmla="*/ 18288 h 18288"/>
              <a:gd name="csX27" fmla="*/ 4721459 w 10853928"/>
              <a:gd name="csY27" fmla="*/ 18288 h 18288"/>
              <a:gd name="csX28" fmla="*/ 4043088 w 10853928"/>
              <a:gd name="csY28" fmla="*/ 18288 h 18288"/>
              <a:gd name="csX29" fmla="*/ 3690336 w 10853928"/>
              <a:gd name="csY29" fmla="*/ 18288 h 18288"/>
              <a:gd name="csX30" fmla="*/ 3120504 w 10853928"/>
              <a:gd name="csY30" fmla="*/ 18288 h 18288"/>
              <a:gd name="csX31" fmla="*/ 2333595 w 10853928"/>
              <a:gd name="csY31" fmla="*/ 18288 h 18288"/>
              <a:gd name="csX32" fmla="*/ 1872303 w 10853928"/>
              <a:gd name="csY32" fmla="*/ 18288 h 18288"/>
              <a:gd name="csX33" fmla="*/ 976854 w 10853928"/>
              <a:gd name="csY33" fmla="*/ 18288 h 18288"/>
              <a:gd name="csX34" fmla="*/ 0 w 10853928"/>
              <a:gd name="csY34" fmla="*/ 18288 h 18288"/>
              <a:gd name="csX35" fmla="*/ 0 w 10853928"/>
              <a:gd name="csY35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  <a:cxn ang="0">
                <a:pos x="csX34" y="csY34"/>
              </a:cxn>
              <a:cxn ang="0">
                <a:pos x="csX35" y="csY35"/>
              </a:cxn>
            </a:cxnLst>
            <a:rect l="l" t="t" r="r" b="b"/>
            <a:pathLst>
              <a:path w="10853928" h="18288" fill="none" extrusionOk="0">
                <a:moveTo>
                  <a:pt x="0" y="0"/>
                </a:moveTo>
                <a:cubicBezTo>
                  <a:pt x="146993" y="-19076"/>
                  <a:pt x="347684" y="-4790"/>
                  <a:pt x="461292" y="0"/>
                </a:cubicBezTo>
                <a:cubicBezTo>
                  <a:pt x="574900" y="4790"/>
                  <a:pt x="808367" y="19821"/>
                  <a:pt x="1139662" y="0"/>
                </a:cubicBezTo>
                <a:cubicBezTo>
                  <a:pt x="1470957" y="-19821"/>
                  <a:pt x="1627405" y="5721"/>
                  <a:pt x="1926572" y="0"/>
                </a:cubicBezTo>
                <a:cubicBezTo>
                  <a:pt x="2225739" y="-5721"/>
                  <a:pt x="2137730" y="-3235"/>
                  <a:pt x="2279325" y="0"/>
                </a:cubicBezTo>
                <a:cubicBezTo>
                  <a:pt x="2420920" y="3235"/>
                  <a:pt x="2456518" y="9685"/>
                  <a:pt x="2632078" y="0"/>
                </a:cubicBezTo>
                <a:cubicBezTo>
                  <a:pt x="2807638" y="-9685"/>
                  <a:pt x="3211516" y="-43007"/>
                  <a:pt x="3527527" y="0"/>
                </a:cubicBezTo>
                <a:cubicBezTo>
                  <a:pt x="3843538" y="43007"/>
                  <a:pt x="4058833" y="22042"/>
                  <a:pt x="4205897" y="0"/>
                </a:cubicBezTo>
                <a:cubicBezTo>
                  <a:pt x="4352961" y="-22042"/>
                  <a:pt x="4474805" y="-11846"/>
                  <a:pt x="4558650" y="0"/>
                </a:cubicBezTo>
                <a:cubicBezTo>
                  <a:pt x="4642495" y="11846"/>
                  <a:pt x="5041928" y="-6069"/>
                  <a:pt x="5237020" y="0"/>
                </a:cubicBezTo>
                <a:cubicBezTo>
                  <a:pt x="5432112" y="6069"/>
                  <a:pt x="5943266" y="-17479"/>
                  <a:pt x="6132469" y="0"/>
                </a:cubicBezTo>
                <a:cubicBezTo>
                  <a:pt x="6321672" y="17479"/>
                  <a:pt x="6483872" y="26234"/>
                  <a:pt x="6702301" y="0"/>
                </a:cubicBezTo>
                <a:cubicBezTo>
                  <a:pt x="6920730" y="-26234"/>
                  <a:pt x="6991194" y="-15156"/>
                  <a:pt x="7272132" y="0"/>
                </a:cubicBezTo>
                <a:cubicBezTo>
                  <a:pt x="7553070" y="15156"/>
                  <a:pt x="7684444" y="-32961"/>
                  <a:pt x="7950502" y="0"/>
                </a:cubicBezTo>
                <a:cubicBezTo>
                  <a:pt x="8216560" y="32961"/>
                  <a:pt x="8493290" y="-10491"/>
                  <a:pt x="8737412" y="0"/>
                </a:cubicBezTo>
                <a:cubicBezTo>
                  <a:pt x="8981534" y="10491"/>
                  <a:pt x="9191586" y="-13899"/>
                  <a:pt x="9524322" y="0"/>
                </a:cubicBezTo>
                <a:cubicBezTo>
                  <a:pt x="9857058" y="13899"/>
                  <a:pt x="10297509" y="7485"/>
                  <a:pt x="10853928" y="0"/>
                </a:cubicBezTo>
                <a:cubicBezTo>
                  <a:pt x="10854574" y="4451"/>
                  <a:pt x="10854418" y="9226"/>
                  <a:pt x="10853928" y="18288"/>
                </a:cubicBezTo>
                <a:cubicBezTo>
                  <a:pt x="10691638" y="28522"/>
                  <a:pt x="10574319" y="29578"/>
                  <a:pt x="10392636" y="18288"/>
                </a:cubicBezTo>
                <a:cubicBezTo>
                  <a:pt x="10210953" y="6998"/>
                  <a:pt x="9836277" y="-16742"/>
                  <a:pt x="9497187" y="18288"/>
                </a:cubicBezTo>
                <a:cubicBezTo>
                  <a:pt x="9158097" y="53318"/>
                  <a:pt x="9119479" y="30714"/>
                  <a:pt x="8818817" y="18288"/>
                </a:cubicBezTo>
                <a:cubicBezTo>
                  <a:pt x="8518155" y="5863"/>
                  <a:pt x="8640037" y="6483"/>
                  <a:pt x="8466064" y="18288"/>
                </a:cubicBezTo>
                <a:cubicBezTo>
                  <a:pt x="8292091" y="30093"/>
                  <a:pt x="7997656" y="18914"/>
                  <a:pt x="7787693" y="18288"/>
                </a:cubicBezTo>
                <a:cubicBezTo>
                  <a:pt x="7577730" y="17662"/>
                  <a:pt x="7412468" y="21416"/>
                  <a:pt x="7217862" y="18288"/>
                </a:cubicBezTo>
                <a:cubicBezTo>
                  <a:pt x="7023256" y="15160"/>
                  <a:pt x="6898018" y="14824"/>
                  <a:pt x="6648031" y="18288"/>
                </a:cubicBezTo>
                <a:cubicBezTo>
                  <a:pt x="6398044" y="21752"/>
                  <a:pt x="6254402" y="38625"/>
                  <a:pt x="6078200" y="18288"/>
                </a:cubicBezTo>
                <a:cubicBezTo>
                  <a:pt x="5901998" y="-2049"/>
                  <a:pt x="5622886" y="3213"/>
                  <a:pt x="5508368" y="18288"/>
                </a:cubicBezTo>
                <a:cubicBezTo>
                  <a:pt x="5393850" y="33363"/>
                  <a:pt x="5036260" y="26830"/>
                  <a:pt x="4721459" y="18288"/>
                </a:cubicBezTo>
                <a:cubicBezTo>
                  <a:pt x="4406658" y="9746"/>
                  <a:pt x="4239221" y="41551"/>
                  <a:pt x="4043088" y="18288"/>
                </a:cubicBezTo>
                <a:cubicBezTo>
                  <a:pt x="3846955" y="-4975"/>
                  <a:pt x="3818802" y="34658"/>
                  <a:pt x="3690336" y="18288"/>
                </a:cubicBezTo>
                <a:cubicBezTo>
                  <a:pt x="3561870" y="1918"/>
                  <a:pt x="3265491" y="42194"/>
                  <a:pt x="3120504" y="18288"/>
                </a:cubicBezTo>
                <a:cubicBezTo>
                  <a:pt x="2975517" y="-5618"/>
                  <a:pt x="2720254" y="36673"/>
                  <a:pt x="2333595" y="18288"/>
                </a:cubicBezTo>
                <a:cubicBezTo>
                  <a:pt x="1946936" y="-97"/>
                  <a:pt x="2097241" y="5776"/>
                  <a:pt x="1872303" y="18288"/>
                </a:cubicBezTo>
                <a:cubicBezTo>
                  <a:pt x="1647365" y="30800"/>
                  <a:pt x="1282708" y="45380"/>
                  <a:pt x="976854" y="18288"/>
                </a:cubicBezTo>
                <a:cubicBezTo>
                  <a:pt x="671000" y="-8804"/>
                  <a:pt x="408401" y="-12775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853928" h="18288" stroke="0" extrusionOk="0">
                <a:moveTo>
                  <a:pt x="0" y="0"/>
                </a:moveTo>
                <a:cubicBezTo>
                  <a:pt x="267322" y="15284"/>
                  <a:pt x="415388" y="-21048"/>
                  <a:pt x="569831" y="0"/>
                </a:cubicBezTo>
                <a:cubicBezTo>
                  <a:pt x="724274" y="21048"/>
                  <a:pt x="769333" y="-2353"/>
                  <a:pt x="922584" y="0"/>
                </a:cubicBezTo>
                <a:cubicBezTo>
                  <a:pt x="1075835" y="2353"/>
                  <a:pt x="1399490" y="-145"/>
                  <a:pt x="1818033" y="0"/>
                </a:cubicBezTo>
                <a:cubicBezTo>
                  <a:pt x="2236576" y="145"/>
                  <a:pt x="2145330" y="5482"/>
                  <a:pt x="2387864" y="0"/>
                </a:cubicBezTo>
                <a:cubicBezTo>
                  <a:pt x="2630398" y="-5482"/>
                  <a:pt x="2793207" y="18487"/>
                  <a:pt x="2957695" y="0"/>
                </a:cubicBezTo>
                <a:cubicBezTo>
                  <a:pt x="3122183" y="-18487"/>
                  <a:pt x="3579141" y="19003"/>
                  <a:pt x="3853144" y="0"/>
                </a:cubicBezTo>
                <a:cubicBezTo>
                  <a:pt x="4127147" y="-19003"/>
                  <a:pt x="4209857" y="12211"/>
                  <a:pt x="4314436" y="0"/>
                </a:cubicBezTo>
                <a:cubicBezTo>
                  <a:pt x="4419015" y="-12211"/>
                  <a:pt x="4762459" y="-17220"/>
                  <a:pt x="5209885" y="0"/>
                </a:cubicBezTo>
                <a:cubicBezTo>
                  <a:pt x="5657311" y="17220"/>
                  <a:pt x="5692663" y="-3290"/>
                  <a:pt x="6105335" y="0"/>
                </a:cubicBezTo>
                <a:cubicBezTo>
                  <a:pt x="6518007" y="3290"/>
                  <a:pt x="6455516" y="-5124"/>
                  <a:pt x="6783705" y="0"/>
                </a:cubicBezTo>
                <a:cubicBezTo>
                  <a:pt x="7111894" y="5124"/>
                  <a:pt x="7441941" y="-17829"/>
                  <a:pt x="7679154" y="0"/>
                </a:cubicBezTo>
                <a:cubicBezTo>
                  <a:pt x="7916367" y="17829"/>
                  <a:pt x="8102967" y="-24363"/>
                  <a:pt x="8248985" y="0"/>
                </a:cubicBezTo>
                <a:cubicBezTo>
                  <a:pt x="8395003" y="24363"/>
                  <a:pt x="8552393" y="25505"/>
                  <a:pt x="8818817" y="0"/>
                </a:cubicBezTo>
                <a:cubicBezTo>
                  <a:pt x="9085241" y="-25505"/>
                  <a:pt x="9411308" y="38000"/>
                  <a:pt x="9605726" y="0"/>
                </a:cubicBezTo>
                <a:cubicBezTo>
                  <a:pt x="9800144" y="-38000"/>
                  <a:pt x="10006468" y="-25741"/>
                  <a:pt x="10175558" y="0"/>
                </a:cubicBezTo>
                <a:cubicBezTo>
                  <a:pt x="10344648" y="25741"/>
                  <a:pt x="10696282" y="695"/>
                  <a:pt x="10853928" y="0"/>
                </a:cubicBezTo>
                <a:cubicBezTo>
                  <a:pt x="10853521" y="8690"/>
                  <a:pt x="10853774" y="14141"/>
                  <a:pt x="10853928" y="18288"/>
                </a:cubicBezTo>
                <a:cubicBezTo>
                  <a:pt x="10608124" y="24255"/>
                  <a:pt x="10343415" y="22307"/>
                  <a:pt x="10067018" y="18288"/>
                </a:cubicBezTo>
                <a:cubicBezTo>
                  <a:pt x="9790621" y="14270"/>
                  <a:pt x="9843266" y="3564"/>
                  <a:pt x="9714266" y="18288"/>
                </a:cubicBezTo>
                <a:cubicBezTo>
                  <a:pt x="9585266" y="33012"/>
                  <a:pt x="9379484" y="1875"/>
                  <a:pt x="9252974" y="18288"/>
                </a:cubicBezTo>
                <a:cubicBezTo>
                  <a:pt x="9126464" y="34701"/>
                  <a:pt x="8580678" y="-4904"/>
                  <a:pt x="8357525" y="18288"/>
                </a:cubicBezTo>
                <a:cubicBezTo>
                  <a:pt x="8134372" y="41480"/>
                  <a:pt x="7903199" y="26458"/>
                  <a:pt x="7679154" y="18288"/>
                </a:cubicBezTo>
                <a:cubicBezTo>
                  <a:pt x="7455109" y="10118"/>
                  <a:pt x="7435944" y="27109"/>
                  <a:pt x="7217862" y="18288"/>
                </a:cubicBezTo>
                <a:cubicBezTo>
                  <a:pt x="6999780" y="9467"/>
                  <a:pt x="6680409" y="18985"/>
                  <a:pt x="6539492" y="18288"/>
                </a:cubicBezTo>
                <a:cubicBezTo>
                  <a:pt x="6398575" y="17592"/>
                  <a:pt x="6312077" y="33018"/>
                  <a:pt x="6186739" y="18288"/>
                </a:cubicBezTo>
                <a:cubicBezTo>
                  <a:pt x="6061401" y="3558"/>
                  <a:pt x="5947033" y="12075"/>
                  <a:pt x="5833986" y="18288"/>
                </a:cubicBezTo>
                <a:cubicBezTo>
                  <a:pt x="5720939" y="24501"/>
                  <a:pt x="5482226" y="8586"/>
                  <a:pt x="5155616" y="18288"/>
                </a:cubicBezTo>
                <a:cubicBezTo>
                  <a:pt x="4829006" y="27991"/>
                  <a:pt x="4841274" y="29316"/>
                  <a:pt x="4694324" y="18288"/>
                </a:cubicBezTo>
                <a:cubicBezTo>
                  <a:pt x="4547374" y="7260"/>
                  <a:pt x="4077675" y="7013"/>
                  <a:pt x="3907414" y="18288"/>
                </a:cubicBezTo>
                <a:cubicBezTo>
                  <a:pt x="3737153" y="29564"/>
                  <a:pt x="3538393" y="21630"/>
                  <a:pt x="3446122" y="18288"/>
                </a:cubicBezTo>
                <a:cubicBezTo>
                  <a:pt x="3353851" y="14946"/>
                  <a:pt x="2990320" y="-8091"/>
                  <a:pt x="2659212" y="18288"/>
                </a:cubicBezTo>
                <a:cubicBezTo>
                  <a:pt x="2328104" y="44667"/>
                  <a:pt x="2427653" y="9607"/>
                  <a:pt x="2306460" y="18288"/>
                </a:cubicBezTo>
                <a:cubicBezTo>
                  <a:pt x="2185267" y="26969"/>
                  <a:pt x="1719763" y="3717"/>
                  <a:pt x="1519550" y="18288"/>
                </a:cubicBezTo>
                <a:cubicBezTo>
                  <a:pt x="1319337" y="32860"/>
                  <a:pt x="1167371" y="17040"/>
                  <a:pt x="1058258" y="18288"/>
                </a:cubicBezTo>
                <a:cubicBezTo>
                  <a:pt x="949145" y="19536"/>
                  <a:pt x="780234" y="31447"/>
                  <a:pt x="705505" y="18288"/>
                </a:cubicBezTo>
                <a:cubicBezTo>
                  <a:pt x="630776" y="5129"/>
                  <a:pt x="215796" y="30056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608E90A0-C6D8-B26F-5635-8A03B74BD67F}"/>
              </a:ext>
            </a:extLst>
          </p:cNvPr>
          <p:cNvSpPr/>
          <p:nvPr/>
        </p:nvSpPr>
        <p:spPr>
          <a:xfrm>
            <a:off x="669036" y="2926283"/>
            <a:ext cx="2433595" cy="1104222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>
                <a:solidFill>
                  <a:sysClr val="windowText" lastClr="000000"/>
                </a:solidFill>
              </a:rPr>
              <a:t>F18</a:t>
            </a:r>
          </a:p>
        </p:txBody>
      </p:sp>
      <p:pic>
        <p:nvPicPr>
          <p:cNvPr id="14" name="Graphic 13" descr="Piggy Bank with solid fill">
            <a:extLst>
              <a:ext uri="{FF2B5EF4-FFF2-40B4-BE49-F238E27FC236}">
                <a16:creationId xmlns:a16="http://schemas.microsoft.com/office/drawing/2014/main" id="{AD67E808-6E73-9793-4DE6-A4E95E823E0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427318" y="3478394"/>
            <a:ext cx="595521" cy="595521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2372C10F-AD72-62FA-02C4-C56336D9A838}"/>
              </a:ext>
            </a:extLst>
          </p:cNvPr>
          <p:cNvSpPr txBox="1"/>
          <p:nvPr/>
        </p:nvSpPr>
        <p:spPr>
          <a:xfrm>
            <a:off x="3771667" y="2344993"/>
            <a:ext cx="6492679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b="1" dirty="0"/>
              <a:t>Varför behöver vi pengar i lagkassan?</a:t>
            </a:r>
          </a:p>
          <a:p>
            <a:endParaRPr lang="sv-SE" b="1" dirty="0"/>
          </a:p>
          <a:p>
            <a:pPr marL="285750" indent="-285750">
              <a:buFontTx/>
              <a:buChar char="-"/>
            </a:pPr>
            <a:r>
              <a:rPr lang="sv-SE" dirty="0"/>
              <a:t>Kläder</a:t>
            </a:r>
          </a:p>
          <a:p>
            <a:pPr marL="285750" indent="-285750">
              <a:buFontTx/>
              <a:buChar char="-"/>
            </a:pPr>
            <a:r>
              <a:rPr lang="sv-SE" dirty="0"/>
              <a:t>Avslutningar/aktiviteter</a:t>
            </a:r>
          </a:p>
          <a:p>
            <a:pPr marL="285750" indent="-285750">
              <a:buFontTx/>
              <a:buChar char="-"/>
            </a:pPr>
            <a:r>
              <a:rPr lang="sv-SE" dirty="0"/>
              <a:t>Cupavgifter -&gt; som blir betydligt dyrare med åren!</a:t>
            </a:r>
          </a:p>
          <a:p>
            <a:pPr marL="285750" indent="-285750">
              <a:buFontTx/>
              <a:buChar char="-"/>
            </a:pPr>
            <a:r>
              <a:rPr lang="sv-SE" dirty="0"/>
              <a:t>Material, snart måste vi tex köpa bollar själva</a:t>
            </a:r>
          </a:p>
          <a:p>
            <a:endParaRPr lang="sv-SE" dirty="0"/>
          </a:p>
          <a:p>
            <a:r>
              <a:rPr lang="sv-SE" dirty="0"/>
              <a:t>I år kostar aroscupen typ 1200 per lag (2400 för två lag), om två år ca 4200 per lag så (8400 för två lag).</a:t>
            </a:r>
          </a:p>
          <a:p>
            <a:endParaRPr lang="sv-SE" dirty="0"/>
          </a:p>
          <a:p>
            <a:r>
              <a:rPr lang="sv-SE" dirty="0"/>
              <a:t>Skulle vi åka iväg på en cup i framtiden och sova över kan priserna vara betydligt högre.</a:t>
            </a:r>
          </a:p>
          <a:p>
            <a:endParaRPr lang="sv-SE" dirty="0"/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99722204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E3415EE-14AC-C51C-2E89-3EB0404ABA5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49CB80C6-5970-3252-7262-392FC2B01E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64CDC5B-F0D1-64F7-DDD2-4A864276AE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sv-SE" sz="5400" dirty="0"/>
              <a:t>Organisation &amp; Ekonomi - organisation</a:t>
            </a:r>
          </a:p>
        </p:txBody>
      </p:sp>
      <p:sp>
        <p:nvSpPr>
          <p:cNvPr id="10" name="sketch line">
            <a:extLst>
              <a:ext uri="{FF2B5EF4-FFF2-40B4-BE49-F238E27FC236}">
                <a16:creationId xmlns:a16="http://schemas.microsoft.com/office/drawing/2014/main" id="{93D83AB7-7E7A-88A2-2BB7-FEAA374397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9036" y="1677373"/>
            <a:ext cx="10853928" cy="18288"/>
          </a:xfrm>
          <a:custGeom>
            <a:avLst/>
            <a:gdLst>
              <a:gd name="csX0" fmla="*/ 0 w 10853928"/>
              <a:gd name="csY0" fmla="*/ 0 h 18288"/>
              <a:gd name="csX1" fmla="*/ 461292 w 10853928"/>
              <a:gd name="csY1" fmla="*/ 0 h 18288"/>
              <a:gd name="csX2" fmla="*/ 1139662 w 10853928"/>
              <a:gd name="csY2" fmla="*/ 0 h 18288"/>
              <a:gd name="csX3" fmla="*/ 1926572 w 10853928"/>
              <a:gd name="csY3" fmla="*/ 0 h 18288"/>
              <a:gd name="csX4" fmla="*/ 2279325 w 10853928"/>
              <a:gd name="csY4" fmla="*/ 0 h 18288"/>
              <a:gd name="csX5" fmla="*/ 2632078 w 10853928"/>
              <a:gd name="csY5" fmla="*/ 0 h 18288"/>
              <a:gd name="csX6" fmla="*/ 3527527 w 10853928"/>
              <a:gd name="csY6" fmla="*/ 0 h 18288"/>
              <a:gd name="csX7" fmla="*/ 4205897 w 10853928"/>
              <a:gd name="csY7" fmla="*/ 0 h 18288"/>
              <a:gd name="csX8" fmla="*/ 4558650 w 10853928"/>
              <a:gd name="csY8" fmla="*/ 0 h 18288"/>
              <a:gd name="csX9" fmla="*/ 5237020 w 10853928"/>
              <a:gd name="csY9" fmla="*/ 0 h 18288"/>
              <a:gd name="csX10" fmla="*/ 6132469 w 10853928"/>
              <a:gd name="csY10" fmla="*/ 0 h 18288"/>
              <a:gd name="csX11" fmla="*/ 6702301 w 10853928"/>
              <a:gd name="csY11" fmla="*/ 0 h 18288"/>
              <a:gd name="csX12" fmla="*/ 7272132 w 10853928"/>
              <a:gd name="csY12" fmla="*/ 0 h 18288"/>
              <a:gd name="csX13" fmla="*/ 7950502 w 10853928"/>
              <a:gd name="csY13" fmla="*/ 0 h 18288"/>
              <a:gd name="csX14" fmla="*/ 8737412 w 10853928"/>
              <a:gd name="csY14" fmla="*/ 0 h 18288"/>
              <a:gd name="csX15" fmla="*/ 9524322 w 10853928"/>
              <a:gd name="csY15" fmla="*/ 0 h 18288"/>
              <a:gd name="csX16" fmla="*/ 10853928 w 10853928"/>
              <a:gd name="csY16" fmla="*/ 0 h 18288"/>
              <a:gd name="csX17" fmla="*/ 10853928 w 10853928"/>
              <a:gd name="csY17" fmla="*/ 18288 h 18288"/>
              <a:gd name="csX18" fmla="*/ 10392636 w 10853928"/>
              <a:gd name="csY18" fmla="*/ 18288 h 18288"/>
              <a:gd name="csX19" fmla="*/ 9497187 w 10853928"/>
              <a:gd name="csY19" fmla="*/ 18288 h 18288"/>
              <a:gd name="csX20" fmla="*/ 8818817 w 10853928"/>
              <a:gd name="csY20" fmla="*/ 18288 h 18288"/>
              <a:gd name="csX21" fmla="*/ 8466064 w 10853928"/>
              <a:gd name="csY21" fmla="*/ 18288 h 18288"/>
              <a:gd name="csX22" fmla="*/ 7787693 w 10853928"/>
              <a:gd name="csY22" fmla="*/ 18288 h 18288"/>
              <a:gd name="csX23" fmla="*/ 7217862 w 10853928"/>
              <a:gd name="csY23" fmla="*/ 18288 h 18288"/>
              <a:gd name="csX24" fmla="*/ 6648031 w 10853928"/>
              <a:gd name="csY24" fmla="*/ 18288 h 18288"/>
              <a:gd name="csX25" fmla="*/ 6078200 w 10853928"/>
              <a:gd name="csY25" fmla="*/ 18288 h 18288"/>
              <a:gd name="csX26" fmla="*/ 5508368 w 10853928"/>
              <a:gd name="csY26" fmla="*/ 18288 h 18288"/>
              <a:gd name="csX27" fmla="*/ 4721459 w 10853928"/>
              <a:gd name="csY27" fmla="*/ 18288 h 18288"/>
              <a:gd name="csX28" fmla="*/ 4043088 w 10853928"/>
              <a:gd name="csY28" fmla="*/ 18288 h 18288"/>
              <a:gd name="csX29" fmla="*/ 3690336 w 10853928"/>
              <a:gd name="csY29" fmla="*/ 18288 h 18288"/>
              <a:gd name="csX30" fmla="*/ 3120504 w 10853928"/>
              <a:gd name="csY30" fmla="*/ 18288 h 18288"/>
              <a:gd name="csX31" fmla="*/ 2333595 w 10853928"/>
              <a:gd name="csY31" fmla="*/ 18288 h 18288"/>
              <a:gd name="csX32" fmla="*/ 1872303 w 10853928"/>
              <a:gd name="csY32" fmla="*/ 18288 h 18288"/>
              <a:gd name="csX33" fmla="*/ 976854 w 10853928"/>
              <a:gd name="csY33" fmla="*/ 18288 h 18288"/>
              <a:gd name="csX34" fmla="*/ 0 w 10853928"/>
              <a:gd name="csY34" fmla="*/ 18288 h 18288"/>
              <a:gd name="csX35" fmla="*/ 0 w 10853928"/>
              <a:gd name="csY35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  <a:cxn ang="0">
                <a:pos x="csX34" y="csY34"/>
              </a:cxn>
              <a:cxn ang="0">
                <a:pos x="csX35" y="csY35"/>
              </a:cxn>
            </a:cxnLst>
            <a:rect l="l" t="t" r="r" b="b"/>
            <a:pathLst>
              <a:path w="10853928" h="18288" fill="none" extrusionOk="0">
                <a:moveTo>
                  <a:pt x="0" y="0"/>
                </a:moveTo>
                <a:cubicBezTo>
                  <a:pt x="146993" y="-19076"/>
                  <a:pt x="347684" y="-4790"/>
                  <a:pt x="461292" y="0"/>
                </a:cubicBezTo>
                <a:cubicBezTo>
                  <a:pt x="574900" y="4790"/>
                  <a:pt x="808367" y="19821"/>
                  <a:pt x="1139662" y="0"/>
                </a:cubicBezTo>
                <a:cubicBezTo>
                  <a:pt x="1470957" y="-19821"/>
                  <a:pt x="1627405" y="5721"/>
                  <a:pt x="1926572" y="0"/>
                </a:cubicBezTo>
                <a:cubicBezTo>
                  <a:pt x="2225739" y="-5721"/>
                  <a:pt x="2137730" y="-3235"/>
                  <a:pt x="2279325" y="0"/>
                </a:cubicBezTo>
                <a:cubicBezTo>
                  <a:pt x="2420920" y="3235"/>
                  <a:pt x="2456518" y="9685"/>
                  <a:pt x="2632078" y="0"/>
                </a:cubicBezTo>
                <a:cubicBezTo>
                  <a:pt x="2807638" y="-9685"/>
                  <a:pt x="3211516" y="-43007"/>
                  <a:pt x="3527527" y="0"/>
                </a:cubicBezTo>
                <a:cubicBezTo>
                  <a:pt x="3843538" y="43007"/>
                  <a:pt x="4058833" y="22042"/>
                  <a:pt x="4205897" y="0"/>
                </a:cubicBezTo>
                <a:cubicBezTo>
                  <a:pt x="4352961" y="-22042"/>
                  <a:pt x="4474805" y="-11846"/>
                  <a:pt x="4558650" y="0"/>
                </a:cubicBezTo>
                <a:cubicBezTo>
                  <a:pt x="4642495" y="11846"/>
                  <a:pt x="5041928" y="-6069"/>
                  <a:pt x="5237020" y="0"/>
                </a:cubicBezTo>
                <a:cubicBezTo>
                  <a:pt x="5432112" y="6069"/>
                  <a:pt x="5943266" y="-17479"/>
                  <a:pt x="6132469" y="0"/>
                </a:cubicBezTo>
                <a:cubicBezTo>
                  <a:pt x="6321672" y="17479"/>
                  <a:pt x="6483872" y="26234"/>
                  <a:pt x="6702301" y="0"/>
                </a:cubicBezTo>
                <a:cubicBezTo>
                  <a:pt x="6920730" y="-26234"/>
                  <a:pt x="6991194" y="-15156"/>
                  <a:pt x="7272132" y="0"/>
                </a:cubicBezTo>
                <a:cubicBezTo>
                  <a:pt x="7553070" y="15156"/>
                  <a:pt x="7684444" y="-32961"/>
                  <a:pt x="7950502" y="0"/>
                </a:cubicBezTo>
                <a:cubicBezTo>
                  <a:pt x="8216560" y="32961"/>
                  <a:pt x="8493290" y="-10491"/>
                  <a:pt x="8737412" y="0"/>
                </a:cubicBezTo>
                <a:cubicBezTo>
                  <a:pt x="8981534" y="10491"/>
                  <a:pt x="9191586" y="-13899"/>
                  <a:pt x="9524322" y="0"/>
                </a:cubicBezTo>
                <a:cubicBezTo>
                  <a:pt x="9857058" y="13899"/>
                  <a:pt x="10297509" y="7485"/>
                  <a:pt x="10853928" y="0"/>
                </a:cubicBezTo>
                <a:cubicBezTo>
                  <a:pt x="10854574" y="4451"/>
                  <a:pt x="10854418" y="9226"/>
                  <a:pt x="10853928" y="18288"/>
                </a:cubicBezTo>
                <a:cubicBezTo>
                  <a:pt x="10691638" y="28522"/>
                  <a:pt x="10574319" y="29578"/>
                  <a:pt x="10392636" y="18288"/>
                </a:cubicBezTo>
                <a:cubicBezTo>
                  <a:pt x="10210953" y="6998"/>
                  <a:pt x="9836277" y="-16742"/>
                  <a:pt x="9497187" y="18288"/>
                </a:cubicBezTo>
                <a:cubicBezTo>
                  <a:pt x="9158097" y="53318"/>
                  <a:pt x="9119479" y="30714"/>
                  <a:pt x="8818817" y="18288"/>
                </a:cubicBezTo>
                <a:cubicBezTo>
                  <a:pt x="8518155" y="5863"/>
                  <a:pt x="8640037" y="6483"/>
                  <a:pt x="8466064" y="18288"/>
                </a:cubicBezTo>
                <a:cubicBezTo>
                  <a:pt x="8292091" y="30093"/>
                  <a:pt x="7997656" y="18914"/>
                  <a:pt x="7787693" y="18288"/>
                </a:cubicBezTo>
                <a:cubicBezTo>
                  <a:pt x="7577730" y="17662"/>
                  <a:pt x="7412468" y="21416"/>
                  <a:pt x="7217862" y="18288"/>
                </a:cubicBezTo>
                <a:cubicBezTo>
                  <a:pt x="7023256" y="15160"/>
                  <a:pt x="6898018" y="14824"/>
                  <a:pt x="6648031" y="18288"/>
                </a:cubicBezTo>
                <a:cubicBezTo>
                  <a:pt x="6398044" y="21752"/>
                  <a:pt x="6254402" y="38625"/>
                  <a:pt x="6078200" y="18288"/>
                </a:cubicBezTo>
                <a:cubicBezTo>
                  <a:pt x="5901998" y="-2049"/>
                  <a:pt x="5622886" y="3213"/>
                  <a:pt x="5508368" y="18288"/>
                </a:cubicBezTo>
                <a:cubicBezTo>
                  <a:pt x="5393850" y="33363"/>
                  <a:pt x="5036260" y="26830"/>
                  <a:pt x="4721459" y="18288"/>
                </a:cubicBezTo>
                <a:cubicBezTo>
                  <a:pt x="4406658" y="9746"/>
                  <a:pt x="4239221" y="41551"/>
                  <a:pt x="4043088" y="18288"/>
                </a:cubicBezTo>
                <a:cubicBezTo>
                  <a:pt x="3846955" y="-4975"/>
                  <a:pt x="3818802" y="34658"/>
                  <a:pt x="3690336" y="18288"/>
                </a:cubicBezTo>
                <a:cubicBezTo>
                  <a:pt x="3561870" y="1918"/>
                  <a:pt x="3265491" y="42194"/>
                  <a:pt x="3120504" y="18288"/>
                </a:cubicBezTo>
                <a:cubicBezTo>
                  <a:pt x="2975517" y="-5618"/>
                  <a:pt x="2720254" y="36673"/>
                  <a:pt x="2333595" y="18288"/>
                </a:cubicBezTo>
                <a:cubicBezTo>
                  <a:pt x="1946936" y="-97"/>
                  <a:pt x="2097241" y="5776"/>
                  <a:pt x="1872303" y="18288"/>
                </a:cubicBezTo>
                <a:cubicBezTo>
                  <a:pt x="1647365" y="30800"/>
                  <a:pt x="1282708" y="45380"/>
                  <a:pt x="976854" y="18288"/>
                </a:cubicBezTo>
                <a:cubicBezTo>
                  <a:pt x="671000" y="-8804"/>
                  <a:pt x="408401" y="-12775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853928" h="18288" stroke="0" extrusionOk="0">
                <a:moveTo>
                  <a:pt x="0" y="0"/>
                </a:moveTo>
                <a:cubicBezTo>
                  <a:pt x="267322" y="15284"/>
                  <a:pt x="415388" y="-21048"/>
                  <a:pt x="569831" y="0"/>
                </a:cubicBezTo>
                <a:cubicBezTo>
                  <a:pt x="724274" y="21048"/>
                  <a:pt x="769333" y="-2353"/>
                  <a:pt x="922584" y="0"/>
                </a:cubicBezTo>
                <a:cubicBezTo>
                  <a:pt x="1075835" y="2353"/>
                  <a:pt x="1399490" y="-145"/>
                  <a:pt x="1818033" y="0"/>
                </a:cubicBezTo>
                <a:cubicBezTo>
                  <a:pt x="2236576" y="145"/>
                  <a:pt x="2145330" y="5482"/>
                  <a:pt x="2387864" y="0"/>
                </a:cubicBezTo>
                <a:cubicBezTo>
                  <a:pt x="2630398" y="-5482"/>
                  <a:pt x="2793207" y="18487"/>
                  <a:pt x="2957695" y="0"/>
                </a:cubicBezTo>
                <a:cubicBezTo>
                  <a:pt x="3122183" y="-18487"/>
                  <a:pt x="3579141" y="19003"/>
                  <a:pt x="3853144" y="0"/>
                </a:cubicBezTo>
                <a:cubicBezTo>
                  <a:pt x="4127147" y="-19003"/>
                  <a:pt x="4209857" y="12211"/>
                  <a:pt x="4314436" y="0"/>
                </a:cubicBezTo>
                <a:cubicBezTo>
                  <a:pt x="4419015" y="-12211"/>
                  <a:pt x="4762459" y="-17220"/>
                  <a:pt x="5209885" y="0"/>
                </a:cubicBezTo>
                <a:cubicBezTo>
                  <a:pt x="5657311" y="17220"/>
                  <a:pt x="5692663" y="-3290"/>
                  <a:pt x="6105335" y="0"/>
                </a:cubicBezTo>
                <a:cubicBezTo>
                  <a:pt x="6518007" y="3290"/>
                  <a:pt x="6455516" y="-5124"/>
                  <a:pt x="6783705" y="0"/>
                </a:cubicBezTo>
                <a:cubicBezTo>
                  <a:pt x="7111894" y="5124"/>
                  <a:pt x="7441941" y="-17829"/>
                  <a:pt x="7679154" y="0"/>
                </a:cubicBezTo>
                <a:cubicBezTo>
                  <a:pt x="7916367" y="17829"/>
                  <a:pt x="8102967" y="-24363"/>
                  <a:pt x="8248985" y="0"/>
                </a:cubicBezTo>
                <a:cubicBezTo>
                  <a:pt x="8395003" y="24363"/>
                  <a:pt x="8552393" y="25505"/>
                  <a:pt x="8818817" y="0"/>
                </a:cubicBezTo>
                <a:cubicBezTo>
                  <a:pt x="9085241" y="-25505"/>
                  <a:pt x="9411308" y="38000"/>
                  <a:pt x="9605726" y="0"/>
                </a:cubicBezTo>
                <a:cubicBezTo>
                  <a:pt x="9800144" y="-38000"/>
                  <a:pt x="10006468" y="-25741"/>
                  <a:pt x="10175558" y="0"/>
                </a:cubicBezTo>
                <a:cubicBezTo>
                  <a:pt x="10344648" y="25741"/>
                  <a:pt x="10696282" y="695"/>
                  <a:pt x="10853928" y="0"/>
                </a:cubicBezTo>
                <a:cubicBezTo>
                  <a:pt x="10853521" y="8690"/>
                  <a:pt x="10853774" y="14141"/>
                  <a:pt x="10853928" y="18288"/>
                </a:cubicBezTo>
                <a:cubicBezTo>
                  <a:pt x="10608124" y="24255"/>
                  <a:pt x="10343415" y="22307"/>
                  <a:pt x="10067018" y="18288"/>
                </a:cubicBezTo>
                <a:cubicBezTo>
                  <a:pt x="9790621" y="14270"/>
                  <a:pt x="9843266" y="3564"/>
                  <a:pt x="9714266" y="18288"/>
                </a:cubicBezTo>
                <a:cubicBezTo>
                  <a:pt x="9585266" y="33012"/>
                  <a:pt x="9379484" y="1875"/>
                  <a:pt x="9252974" y="18288"/>
                </a:cubicBezTo>
                <a:cubicBezTo>
                  <a:pt x="9126464" y="34701"/>
                  <a:pt x="8580678" y="-4904"/>
                  <a:pt x="8357525" y="18288"/>
                </a:cubicBezTo>
                <a:cubicBezTo>
                  <a:pt x="8134372" y="41480"/>
                  <a:pt x="7903199" y="26458"/>
                  <a:pt x="7679154" y="18288"/>
                </a:cubicBezTo>
                <a:cubicBezTo>
                  <a:pt x="7455109" y="10118"/>
                  <a:pt x="7435944" y="27109"/>
                  <a:pt x="7217862" y="18288"/>
                </a:cubicBezTo>
                <a:cubicBezTo>
                  <a:pt x="6999780" y="9467"/>
                  <a:pt x="6680409" y="18985"/>
                  <a:pt x="6539492" y="18288"/>
                </a:cubicBezTo>
                <a:cubicBezTo>
                  <a:pt x="6398575" y="17592"/>
                  <a:pt x="6312077" y="33018"/>
                  <a:pt x="6186739" y="18288"/>
                </a:cubicBezTo>
                <a:cubicBezTo>
                  <a:pt x="6061401" y="3558"/>
                  <a:pt x="5947033" y="12075"/>
                  <a:pt x="5833986" y="18288"/>
                </a:cubicBezTo>
                <a:cubicBezTo>
                  <a:pt x="5720939" y="24501"/>
                  <a:pt x="5482226" y="8586"/>
                  <a:pt x="5155616" y="18288"/>
                </a:cubicBezTo>
                <a:cubicBezTo>
                  <a:pt x="4829006" y="27991"/>
                  <a:pt x="4841274" y="29316"/>
                  <a:pt x="4694324" y="18288"/>
                </a:cubicBezTo>
                <a:cubicBezTo>
                  <a:pt x="4547374" y="7260"/>
                  <a:pt x="4077675" y="7013"/>
                  <a:pt x="3907414" y="18288"/>
                </a:cubicBezTo>
                <a:cubicBezTo>
                  <a:pt x="3737153" y="29564"/>
                  <a:pt x="3538393" y="21630"/>
                  <a:pt x="3446122" y="18288"/>
                </a:cubicBezTo>
                <a:cubicBezTo>
                  <a:pt x="3353851" y="14946"/>
                  <a:pt x="2990320" y="-8091"/>
                  <a:pt x="2659212" y="18288"/>
                </a:cubicBezTo>
                <a:cubicBezTo>
                  <a:pt x="2328104" y="44667"/>
                  <a:pt x="2427653" y="9607"/>
                  <a:pt x="2306460" y="18288"/>
                </a:cubicBezTo>
                <a:cubicBezTo>
                  <a:pt x="2185267" y="26969"/>
                  <a:pt x="1719763" y="3717"/>
                  <a:pt x="1519550" y="18288"/>
                </a:cubicBezTo>
                <a:cubicBezTo>
                  <a:pt x="1319337" y="32860"/>
                  <a:pt x="1167371" y="17040"/>
                  <a:pt x="1058258" y="18288"/>
                </a:cubicBezTo>
                <a:cubicBezTo>
                  <a:pt x="949145" y="19536"/>
                  <a:pt x="780234" y="31447"/>
                  <a:pt x="705505" y="18288"/>
                </a:cubicBezTo>
                <a:cubicBezTo>
                  <a:pt x="630776" y="5129"/>
                  <a:pt x="215796" y="30056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64F61CCE-8ADA-F744-0BA2-0267589D48AD}"/>
              </a:ext>
            </a:extLst>
          </p:cNvPr>
          <p:cNvSpPr txBox="1">
            <a:spLocks/>
          </p:cNvSpPr>
          <p:nvPr/>
        </p:nvSpPr>
        <p:spPr>
          <a:xfrm>
            <a:off x="2446637" y="2339151"/>
            <a:ext cx="10165491" cy="301422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v-SE" sz="5400" dirty="0"/>
              <a:t>Frågor kring organisation och ekonomi?</a:t>
            </a:r>
          </a:p>
        </p:txBody>
      </p:sp>
    </p:spTree>
    <p:extLst>
      <p:ext uri="{BB962C8B-B14F-4D97-AF65-F5344CB8AC3E}">
        <p14:creationId xmlns:p14="http://schemas.microsoft.com/office/powerpoint/2010/main" val="78120242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8C4D6C7-C09C-ADCD-7351-9D7E3472004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B20A1275-8D0C-6BA0-F14F-E6BC510F34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2BE5D48-2523-7A93-AF7C-A6154763796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8200" y="451381"/>
            <a:ext cx="10512552" cy="4066540"/>
          </a:xfrm>
        </p:spPr>
        <p:txBody>
          <a:bodyPr anchor="b">
            <a:normAutofit/>
          </a:bodyPr>
          <a:lstStyle/>
          <a:p>
            <a:r>
              <a:rPr lang="sv-SE" sz="6600" dirty="0"/>
              <a:t>Utanför planen – vad behövs för ett fungerande Irsta F18?</a:t>
            </a:r>
            <a:endParaRPr lang="sv-SE" sz="5400" dirty="0"/>
          </a:p>
        </p:txBody>
      </p:sp>
      <p:sp>
        <p:nvSpPr>
          <p:cNvPr id="10" name="sketch line">
            <a:extLst>
              <a:ext uri="{FF2B5EF4-FFF2-40B4-BE49-F238E27FC236}">
                <a16:creationId xmlns:a16="http://schemas.microsoft.com/office/drawing/2014/main" id="{BADD8D7D-CA93-E578-44E1-ABF1B28076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38200" y="4718595"/>
            <a:ext cx="5410200" cy="18288"/>
          </a:xfrm>
          <a:custGeom>
            <a:avLst/>
            <a:gdLst>
              <a:gd name="csX0" fmla="*/ 0 w 5410200"/>
              <a:gd name="csY0" fmla="*/ 0 h 18288"/>
              <a:gd name="csX1" fmla="*/ 568071 w 5410200"/>
              <a:gd name="csY1" fmla="*/ 0 h 18288"/>
              <a:gd name="csX2" fmla="*/ 1298448 w 5410200"/>
              <a:gd name="csY2" fmla="*/ 0 h 18288"/>
              <a:gd name="csX3" fmla="*/ 1920621 w 5410200"/>
              <a:gd name="csY3" fmla="*/ 0 h 18288"/>
              <a:gd name="csX4" fmla="*/ 2488692 w 5410200"/>
              <a:gd name="csY4" fmla="*/ 0 h 18288"/>
              <a:gd name="csX5" fmla="*/ 3219069 w 5410200"/>
              <a:gd name="csY5" fmla="*/ 0 h 18288"/>
              <a:gd name="csX6" fmla="*/ 3895344 w 5410200"/>
              <a:gd name="csY6" fmla="*/ 0 h 18288"/>
              <a:gd name="csX7" fmla="*/ 4571619 w 5410200"/>
              <a:gd name="csY7" fmla="*/ 0 h 18288"/>
              <a:gd name="csX8" fmla="*/ 5410200 w 5410200"/>
              <a:gd name="csY8" fmla="*/ 0 h 18288"/>
              <a:gd name="csX9" fmla="*/ 5410200 w 5410200"/>
              <a:gd name="csY9" fmla="*/ 18288 h 18288"/>
              <a:gd name="csX10" fmla="*/ 4842129 w 5410200"/>
              <a:gd name="csY10" fmla="*/ 18288 h 18288"/>
              <a:gd name="csX11" fmla="*/ 4328160 w 5410200"/>
              <a:gd name="csY11" fmla="*/ 18288 h 18288"/>
              <a:gd name="csX12" fmla="*/ 3597783 w 5410200"/>
              <a:gd name="csY12" fmla="*/ 18288 h 18288"/>
              <a:gd name="csX13" fmla="*/ 3029712 w 5410200"/>
              <a:gd name="csY13" fmla="*/ 18288 h 18288"/>
              <a:gd name="csX14" fmla="*/ 2299335 w 5410200"/>
              <a:gd name="csY14" fmla="*/ 18288 h 18288"/>
              <a:gd name="csX15" fmla="*/ 1514856 w 5410200"/>
              <a:gd name="csY15" fmla="*/ 18288 h 18288"/>
              <a:gd name="csX16" fmla="*/ 892683 w 5410200"/>
              <a:gd name="csY16" fmla="*/ 18288 h 18288"/>
              <a:gd name="csX17" fmla="*/ 0 w 5410200"/>
              <a:gd name="csY17" fmla="*/ 18288 h 18288"/>
              <a:gd name="csX18" fmla="*/ 0 w 5410200"/>
              <a:gd name="csY18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</a:cxnLst>
            <a:rect l="l" t="t" r="r" b="b"/>
            <a:pathLst>
              <a:path w="5410200" h="18288" fill="none" extrusionOk="0">
                <a:moveTo>
                  <a:pt x="0" y="0"/>
                </a:moveTo>
                <a:cubicBezTo>
                  <a:pt x="163050" y="-18707"/>
                  <a:pt x="319321" y="-16364"/>
                  <a:pt x="568071" y="0"/>
                </a:cubicBezTo>
                <a:cubicBezTo>
                  <a:pt x="816821" y="16364"/>
                  <a:pt x="1013224" y="-7268"/>
                  <a:pt x="1298448" y="0"/>
                </a:cubicBezTo>
                <a:cubicBezTo>
                  <a:pt x="1583672" y="7268"/>
                  <a:pt x="1631711" y="-3367"/>
                  <a:pt x="1920621" y="0"/>
                </a:cubicBezTo>
                <a:cubicBezTo>
                  <a:pt x="2209531" y="3367"/>
                  <a:pt x="2364420" y="-19184"/>
                  <a:pt x="2488692" y="0"/>
                </a:cubicBezTo>
                <a:cubicBezTo>
                  <a:pt x="2612964" y="19184"/>
                  <a:pt x="3023298" y="-34627"/>
                  <a:pt x="3219069" y="0"/>
                </a:cubicBezTo>
                <a:cubicBezTo>
                  <a:pt x="3414840" y="34627"/>
                  <a:pt x="3656810" y="24043"/>
                  <a:pt x="3895344" y="0"/>
                </a:cubicBezTo>
                <a:cubicBezTo>
                  <a:pt x="4133879" y="-24043"/>
                  <a:pt x="4393984" y="-19577"/>
                  <a:pt x="4571619" y="0"/>
                </a:cubicBezTo>
                <a:cubicBezTo>
                  <a:pt x="4749255" y="19577"/>
                  <a:pt x="5179928" y="-6281"/>
                  <a:pt x="5410200" y="0"/>
                </a:cubicBezTo>
                <a:cubicBezTo>
                  <a:pt x="5410730" y="6954"/>
                  <a:pt x="5410934" y="12839"/>
                  <a:pt x="5410200" y="18288"/>
                </a:cubicBezTo>
                <a:cubicBezTo>
                  <a:pt x="5139060" y="6751"/>
                  <a:pt x="5121593" y="31035"/>
                  <a:pt x="4842129" y="18288"/>
                </a:cubicBezTo>
                <a:cubicBezTo>
                  <a:pt x="4562665" y="5541"/>
                  <a:pt x="4448273" y="9487"/>
                  <a:pt x="4328160" y="18288"/>
                </a:cubicBezTo>
                <a:cubicBezTo>
                  <a:pt x="4208047" y="27089"/>
                  <a:pt x="3760936" y="22567"/>
                  <a:pt x="3597783" y="18288"/>
                </a:cubicBezTo>
                <a:cubicBezTo>
                  <a:pt x="3434630" y="14009"/>
                  <a:pt x="3299718" y="33213"/>
                  <a:pt x="3029712" y="18288"/>
                </a:cubicBezTo>
                <a:cubicBezTo>
                  <a:pt x="2759706" y="3363"/>
                  <a:pt x="2640159" y="27394"/>
                  <a:pt x="2299335" y="18288"/>
                </a:cubicBezTo>
                <a:cubicBezTo>
                  <a:pt x="1958511" y="9182"/>
                  <a:pt x="1801186" y="28985"/>
                  <a:pt x="1514856" y="18288"/>
                </a:cubicBezTo>
                <a:cubicBezTo>
                  <a:pt x="1228526" y="7591"/>
                  <a:pt x="1063509" y="-5305"/>
                  <a:pt x="892683" y="18288"/>
                </a:cubicBezTo>
                <a:cubicBezTo>
                  <a:pt x="721857" y="41881"/>
                  <a:pt x="186945" y="-20897"/>
                  <a:pt x="0" y="18288"/>
                </a:cubicBezTo>
                <a:cubicBezTo>
                  <a:pt x="-570" y="9279"/>
                  <a:pt x="132" y="5100"/>
                  <a:pt x="0" y="0"/>
                </a:cubicBezTo>
                <a:close/>
              </a:path>
              <a:path w="5410200" h="18288" stroke="0" extrusionOk="0">
                <a:moveTo>
                  <a:pt x="0" y="0"/>
                </a:moveTo>
                <a:cubicBezTo>
                  <a:pt x="285096" y="-4925"/>
                  <a:pt x="376456" y="22268"/>
                  <a:pt x="622173" y="0"/>
                </a:cubicBezTo>
                <a:cubicBezTo>
                  <a:pt x="867890" y="-22268"/>
                  <a:pt x="1031392" y="7228"/>
                  <a:pt x="1136142" y="0"/>
                </a:cubicBezTo>
                <a:cubicBezTo>
                  <a:pt x="1240892" y="-7228"/>
                  <a:pt x="1561853" y="9877"/>
                  <a:pt x="1920621" y="0"/>
                </a:cubicBezTo>
                <a:cubicBezTo>
                  <a:pt x="2279389" y="-9877"/>
                  <a:pt x="2367255" y="19546"/>
                  <a:pt x="2542794" y="0"/>
                </a:cubicBezTo>
                <a:cubicBezTo>
                  <a:pt x="2718333" y="-19546"/>
                  <a:pt x="2866732" y="-22226"/>
                  <a:pt x="3164967" y="0"/>
                </a:cubicBezTo>
                <a:cubicBezTo>
                  <a:pt x="3463202" y="22226"/>
                  <a:pt x="3568055" y="-2765"/>
                  <a:pt x="3949446" y="0"/>
                </a:cubicBezTo>
                <a:cubicBezTo>
                  <a:pt x="4330837" y="2765"/>
                  <a:pt x="4287895" y="10557"/>
                  <a:pt x="4517517" y="0"/>
                </a:cubicBezTo>
                <a:cubicBezTo>
                  <a:pt x="4747139" y="-10557"/>
                  <a:pt x="5149588" y="8716"/>
                  <a:pt x="5410200" y="0"/>
                </a:cubicBezTo>
                <a:cubicBezTo>
                  <a:pt x="5409517" y="5414"/>
                  <a:pt x="5409480" y="12510"/>
                  <a:pt x="5410200" y="18288"/>
                </a:cubicBezTo>
                <a:cubicBezTo>
                  <a:pt x="5163327" y="41494"/>
                  <a:pt x="5008749" y="10693"/>
                  <a:pt x="4842129" y="18288"/>
                </a:cubicBezTo>
                <a:cubicBezTo>
                  <a:pt x="4675509" y="25883"/>
                  <a:pt x="4433401" y="-615"/>
                  <a:pt x="4165854" y="18288"/>
                </a:cubicBezTo>
                <a:cubicBezTo>
                  <a:pt x="3898308" y="37191"/>
                  <a:pt x="3809032" y="-8710"/>
                  <a:pt x="3543681" y="18288"/>
                </a:cubicBezTo>
                <a:cubicBezTo>
                  <a:pt x="3278330" y="45286"/>
                  <a:pt x="3073876" y="-15917"/>
                  <a:pt x="2759202" y="18288"/>
                </a:cubicBezTo>
                <a:cubicBezTo>
                  <a:pt x="2444528" y="52493"/>
                  <a:pt x="2204144" y="3372"/>
                  <a:pt x="1974723" y="18288"/>
                </a:cubicBezTo>
                <a:cubicBezTo>
                  <a:pt x="1745302" y="33204"/>
                  <a:pt x="1602335" y="31490"/>
                  <a:pt x="1406652" y="18288"/>
                </a:cubicBezTo>
                <a:cubicBezTo>
                  <a:pt x="1210969" y="5086"/>
                  <a:pt x="923948" y="3161"/>
                  <a:pt x="730377" y="18288"/>
                </a:cubicBezTo>
                <a:cubicBezTo>
                  <a:pt x="536806" y="33415"/>
                  <a:pt x="336496" y="-141"/>
                  <a:pt x="0" y="18288"/>
                </a:cubicBezTo>
                <a:cubicBezTo>
                  <a:pt x="-306" y="11061"/>
                  <a:pt x="-655" y="7751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702911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E5C2B5A-5BB1-D854-295F-D4C82FE3D7A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20FDC009-DF7D-B075-29D4-3D6E5FFEFD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F922F5D-2FB9-1D37-0569-11300373E6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sv-SE" sz="5400" dirty="0"/>
              <a:t>Utanför planen – vad behöver göras</a:t>
            </a:r>
          </a:p>
        </p:txBody>
      </p:sp>
      <p:sp>
        <p:nvSpPr>
          <p:cNvPr id="10" name="sketch line">
            <a:extLst>
              <a:ext uri="{FF2B5EF4-FFF2-40B4-BE49-F238E27FC236}">
                <a16:creationId xmlns:a16="http://schemas.microsoft.com/office/drawing/2014/main" id="{8A795042-03C9-6BE6-0052-9DD8DAAD53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9036" y="1677373"/>
            <a:ext cx="10853928" cy="18288"/>
          </a:xfrm>
          <a:custGeom>
            <a:avLst/>
            <a:gdLst>
              <a:gd name="csX0" fmla="*/ 0 w 10853928"/>
              <a:gd name="csY0" fmla="*/ 0 h 18288"/>
              <a:gd name="csX1" fmla="*/ 461292 w 10853928"/>
              <a:gd name="csY1" fmla="*/ 0 h 18288"/>
              <a:gd name="csX2" fmla="*/ 1139662 w 10853928"/>
              <a:gd name="csY2" fmla="*/ 0 h 18288"/>
              <a:gd name="csX3" fmla="*/ 1926572 w 10853928"/>
              <a:gd name="csY3" fmla="*/ 0 h 18288"/>
              <a:gd name="csX4" fmla="*/ 2279325 w 10853928"/>
              <a:gd name="csY4" fmla="*/ 0 h 18288"/>
              <a:gd name="csX5" fmla="*/ 2632078 w 10853928"/>
              <a:gd name="csY5" fmla="*/ 0 h 18288"/>
              <a:gd name="csX6" fmla="*/ 3527527 w 10853928"/>
              <a:gd name="csY6" fmla="*/ 0 h 18288"/>
              <a:gd name="csX7" fmla="*/ 4205897 w 10853928"/>
              <a:gd name="csY7" fmla="*/ 0 h 18288"/>
              <a:gd name="csX8" fmla="*/ 4558650 w 10853928"/>
              <a:gd name="csY8" fmla="*/ 0 h 18288"/>
              <a:gd name="csX9" fmla="*/ 5237020 w 10853928"/>
              <a:gd name="csY9" fmla="*/ 0 h 18288"/>
              <a:gd name="csX10" fmla="*/ 6132469 w 10853928"/>
              <a:gd name="csY10" fmla="*/ 0 h 18288"/>
              <a:gd name="csX11" fmla="*/ 6702301 w 10853928"/>
              <a:gd name="csY11" fmla="*/ 0 h 18288"/>
              <a:gd name="csX12" fmla="*/ 7272132 w 10853928"/>
              <a:gd name="csY12" fmla="*/ 0 h 18288"/>
              <a:gd name="csX13" fmla="*/ 7950502 w 10853928"/>
              <a:gd name="csY13" fmla="*/ 0 h 18288"/>
              <a:gd name="csX14" fmla="*/ 8737412 w 10853928"/>
              <a:gd name="csY14" fmla="*/ 0 h 18288"/>
              <a:gd name="csX15" fmla="*/ 9524322 w 10853928"/>
              <a:gd name="csY15" fmla="*/ 0 h 18288"/>
              <a:gd name="csX16" fmla="*/ 10853928 w 10853928"/>
              <a:gd name="csY16" fmla="*/ 0 h 18288"/>
              <a:gd name="csX17" fmla="*/ 10853928 w 10853928"/>
              <a:gd name="csY17" fmla="*/ 18288 h 18288"/>
              <a:gd name="csX18" fmla="*/ 10392636 w 10853928"/>
              <a:gd name="csY18" fmla="*/ 18288 h 18288"/>
              <a:gd name="csX19" fmla="*/ 9497187 w 10853928"/>
              <a:gd name="csY19" fmla="*/ 18288 h 18288"/>
              <a:gd name="csX20" fmla="*/ 8818817 w 10853928"/>
              <a:gd name="csY20" fmla="*/ 18288 h 18288"/>
              <a:gd name="csX21" fmla="*/ 8466064 w 10853928"/>
              <a:gd name="csY21" fmla="*/ 18288 h 18288"/>
              <a:gd name="csX22" fmla="*/ 7787693 w 10853928"/>
              <a:gd name="csY22" fmla="*/ 18288 h 18288"/>
              <a:gd name="csX23" fmla="*/ 7217862 w 10853928"/>
              <a:gd name="csY23" fmla="*/ 18288 h 18288"/>
              <a:gd name="csX24" fmla="*/ 6648031 w 10853928"/>
              <a:gd name="csY24" fmla="*/ 18288 h 18288"/>
              <a:gd name="csX25" fmla="*/ 6078200 w 10853928"/>
              <a:gd name="csY25" fmla="*/ 18288 h 18288"/>
              <a:gd name="csX26" fmla="*/ 5508368 w 10853928"/>
              <a:gd name="csY26" fmla="*/ 18288 h 18288"/>
              <a:gd name="csX27" fmla="*/ 4721459 w 10853928"/>
              <a:gd name="csY27" fmla="*/ 18288 h 18288"/>
              <a:gd name="csX28" fmla="*/ 4043088 w 10853928"/>
              <a:gd name="csY28" fmla="*/ 18288 h 18288"/>
              <a:gd name="csX29" fmla="*/ 3690336 w 10853928"/>
              <a:gd name="csY29" fmla="*/ 18288 h 18288"/>
              <a:gd name="csX30" fmla="*/ 3120504 w 10853928"/>
              <a:gd name="csY30" fmla="*/ 18288 h 18288"/>
              <a:gd name="csX31" fmla="*/ 2333595 w 10853928"/>
              <a:gd name="csY31" fmla="*/ 18288 h 18288"/>
              <a:gd name="csX32" fmla="*/ 1872303 w 10853928"/>
              <a:gd name="csY32" fmla="*/ 18288 h 18288"/>
              <a:gd name="csX33" fmla="*/ 976854 w 10853928"/>
              <a:gd name="csY33" fmla="*/ 18288 h 18288"/>
              <a:gd name="csX34" fmla="*/ 0 w 10853928"/>
              <a:gd name="csY34" fmla="*/ 18288 h 18288"/>
              <a:gd name="csX35" fmla="*/ 0 w 10853928"/>
              <a:gd name="csY35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  <a:cxn ang="0">
                <a:pos x="csX34" y="csY34"/>
              </a:cxn>
              <a:cxn ang="0">
                <a:pos x="csX35" y="csY35"/>
              </a:cxn>
            </a:cxnLst>
            <a:rect l="l" t="t" r="r" b="b"/>
            <a:pathLst>
              <a:path w="10853928" h="18288" fill="none" extrusionOk="0">
                <a:moveTo>
                  <a:pt x="0" y="0"/>
                </a:moveTo>
                <a:cubicBezTo>
                  <a:pt x="146993" y="-19076"/>
                  <a:pt x="347684" y="-4790"/>
                  <a:pt x="461292" y="0"/>
                </a:cubicBezTo>
                <a:cubicBezTo>
                  <a:pt x="574900" y="4790"/>
                  <a:pt x="808367" y="19821"/>
                  <a:pt x="1139662" y="0"/>
                </a:cubicBezTo>
                <a:cubicBezTo>
                  <a:pt x="1470957" y="-19821"/>
                  <a:pt x="1627405" y="5721"/>
                  <a:pt x="1926572" y="0"/>
                </a:cubicBezTo>
                <a:cubicBezTo>
                  <a:pt x="2225739" y="-5721"/>
                  <a:pt x="2137730" y="-3235"/>
                  <a:pt x="2279325" y="0"/>
                </a:cubicBezTo>
                <a:cubicBezTo>
                  <a:pt x="2420920" y="3235"/>
                  <a:pt x="2456518" y="9685"/>
                  <a:pt x="2632078" y="0"/>
                </a:cubicBezTo>
                <a:cubicBezTo>
                  <a:pt x="2807638" y="-9685"/>
                  <a:pt x="3211516" y="-43007"/>
                  <a:pt x="3527527" y="0"/>
                </a:cubicBezTo>
                <a:cubicBezTo>
                  <a:pt x="3843538" y="43007"/>
                  <a:pt x="4058833" y="22042"/>
                  <a:pt x="4205897" y="0"/>
                </a:cubicBezTo>
                <a:cubicBezTo>
                  <a:pt x="4352961" y="-22042"/>
                  <a:pt x="4474805" y="-11846"/>
                  <a:pt x="4558650" y="0"/>
                </a:cubicBezTo>
                <a:cubicBezTo>
                  <a:pt x="4642495" y="11846"/>
                  <a:pt x="5041928" y="-6069"/>
                  <a:pt x="5237020" y="0"/>
                </a:cubicBezTo>
                <a:cubicBezTo>
                  <a:pt x="5432112" y="6069"/>
                  <a:pt x="5943266" y="-17479"/>
                  <a:pt x="6132469" y="0"/>
                </a:cubicBezTo>
                <a:cubicBezTo>
                  <a:pt x="6321672" y="17479"/>
                  <a:pt x="6483872" y="26234"/>
                  <a:pt x="6702301" y="0"/>
                </a:cubicBezTo>
                <a:cubicBezTo>
                  <a:pt x="6920730" y="-26234"/>
                  <a:pt x="6991194" y="-15156"/>
                  <a:pt x="7272132" y="0"/>
                </a:cubicBezTo>
                <a:cubicBezTo>
                  <a:pt x="7553070" y="15156"/>
                  <a:pt x="7684444" y="-32961"/>
                  <a:pt x="7950502" y="0"/>
                </a:cubicBezTo>
                <a:cubicBezTo>
                  <a:pt x="8216560" y="32961"/>
                  <a:pt x="8493290" y="-10491"/>
                  <a:pt x="8737412" y="0"/>
                </a:cubicBezTo>
                <a:cubicBezTo>
                  <a:pt x="8981534" y="10491"/>
                  <a:pt x="9191586" y="-13899"/>
                  <a:pt x="9524322" y="0"/>
                </a:cubicBezTo>
                <a:cubicBezTo>
                  <a:pt x="9857058" y="13899"/>
                  <a:pt x="10297509" y="7485"/>
                  <a:pt x="10853928" y="0"/>
                </a:cubicBezTo>
                <a:cubicBezTo>
                  <a:pt x="10854574" y="4451"/>
                  <a:pt x="10854418" y="9226"/>
                  <a:pt x="10853928" y="18288"/>
                </a:cubicBezTo>
                <a:cubicBezTo>
                  <a:pt x="10691638" y="28522"/>
                  <a:pt x="10574319" y="29578"/>
                  <a:pt x="10392636" y="18288"/>
                </a:cubicBezTo>
                <a:cubicBezTo>
                  <a:pt x="10210953" y="6998"/>
                  <a:pt x="9836277" y="-16742"/>
                  <a:pt x="9497187" y="18288"/>
                </a:cubicBezTo>
                <a:cubicBezTo>
                  <a:pt x="9158097" y="53318"/>
                  <a:pt x="9119479" y="30714"/>
                  <a:pt x="8818817" y="18288"/>
                </a:cubicBezTo>
                <a:cubicBezTo>
                  <a:pt x="8518155" y="5863"/>
                  <a:pt x="8640037" y="6483"/>
                  <a:pt x="8466064" y="18288"/>
                </a:cubicBezTo>
                <a:cubicBezTo>
                  <a:pt x="8292091" y="30093"/>
                  <a:pt x="7997656" y="18914"/>
                  <a:pt x="7787693" y="18288"/>
                </a:cubicBezTo>
                <a:cubicBezTo>
                  <a:pt x="7577730" y="17662"/>
                  <a:pt x="7412468" y="21416"/>
                  <a:pt x="7217862" y="18288"/>
                </a:cubicBezTo>
                <a:cubicBezTo>
                  <a:pt x="7023256" y="15160"/>
                  <a:pt x="6898018" y="14824"/>
                  <a:pt x="6648031" y="18288"/>
                </a:cubicBezTo>
                <a:cubicBezTo>
                  <a:pt x="6398044" y="21752"/>
                  <a:pt x="6254402" y="38625"/>
                  <a:pt x="6078200" y="18288"/>
                </a:cubicBezTo>
                <a:cubicBezTo>
                  <a:pt x="5901998" y="-2049"/>
                  <a:pt x="5622886" y="3213"/>
                  <a:pt x="5508368" y="18288"/>
                </a:cubicBezTo>
                <a:cubicBezTo>
                  <a:pt x="5393850" y="33363"/>
                  <a:pt x="5036260" y="26830"/>
                  <a:pt x="4721459" y="18288"/>
                </a:cubicBezTo>
                <a:cubicBezTo>
                  <a:pt x="4406658" y="9746"/>
                  <a:pt x="4239221" y="41551"/>
                  <a:pt x="4043088" y="18288"/>
                </a:cubicBezTo>
                <a:cubicBezTo>
                  <a:pt x="3846955" y="-4975"/>
                  <a:pt x="3818802" y="34658"/>
                  <a:pt x="3690336" y="18288"/>
                </a:cubicBezTo>
                <a:cubicBezTo>
                  <a:pt x="3561870" y="1918"/>
                  <a:pt x="3265491" y="42194"/>
                  <a:pt x="3120504" y="18288"/>
                </a:cubicBezTo>
                <a:cubicBezTo>
                  <a:pt x="2975517" y="-5618"/>
                  <a:pt x="2720254" y="36673"/>
                  <a:pt x="2333595" y="18288"/>
                </a:cubicBezTo>
                <a:cubicBezTo>
                  <a:pt x="1946936" y="-97"/>
                  <a:pt x="2097241" y="5776"/>
                  <a:pt x="1872303" y="18288"/>
                </a:cubicBezTo>
                <a:cubicBezTo>
                  <a:pt x="1647365" y="30800"/>
                  <a:pt x="1282708" y="45380"/>
                  <a:pt x="976854" y="18288"/>
                </a:cubicBezTo>
                <a:cubicBezTo>
                  <a:pt x="671000" y="-8804"/>
                  <a:pt x="408401" y="-12775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853928" h="18288" stroke="0" extrusionOk="0">
                <a:moveTo>
                  <a:pt x="0" y="0"/>
                </a:moveTo>
                <a:cubicBezTo>
                  <a:pt x="267322" y="15284"/>
                  <a:pt x="415388" y="-21048"/>
                  <a:pt x="569831" y="0"/>
                </a:cubicBezTo>
                <a:cubicBezTo>
                  <a:pt x="724274" y="21048"/>
                  <a:pt x="769333" y="-2353"/>
                  <a:pt x="922584" y="0"/>
                </a:cubicBezTo>
                <a:cubicBezTo>
                  <a:pt x="1075835" y="2353"/>
                  <a:pt x="1399490" y="-145"/>
                  <a:pt x="1818033" y="0"/>
                </a:cubicBezTo>
                <a:cubicBezTo>
                  <a:pt x="2236576" y="145"/>
                  <a:pt x="2145330" y="5482"/>
                  <a:pt x="2387864" y="0"/>
                </a:cubicBezTo>
                <a:cubicBezTo>
                  <a:pt x="2630398" y="-5482"/>
                  <a:pt x="2793207" y="18487"/>
                  <a:pt x="2957695" y="0"/>
                </a:cubicBezTo>
                <a:cubicBezTo>
                  <a:pt x="3122183" y="-18487"/>
                  <a:pt x="3579141" y="19003"/>
                  <a:pt x="3853144" y="0"/>
                </a:cubicBezTo>
                <a:cubicBezTo>
                  <a:pt x="4127147" y="-19003"/>
                  <a:pt x="4209857" y="12211"/>
                  <a:pt x="4314436" y="0"/>
                </a:cubicBezTo>
                <a:cubicBezTo>
                  <a:pt x="4419015" y="-12211"/>
                  <a:pt x="4762459" y="-17220"/>
                  <a:pt x="5209885" y="0"/>
                </a:cubicBezTo>
                <a:cubicBezTo>
                  <a:pt x="5657311" y="17220"/>
                  <a:pt x="5692663" y="-3290"/>
                  <a:pt x="6105335" y="0"/>
                </a:cubicBezTo>
                <a:cubicBezTo>
                  <a:pt x="6518007" y="3290"/>
                  <a:pt x="6455516" y="-5124"/>
                  <a:pt x="6783705" y="0"/>
                </a:cubicBezTo>
                <a:cubicBezTo>
                  <a:pt x="7111894" y="5124"/>
                  <a:pt x="7441941" y="-17829"/>
                  <a:pt x="7679154" y="0"/>
                </a:cubicBezTo>
                <a:cubicBezTo>
                  <a:pt x="7916367" y="17829"/>
                  <a:pt x="8102967" y="-24363"/>
                  <a:pt x="8248985" y="0"/>
                </a:cubicBezTo>
                <a:cubicBezTo>
                  <a:pt x="8395003" y="24363"/>
                  <a:pt x="8552393" y="25505"/>
                  <a:pt x="8818817" y="0"/>
                </a:cubicBezTo>
                <a:cubicBezTo>
                  <a:pt x="9085241" y="-25505"/>
                  <a:pt x="9411308" y="38000"/>
                  <a:pt x="9605726" y="0"/>
                </a:cubicBezTo>
                <a:cubicBezTo>
                  <a:pt x="9800144" y="-38000"/>
                  <a:pt x="10006468" y="-25741"/>
                  <a:pt x="10175558" y="0"/>
                </a:cubicBezTo>
                <a:cubicBezTo>
                  <a:pt x="10344648" y="25741"/>
                  <a:pt x="10696282" y="695"/>
                  <a:pt x="10853928" y="0"/>
                </a:cubicBezTo>
                <a:cubicBezTo>
                  <a:pt x="10853521" y="8690"/>
                  <a:pt x="10853774" y="14141"/>
                  <a:pt x="10853928" y="18288"/>
                </a:cubicBezTo>
                <a:cubicBezTo>
                  <a:pt x="10608124" y="24255"/>
                  <a:pt x="10343415" y="22307"/>
                  <a:pt x="10067018" y="18288"/>
                </a:cubicBezTo>
                <a:cubicBezTo>
                  <a:pt x="9790621" y="14270"/>
                  <a:pt x="9843266" y="3564"/>
                  <a:pt x="9714266" y="18288"/>
                </a:cubicBezTo>
                <a:cubicBezTo>
                  <a:pt x="9585266" y="33012"/>
                  <a:pt x="9379484" y="1875"/>
                  <a:pt x="9252974" y="18288"/>
                </a:cubicBezTo>
                <a:cubicBezTo>
                  <a:pt x="9126464" y="34701"/>
                  <a:pt x="8580678" y="-4904"/>
                  <a:pt x="8357525" y="18288"/>
                </a:cubicBezTo>
                <a:cubicBezTo>
                  <a:pt x="8134372" y="41480"/>
                  <a:pt x="7903199" y="26458"/>
                  <a:pt x="7679154" y="18288"/>
                </a:cubicBezTo>
                <a:cubicBezTo>
                  <a:pt x="7455109" y="10118"/>
                  <a:pt x="7435944" y="27109"/>
                  <a:pt x="7217862" y="18288"/>
                </a:cubicBezTo>
                <a:cubicBezTo>
                  <a:pt x="6999780" y="9467"/>
                  <a:pt x="6680409" y="18985"/>
                  <a:pt x="6539492" y="18288"/>
                </a:cubicBezTo>
                <a:cubicBezTo>
                  <a:pt x="6398575" y="17592"/>
                  <a:pt x="6312077" y="33018"/>
                  <a:pt x="6186739" y="18288"/>
                </a:cubicBezTo>
                <a:cubicBezTo>
                  <a:pt x="6061401" y="3558"/>
                  <a:pt x="5947033" y="12075"/>
                  <a:pt x="5833986" y="18288"/>
                </a:cubicBezTo>
                <a:cubicBezTo>
                  <a:pt x="5720939" y="24501"/>
                  <a:pt x="5482226" y="8586"/>
                  <a:pt x="5155616" y="18288"/>
                </a:cubicBezTo>
                <a:cubicBezTo>
                  <a:pt x="4829006" y="27991"/>
                  <a:pt x="4841274" y="29316"/>
                  <a:pt x="4694324" y="18288"/>
                </a:cubicBezTo>
                <a:cubicBezTo>
                  <a:pt x="4547374" y="7260"/>
                  <a:pt x="4077675" y="7013"/>
                  <a:pt x="3907414" y="18288"/>
                </a:cubicBezTo>
                <a:cubicBezTo>
                  <a:pt x="3737153" y="29564"/>
                  <a:pt x="3538393" y="21630"/>
                  <a:pt x="3446122" y="18288"/>
                </a:cubicBezTo>
                <a:cubicBezTo>
                  <a:pt x="3353851" y="14946"/>
                  <a:pt x="2990320" y="-8091"/>
                  <a:pt x="2659212" y="18288"/>
                </a:cubicBezTo>
                <a:cubicBezTo>
                  <a:pt x="2328104" y="44667"/>
                  <a:pt x="2427653" y="9607"/>
                  <a:pt x="2306460" y="18288"/>
                </a:cubicBezTo>
                <a:cubicBezTo>
                  <a:pt x="2185267" y="26969"/>
                  <a:pt x="1719763" y="3717"/>
                  <a:pt x="1519550" y="18288"/>
                </a:cubicBezTo>
                <a:cubicBezTo>
                  <a:pt x="1319337" y="32860"/>
                  <a:pt x="1167371" y="17040"/>
                  <a:pt x="1058258" y="18288"/>
                </a:cubicBezTo>
                <a:cubicBezTo>
                  <a:pt x="949145" y="19536"/>
                  <a:pt x="780234" y="31447"/>
                  <a:pt x="705505" y="18288"/>
                </a:cubicBezTo>
                <a:cubicBezTo>
                  <a:pt x="630776" y="5129"/>
                  <a:pt x="215796" y="30056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C7BE14-CAAF-1DB3-B704-2000908A7D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37621"/>
            <a:ext cx="10515600" cy="4251960"/>
          </a:xfrm>
        </p:spPr>
        <p:txBody>
          <a:bodyPr>
            <a:normAutofit fontScale="62500" lnSpcReduction="20000"/>
          </a:bodyPr>
          <a:lstStyle/>
          <a:p>
            <a:r>
              <a:rPr lang="sv-SE" dirty="0"/>
              <a:t>Vad behöver vi göra?</a:t>
            </a:r>
          </a:p>
          <a:p>
            <a:pPr lvl="1"/>
            <a:r>
              <a:rPr lang="sv-SE" dirty="0"/>
              <a:t>Upprätthålla ett spelarregister och kommunicera till spelare/föräldrar via laget.se</a:t>
            </a:r>
          </a:p>
          <a:p>
            <a:pPr lvl="1"/>
            <a:r>
              <a:rPr lang="sv-SE" dirty="0"/>
              <a:t>Ta del av information via (fysiskt och digitalt) från styrelsen Irsta IF och agera utifrån den.</a:t>
            </a:r>
          </a:p>
          <a:p>
            <a:pPr lvl="1"/>
            <a:r>
              <a:rPr lang="sv-SE" dirty="0"/>
              <a:t>Se till att Irsta F18 uppgifter genomförst</a:t>
            </a:r>
          </a:p>
          <a:p>
            <a:pPr lvl="1"/>
            <a:r>
              <a:rPr lang="sv-SE" dirty="0"/>
              <a:t>Planera och boka poolspel</a:t>
            </a:r>
          </a:p>
          <a:p>
            <a:pPr lvl="1"/>
            <a:r>
              <a:rPr lang="sv-SE" dirty="0"/>
              <a:t>Planera träningar</a:t>
            </a:r>
          </a:p>
          <a:p>
            <a:pPr lvl="1"/>
            <a:r>
              <a:rPr lang="sv-SE" dirty="0"/>
              <a:t>Planera möten</a:t>
            </a:r>
          </a:p>
          <a:p>
            <a:pPr lvl="1"/>
            <a:r>
              <a:rPr lang="sv-SE" dirty="0"/>
              <a:t>Hålla i möten</a:t>
            </a:r>
          </a:p>
          <a:p>
            <a:pPr lvl="1"/>
            <a:r>
              <a:rPr lang="sv-SE" dirty="0"/>
              <a:t>Inbringa pengar till lagkassa, tex via sponsorer eller försäljning</a:t>
            </a:r>
          </a:p>
          <a:p>
            <a:pPr lvl="1"/>
            <a:r>
              <a:rPr lang="sv-SE" dirty="0"/>
              <a:t>Beställa kläder och eventuellt annat material</a:t>
            </a:r>
          </a:p>
          <a:p>
            <a:pPr lvl="1"/>
            <a:r>
              <a:rPr lang="sv-SE" dirty="0"/>
              <a:t>Anordna kiosk ifall vi anordnar poolspel</a:t>
            </a:r>
          </a:p>
          <a:p>
            <a:pPr lvl="1"/>
            <a:r>
              <a:rPr lang="sv-SE" dirty="0"/>
              <a:t>Underhålla lagkonto och betala för utgifter</a:t>
            </a:r>
          </a:p>
          <a:p>
            <a:pPr lvl="1"/>
            <a:r>
              <a:rPr lang="sv-SE" dirty="0"/>
              <a:t>Eventuellt anordna övriga aktiviteter med barnen, avslutningar osv</a:t>
            </a:r>
          </a:p>
          <a:p>
            <a:pPr lvl="1"/>
            <a:r>
              <a:rPr lang="sv-SE" dirty="0"/>
              <a:t>För Irsta IF:</a:t>
            </a:r>
            <a:br>
              <a:rPr lang="sv-SE" dirty="0"/>
            </a:br>
            <a:r>
              <a:rPr lang="sv-SE" dirty="0"/>
              <a:t>Städa Ullviliden</a:t>
            </a:r>
            <a:br>
              <a:rPr lang="sv-SE" dirty="0"/>
            </a:br>
            <a:r>
              <a:rPr lang="sv-SE" dirty="0"/>
              <a:t>Ta hand om kiosk på Bilbingo</a:t>
            </a:r>
            <a:br>
              <a:rPr lang="sv-SE" dirty="0"/>
            </a:br>
            <a:r>
              <a:rPr lang="sv-SE" dirty="0"/>
              <a:t>Aroscupen – Arbeta där</a:t>
            </a:r>
          </a:p>
          <a:p>
            <a:pPr lvl="1"/>
            <a:r>
              <a:rPr lang="sv-SE" dirty="0"/>
              <a:t>Gå utbildningar – tex SvFF D (2x8 timmar + hemuppgift)</a:t>
            </a:r>
          </a:p>
          <a:p>
            <a:pPr lvl="1"/>
            <a:r>
              <a:rPr lang="sv-SE" dirty="0">
                <a:solidFill>
                  <a:srgbClr val="C00000"/>
                </a:solidFill>
              </a:rPr>
              <a:t>Kommer också komma, boka domare, boka planer och liknande</a:t>
            </a:r>
          </a:p>
        </p:txBody>
      </p:sp>
    </p:spTree>
    <p:extLst>
      <p:ext uri="{BB962C8B-B14F-4D97-AF65-F5344CB8AC3E}">
        <p14:creationId xmlns:p14="http://schemas.microsoft.com/office/powerpoint/2010/main" val="389678547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0671297-9D2F-24E1-CF65-9679BB43171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7DB9CC80-F76E-7F0C-6272-A971A999C5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CB974C3-96CC-C691-0377-48318E06C5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sv-SE" sz="5400" dirty="0"/>
              <a:t>Utanför planen – hur det ser ut idag</a:t>
            </a:r>
          </a:p>
        </p:txBody>
      </p:sp>
      <p:sp>
        <p:nvSpPr>
          <p:cNvPr id="10" name="sketch line">
            <a:extLst>
              <a:ext uri="{FF2B5EF4-FFF2-40B4-BE49-F238E27FC236}">
                <a16:creationId xmlns:a16="http://schemas.microsoft.com/office/drawing/2014/main" id="{C23E2AAC-7C02-B978-B4E4-D2E38553BE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9036" y="1677373"/>
            <a:ext cx="10853928" cy="18288"/>
          </a:xfrm>
          <a:custGeom>
            <a:avLst/>
            <a:gdLst>
              <a:gd name="csX0" fmla="*/ 0 w 10853928"/>
              <a:gd name="csY0" fmla="*/ 0 h 18288"/>
              <a:gd name="csX1" fmla="*/ 461292 w 10853928"/>
              <a:gd name="csY1" fmla="*/ 0 h 18288"/>
              <a:gd name="csX2" fmla="*/ 1139662 w 10853928"/>
              <a:gd name="csY2" fmla="*/ 0 h 18288"/>
              <a:gd name="csX3" fmla="*/ 1926572 w 10853928"/>
              <a:gd name="csY3" fmla="*/ 0 h 18288"/>
              <a:gd name="csX4" fmla="*/ 2279325 w 10853928"/>
              <a:gd name="csY4" fmla="*/ 0 h 18288"/>
              <a:gd name="csX5" fmla="*/ 2632078 w 10853928"/>
              <a:gd name="csY5" fmla="*/ 0 h 18288"/>
              <a:gd name="csX6" fmla="*/ 3527527 w 10853928"/>
              <a:gd name="csY6" fmla="*/ 0 h 18288"/>
              <a:gd name="csX7" fmla="*/ 4205897 w 10853928"/>
              <a:gd name="csY7" fmla="*/ 0 h 18288"/>
              <a:gd name="csX8" fmla="*/ 4558650 w 10853928"/>
              <a:gd name="csY8" fmla="*/ 0 h 18288"/>
              <a:gd name="csX9" fmla="*/ 5237020 w 10853928"/>
              <a:gd name="csY9" fmla="*/ 0 h 18288"/>
              <a:gd name="csX10" fmla="*/ 6132469 w 10853928"/>
              <a:gd name="csY10" fmla="*/ 0 h 18288"/>
              <a:gd name="csX11" fmla="*/ 6702301 w 10853928"/>
              <a:gd name="csY11" fmla="*/ 0 h 18288"/>
              <a:gd name="csX12" fmla="*/ 7272132 w 10853928"/>
              <a:gd name="csY12" fmla="*/ 0 h 18288"/>
              <a:gd name="csX13" fmla="*/ 7950502 w 10853928"/>
              <a:gd name="csY13" fmla="*/ 0 h 18288"/>
              <a:gd name="csX14" fmla="*/ 8737412 w 10853928"/>
              <a:gd name="csY14" fmla="*/ 0 h 18288"/>
              <a:gd name="csX15" fmla="*/ 9524322 w 10853928"/>
              <a:gd name="csY15" fmla="*/ 0 h 18288"/>
              <a:gd name="csX16" fmla="*/ 10853928 w 10853928"/>
              <a:gd name="csY16" fmla="*/ 0 h 18288"/>
              <a:gd name="csX17" fmla="*/ 10853928 w 10853928"/>
              <a:gd name="csY17" fmla="*/ 18288 h 18288"/>
              <a:gd name="csX18" fmla="*/ 10392636 w 10853928"/>
              <a:gd name="csY18" fmla="*/ 18288 h 18288"/>
              <a:gd name="csX19" fmla="*/ 9497187 w 10853928"/>
              <a:gd name="csY19" fmla="*/ 18288 h 18288"/>
              <a:gd name="csX20" fmla="*/ 8818817 w 10853928"/>
              <a:gd name="csY20" fmla="*/ 18288 h 18288"/>
              <a:gd name="csX21" fmla="*/ 8466064 w 10853928"/>
              <a:gd name="csY21" fmla="*/ 18288 h 18288"/>
              <a:gd name="csX22" fmla="*/ 7787693 w 10853928"/>
              <a:gd name="csY22" fmla="*/ 18288 h 18288"/>
              <a:gd name="csX23" fmla="*/ 7217862 w 10853928"/>
              <a:gd name="csY23" fmla="*/ 18288 h 18288"/>
              <a:gd name="csX24" fmla="*/ 6648031 w 10853928"/>
              <a:gd name="csY24" fmla="*/ 18288 h 18288"/>
              <a:gd name="csX25" fmla="*/ 6078200 w 10853928"/>
              <a:gd name="csY25" fmla="*/ 18288 h 18288"/>
              <a:gd name="csX26" fmla="*/ 5508368 w 10853928"/>
              <a:gd name="csY26" fmla="*/ 18288 h 18288"/>
              <a:gd name="csX27" fmla="*/ 4721459 w 10853928"/>
              <a:gd name="csY27" fmla="*/ 18288 h 18288"/>
              <a:gd name="csX28" fmla="*/ 4043088 w 10853928"/>
              <a:gd name="csY28" fmla="*/ 18288 h 18288"/>
              <a:gd name="csX29" fmla="*/ 3690336 w 10853928"/>
              <a:gd name="csY29" fmla="*/ 18288 h 18288"/>
              <a:gd name="csX30" fmla="*/ 3120504 w 10853928"/>
              <a:gd name="csY30" fmla="*/ 18288 h 18288"/>
              <a:gd name="csX31" fmla="*/ 2333595 w 10853928"/>
              <a:gd name="csY31" fmla="*/ 18288 h 18288"/>
              <a:gd name="csX32" fmla="*/ 1872303 w 10853928"/>
              <a:gd name="csY32" fmla="*/ 18288 h 18288"/>
              <a:gd name="csX33" fmla="*/ 976854 w 10853928"/>
              <a:gd name="csY33" fmla="*/ 18288 h 18288"/>
              <a:gd name="csX34" fmla="*/ 0 w 10853928"/>
              <a:gd name="csY34" fmla="*/ 18288 h 18288"/>
              <a:gd name="csX35" fmla="*/ 0 w 10853928"/>
              <a:gd name="csY35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  <a:cxn ang="0">
                <a:pos x="csX34" y="csY34"/>
              </a:cxn>
              <a:cxn ang="0">
                <a:pos x="csX35" y="csY35"/>
              </a:cxn>
            </a:cxnLst>
            <a:rect l="l" t="t" r="r" b="b"/>
            <a:pathLst>
              <a:path w="10853928" h="18288" fill="none" extrusionOk="0">
                <a:moveTo>
                  <a:pt x="0" y="0"/>
                </a:moveTo>
                <a:cubicBezTo>
                  <a:pt x="146993" y="-19076"/>
                  <a:pt x="347684" y="-4790"/>
                  <a:pt x="461292" y="0"/>
                </a:cubicBezTo>
                <a:cubicBezTo>
                  <a:pt x="574900" y="4790"/>
                  <a:pt x="808367" y="19821"/>
                  <a:pt x="1139662" y="0"/>
                </a:cubicBezTo>
                <a:cubicBezTo>
                  <a:pt x="1470957" y="-19821"/>
                  <a:pt x="1627405" y="5721"/>
                  <a:pt x="1926572" y="0"/>
                </a:cubicBezTo>
                <a:cubicBezTo>
                  <a:pt x="2225739" y="-5721"/>
                  <a:pt x="2137730" y="-3235"/>
                  <a:pt x="2279325" y="0"/>
                </a:cubicBezTo>
                <a:cubicBezTo>
                  <a:pt x="2420920" y="3235"/>
                  <a:pt x="2456518" y="9685"/>
                  <a:pt x="2632078" y="0"/>
                </a:cubicBezTo>
                <a:cubicBezTo>
                  <a:pt x="2807638" y="-9685"/>
                  <a:pt x="3211516" y="-43007"/>
                  <a:pt x="3527527" y="0"/>
                </a:cubicBezTo>
                <a:cubicBezTo>
                  <a:pt x="3843538" y="43007"/>
                  <a:pt x="4058833" y="22042"/>
                  <a:pt x="4205897" y="0"/>
                </a:cubicBezTo>
                <a:cubicBezTo>
                  <a:pt x="4352961" y="-22042"/>
                  <a:pt x="4474805" y="-11846"/>
                  <a:pt x="4558650" y="0"/>
                </a:cubicBezTo>
                <a:cubicBezTo>
                  <a:pt x="4642495" y="11846"/>
                  <a:pt x="5041928" y="-6069"/>
                  <a:pt x="5237020" y="0"/>
                </a:cubicBezTo>
                <a:cubicBezTo>
                  <a:pt x="5432112" y="6069"/>
                  <a:pt x="5943266" y="-17479"/>
                  <a:pt x="6132469" y="0"/>
                </a:cubicBezTo>
                <a:cubicBezTo>
                  <a:pt x="6321672" y="17479"/>
                  <a:pt x="6483872" y="26234"/>
                  <a:pt x="6702301" y="0"/>
                </a:cubicBezTo>
                <a:cubicBezTo>
                  <a:pt x="6920730" y="-26234"/>
                  <a:pt x="6991194" y="-15156"/>
                  <a:pt x="7272132" y="0"/>
                </a:cubicBezTo>
                <a:cubicBezTo>
                  <a:pt x="7553070" y="15156"/>
                  <a:pt x="7684444" y="-32961"/>
                  <a:pt x="7950502" y="0"/>
                </a:cubicBezTo>
                <a:cubicBezTo>
                  <a:pt x="8216560" y="32961"/>
                  <a:pt x="8493290" y="-10491"/>
                  <a:pt x="8737412" y="0"/>
                </a:cubicBezTo>
                <a:cubicBezTo>
                  <a:pt x="8981534" y="10491"/>
                  <a:pt x="9191586" y="-13899"/>
                  <a:pt x="9524322" y="0"/>
                </a:cubicBezTo>
                <a:cubicBezTo>
                  <a:pt x="9857058" y="13899"/>
                  <a:pt x="10297509" y="7485"/>
                  <a:pt x="10853928" y="0"/>
                </a:cubicBezTo>
                <a:cubicBezTo>
                  <a:pt x="10854574" y="4451"/>
                  <a:pt x="10854418" y="9226"/>
                  <a:pt x="10853928" y="18288"/>
                </a:cubicBezTo>
                <a:cubicBezTo>
                  <a:pt x="10691638" y="28522"/>
                  <a:pt x="10574319" y="29578"/>
                  <a:pt x="10392636" y="18288"/>
                </a:cubicBezTo>
                <a:cubicBezTo>
                  <a:pt x="10210953" y="6998"/>
                  <a:pt x="9836277" y="-16742"/>
                  <a:pt x="9497187" y="18288"/>
                </a:cubicBezTo>
                <a:cubicBezTo>
                  <a:pt x="9158097" y="53318"/>
                  <a:pt x="9119479" y="30714"/>
                  <a:pt x="8818817" y="18288"/>
                </a:cubicBezTo>
                <a:cubicBezTo>
                  <a:pt x="8518155" y="5863"/>
                  <a:pt x="8640037" y="6483"/>
                  <a:pt x="8466064" y="18288"/>
                </a:cubicBezTo>
                <a:cubicBezTo>
                  <a:pt x="8292091" y="30093"/>
                  <a:pt x="7997656" y="18914"/>
                  <a:pt x="7787693" y="18288"/>
                </a:cubicBezTo>
                <a:cubicBezTo>
                  <a:pt x="7577730" y="17662"/>
                  <a:pt x="7412468" y="21416"/>
                  <a:pt x="7217862" y="18288"/>
                </a:cubicBezTo>
                <a:cubicBezTo>
                  <a:pt x="7023256" y="15160"/>
                  <a:pt x="6898018" y="14824"/>
                  <a:pt x="6648031" y="18288"/>
                </a:cubicBezTo>
                <a:cubicBezTo>
                  <a:pt x="6398044" y="21752"/>
                  <a:pt x="6254402" y="38625"/>
                  <a:pt x="6078200" y="18288"/>
                </a:cubicBezTo>
                <a:cubicBezTo>
                  <a:pt x="5901998" y="-2049"/>
                  <a:pt x="5622886" y="3213"/>
                  <a:pt x="5508368" y="18288"/>
                </a:cubicBezTo>
                <a:cubicBezTo>
                  <a:pt x="5393850" y="33363"/>
                  <a:pt x="5036260" y="26830"/>
                  <a:pt x="4721459" y="18288"/>
                </a:cubicBezTo>
                <a:cubicBezTo>
                  <a:pt x="4406658" y="9746"/>
                  <a:pt x="4239221" y="41551"/>
                  <a:pt x="4043088" y="18288"/>
                </a:cubicBezTo>
                <a:cubicBezTo>
                  <a:pt x="3846955" y="-4975"/>
                  <a:pt x="3818802" y="34658"/>
                  <a:pt x="3690336" y="18288"/>
                </a:cubicBezTo>
                <a:cubicBezTo>
                  <a:pt x="3561870" y="1918"/>
                  <a:pt x="3265491" y="42194"/>
                  <a:pt x="3120504" y="18288"/>
                </a:cubicBezTo>
                <a:cubicBezTo>
                  <a:pt x="2975517" y="-5618"/>
                  <a:pt x="2720254" y="36673"/>
                  <a:pt x="2333595" y="18288"/>
                </a:cubicBezTo>
                <a:cubicBezTo>
                  <a:pt x="1946936" y="-97"/>
                  <a:pt x="2097241" y="5776"/>
                  <a:pt x="1872303" y="18288"/>
                </a:cubicBezTo>
                <a:cubicBezTo>
                  <a:pt x="1647365" y="30800"/>
                  <a:pt x="1282708" y="45380"/>
                  <a:pt x="976854" y="18288"/>
                </a:cubicBezTo>
                <a:cubicBezTo>
                  <a:pt x="671000" y="-8804"/>
                  <a:pt x="408401" y="-12775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853928" h="18288" stroke="0" extrusionOk="0">
                <a:moveTo>
                  <a:pt x="0" y="0"/>
                </a:moveTo>
                <a:cubicBezTo>
                  <a:pt x="267322" y="15284"/>
                  <a:pt x="415388" y="-21048"/>
                  <a:pt x="569831" y="0"/>
                </a:cubicBezTo>
                <a:cubicBezTo>
                  <a:pt x="724274" y="21048"/>
                  <a:pt x="769333" y="-2353"/>
                  <a:pt x="922584" y="0"/>
                </a:cubicBezTo>
                <a:cubicBezTo>
                  <a:pt x="1075835" y="2353"/>
                  <a:pt x="1399490" y="-145"/>
                  <a:pt x="1818033" y="0"/>
                </a:cubicBezTo>
                <a:cubicBezTo>
                  <a:pt x="2236576" y="145"/>
                  <a:pt x="2145330" y="5482"/>
                  <a:pt x="2387864" y="0"/>
                </a:cubicBezTo>
                <a:cubicBezTo>
                  <a:pt x="2630398" y="-5482"/>
                  <a:pt x="2793207" y="18487"/>
                  <a:pt x="2957695" y="0"/>
                </a:cubicBezTo>
                <a:cubicBezTo>
                  <a:pt x="3122183" y="-18487"/>
                  <a:pt x="3579141" y="19003"/>
                  <a:pt x="3853144" y="0"/>
                </a:cubicBezTo>
                <a:cubicBezTo>
                  <a:pt x="4127147" y="-19003"/>
                  <a:pt x="4209857" y="12211"/>
                  <a:pt x="4314436" y="0"/>
                </a:cubicBezTo>
                <a:cubicBezTo>
                  <a:pt x="4419015" y="-12211"/>
                  <a:pt x="4762459" y="-17220"/>
                  <a:pt x="5209885" y="0"/>
                </a:cubicBezTo>
                <a:cubicBezTo>
                  <a:pt x="5657311" y="17220"/>
                  <a:pt x="5692663" y="-3290"/>
                  <a:pt x="6105335" y="0"/>
                </a:cubicBezTo>
                <a:cubicBezTo>
                  <a:pt x="6518007" y="3290"/>
                  <a:pt x="6455516" y="-5124"/>
                  <a:pt x="6783705" y="0"/>
                </a:cubicBezTo>
                <a:cubicBezTo>
                  <a:pt x="7111894" y="5124"/>
                  <a:pt x="7441941" y="-17829"/>
                  <a:pt x="7679154" y="0"/>
                </a:cubicBezTo>
                <a:cubicBezTo>
                  <a:pt x="7916367" y="17829"/>
                  <a:pt x="8102967" y="-24363"/>
                  <a:pt x="8248985" y="0"/>
                </a:cubicBezTo>
                <a:cubicBezTo>
                  <a:pt x="8395003" y="24363"/>
                  <a:pt x="8552393" y="25505"/>
                  <a:pt x="8818817" y="0"/>
                </a:cubicBezTo>
                <a:cubicBezTo>
                  <a:pt x="9085241" y="-25505"/>
                  <a:pt x="9411308" y="38000"/>
                  <a:pt x="9605726" y="0"/>
                </a:cubicBezTo>
                <a:cubicBezTo>
                  <a:pt x="9800144" y="-38000"/>
                  <a:pt x="10006468" y="-25741"/>
                  <a:pt x="10175558" y="0"/>
                </a:cubicBezTo>
                <a:cubicBezTo>
                  <a:pt x="10344648" y="25741"/>
                  <a:pt x="10696282" y="695"/>
                  <a:pt x="10853928" y="0"/>
                </a:cubicBezTo>
                <a:cubicBezTo>
                  <a:pt x="10853521" y="8690"/>
                  <a:pt x="10853774" y="14141"/>
                  <a:pt x="10853928" y="18288"/>
                </a:cubicBezTo>
                <a:cubicBezTo>
                  <a:pt x="10608124" y="24255"/>
                  <a:pt x="10343415" y="22307"/>
                  <a:pt x="10067018" y="18288"/>
                </a:cubicBezTo>
                <a:cubicBezTo>
                  <a:pt x="9790621" y="14270"/>
                  <a:pt x="9843266" y="3564"/>
                  <a:pt x="9714266" y="18288"/>
                </a:cubicBezTo>
                <a:cubicBezTo>
                  <a:pt x="9585266" y="33012"/>
                  <a:pt x="9379484" y="1875"/>
                  <a:pt x="9252974" y="18288"/>
                </a:cubicBezTo>
                <a:cubicBezTo>
                  <a:pt x="9126464" y="34701"/>
                  <a:pt x="8580678" y="-4904"/>
                  <a:pt x="8357525" y="18288"/>
                </a:cubicBezTo>
                <a:cubicBezTo>
                  <a:pt x="8134372" y="41480"/>
                  <a:pt x="7903199" y="26458"/>
                  <a:pt x="7679154" y="18288"/>
                </a:cubicBezTo>
                <a:cubicBezTo>
                  <a:pt x="7455109" y="10118"/>
                  <a:pt x="7435944" y="27109"/>
                  <a:pt x="7217862" y="18288"/>
                </a:cubicBezTo>
                <a:cubicBezTo>
                  <a:pt x="6999780" y="9467"/>
                  <a:pt x="6680409" y="18985"/>
                  <a:pt x="6539492" y="18288"/>
                </a:cubicBezTo>
                <a:cubicBezTo>
                  <a:pt x="6398575" y="17592"/>
                  <a:pt x="6312077" y="33018"/>
                  <a:pt x="6186739" y="18288"/>
                </a:cubicBezTo>
                <a:cubicBezTo>
                  <a:pt x="6061401" y="3558"/>
                  <a:pt x="5947033" y="12075"/>
                  <a:pt x="5833986" y="18288"/>
                </a:cubicBezTo>
                <a:cubicBezTo>
                  <a:pt x="5720939" y="24501"/>
                  <a:pt x="5482226" y="8586"/>
                  <a:pt x="5155616" y="18288"/>
                </a:cubicBezTo>
                <a:cubicBezTo>
                  <a:pt x="4829006" y="27991"/>
                  <a:pt x="4841274" y="29316"/>
                  <a:pt x="4694324" y="18288"/>
                </a:cubicBezTo>
                <a:cubicBezTo>
                  <a:pt x="4547374" y="7260"/>
                  <a:pt x="4077675" y="7013"/>
                  <a:pt x="3907414" y="18288"/>
                </a:cubicBezTo>
                <a:cubicBezTo>
                  <a:pt x="3737153" y="29564"/>
                  <a:pt x="3538393" y="21630"/>
                  <a:pt x="3446122" y="18288"/>
                </a:cubicBezTo>
                <a:cubicBezTo>
                  <a:pt x="3353851" y="14946"/>
                  <a:pt x="2990320" y="-8091"/>
                  <a:pt x="2659212" y="18288"/>
                </a:cubicBezTo>
                <a:cubicBezTo>
                  <a:pt x="2328104" y="44667"/>
                  <a:pt x="2427653" y="9607"/>
                  <a:pt x="2306460" y="18288"/>
                </a:cubicBezTo>
                <a:cubicBezTo>
                  <a:pt x="2185267" y="26969"/>
                  <a:pt x="1719763" y="3717"/>
                  <a:pt x="1519550" y="18288"/>
                </a:cubicBezTo>
                <a:cubicBezTo>
                  <a:pt x="1319337" y="32860"/>
                  <a:pt x="1167371" y="17040"/>
                  <a:pt x="1058258" y="18288"/>
                </a:cubicBezTo>
                <a:cubicBezTo>
                  <a:pt x="949145" y="19536"/>
                  <a:pt x="780234" y="31447"/>
                  <a:pt x="705505" y="18288"/>
                </a:cubicBezTo>
                <a:cubicBezTo>
                  <a:pt x="630776" y="5129"/>
                  <a:pt x="215796" y="30056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CF7D93-5A79-2EB5-F61A-9A11CE8D48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37621"/>
            <a:ext cx="10515600" cy="4251960"/>
          </a:xfrm>
        </p:spPr>
        <p:txBody>
          <a:bodyPr>
            <a:normAutofit fontScale="47500" lnSpcReduction="20000"/>
          </a:bodyPr>
          <a:lstStyle/>
          <a:p>
            <a:r>
              <a:rPr lang="sv-SE" dirty="0"/>
              <a:t>Tränarna</a:t>
            </a:r>
          </a:p>
          <a:p>
            <a:pPr lvl="1"/>
            <a:r>
              <a:rPr lang="sv-SE" dirty="0"/>
              <a:t>Upprätthålla ett spelarregister och kommunicera till spelare/föräldrar via laget.se</a:t>
            </a:r>
          </a:p>
          <a:p>
            <a:pPr lvl="1"/>
            <a:r>
              <a:rPr lang="sv-SE" dirty="0"/>
              <a:t>Ta del av information via (fysiskt och digitalt) från styrelsen Irsta IF och agera utifrån den.</a:t>
            </a:r>
          </a:p>
          <a:p>
            <a:pPr lvl="1"/>
            <a:r>
              <a:rPr lang="sv-SE" dirty="0"/>
              <a:t>Se till att Irsta F18 uppgifter genomförst</a:t>
            </a:r>
          </a:p>
          <a:p>
            <a:pPr lvl="1"/>
            <a:r>
              <a:rPr lang="sv-SE" dirty="0"/>
              <a:t>Planera och boka poolspel</a:t>
            </a:r>
          </a:p>
          <a:p>
            <a:pPr lvl="1"/>
            <a:r>
              <a:rPr lang="sv-SE" dirty="0"/>
              <a:t>Planera träningar</a:t>
            </a:r>
          </a:p>
          <a:p>
            <a:pPr lvl="1"/>
            <a:r>
              <a:rPr lang="sv-SE" dirty="0"/>
              <a:t>Planera möten</a:t>
            </a:r>
          </a:p>
          <a:p>
            <a:pPr lvl="1"/>
            <a:r>
              <a:rPr lang="sv-SE" dirty="0"/>
              <a:t>Hålla i möten</a:t>
            </a:r>
          </a:p>
          <a:p>
            <a:pPr lvl="1"/>
            <a:r>
              <a:rPr lang="sv-SE" dirty="0"/>
              <a:t>Beställa kläder och eventuellt annat material</a:t>
            </a:r>
          </a:p>
          <a:p>
            <a:pPr lvl="1"/>
            <a:r>
              <a:rPr lang="sv-SE" dirty="0"/>
              <a:t>Gå utbildningar – tex SvFF D (2 hela lördagar + hemuppgift)</a:t>
            </a:r>
          </a:p>
          <a:p>
            <a:pPr lvl="1"/>
            <a:r>
              <a:rPr lang="sv-SE" dirty="0"/>
              <a:t>Anordna kiosk ifall vi anordnar poolspel</a:t>
            </a:r>
          </a:p>
          <a:p>
            <a:pPr lvl="1"/>
            <a:r>
              <a:rPr lang="sv-SE" dirty="0"/>
              <a:t>Eventuellt anordna övriga aktiviteter med barnen, avslutningar osv</a:t>
            </a:r>
          </a:p>
          <a:p>
            <a:pPr lvl="1"/>
            <a:r>
              <a:rPr lang="sv-SE" dirty="0">
                <a:solidFill>
                  <a:srgbClr val="C00000"/>
                </a:solidFill>
              </a:rPr>
              <a:t>Kommer också komma, boka domare, boka planer och liknande</a:t>
            </a:r>
            <a:endParaRPr lang="sv-SE" dirty="0"/>
          </a:p>
          <a:p>
            <a:r>
              <a:rPr lang="sv-SE" dirty="0"/>
              <a:t>Kassör</a:t>
            </a:r>
          </a:p>
          <a:p>
            <a:pPr lvl="1"/>
            <a:r>
              <a:rPr lang="sv-SE" dirty="0"/>
              <a:t>Inbringa pengar till lagkassa, tex via sponsorer eller försäljning</a:t>
            </a:r>
          </a:p>
          <a:p>
            <a:pPr lvl="1"/>
            <a:r>
              <a:rPr lang="sv-SE" dirty="0"/>
              <a:t>Underhålla lagkonto och betala för utgifter</a:t>
            </a:r>
          </a:p>
          <a:p>
            <a:r>
              <a:rPr lang="sv-SE" dirty="0"/>
              <a:t>Övriga föräldrar</a:t>
            </a:r>
          </a:p>
          <a:p>
            <a:pPr lvl="1"/>
            <a:r>
              <a:rPr lang="sv-SE" dirty="0"/>
              <a:t>För Irsta IF:</a:t>
            </a:r>
            <a:br>
              <a:rPr lang="sv-SE" dirty="0"/>
            </a:br>
            <a:r>
              <a:rPr lang="sv-SE" dirty="0"/>
              <a:t>Städa Ullviliden</a:t>
            </a:r>
            <a:br>
              <a:rPr lang="sv-SE" dirty="0"/>
            </a:br>
            <a:r>
              <a:rPr lang="sv-SE" dirty="0"/>
              <a:t>Ta hand om kiosk på Bilbingo</a:t>
            </a:r>
            <a:br>
              <a:rPr lang="sv-SE" dirty="0"/>
            </a:br>
            <a:r>
              <a:rPr lang="sv-SE" dirty="0"/>
              <a:t>Aroscupen – Arbeta där</a:t>
            </a:r>
          </a:p>
        </p:txBody>
      </p:sp>
    </p:spTree>
    <p:extLst>
      <p:ext uri="{BB962C8B-B14F-4D97-AF65-F5344CB8AC3E}">
        <p14:creationId xmlns:p14="http://schemas.microsoft.com/office/powerpoint/2010/main" val="289072724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8C1D6E5-BD15-BAC3-E65C-7F42269C78D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7B6B5E05-8A86-E5FC-090A-0C6540B6E3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9BC02B0-8086-EA91-31EA-50F6BE32A2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sv-SE" sz="5400" dirty="0"/>
              <a:t>Jobbannons: Lagförälder sökes</a:t>
            </a:r>
          </a:p>
        </p:txBody>
      </p:sp>
      <p:sp>
        <p:nvSpPr>
          <p:cNvPr id="10" name="sketch line">
            <a:extLst>
              <a:ext uri="{FF2B5EF4-FFF2-40B4-BE49-F238E27FC236}">
                <a16:creationId xmlns:a16="http://schemas.microsoft.com/office/drawing/2014/main" id="{E8044814-F80B-5539-0A6F-8C000D4FC6C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9036" y="1677373"/>
            <a:ext cx="10853928" cy="18288"/>
          </a:xfrm>
          <a:custGeom>
            <a:avLst/>
            <a:gdLst>
              <a:gd name="csX0" fmla="*/ 0 w 10853928"/>
              <a:gd name="csY0" fmla="*/ 0 h 18288"/>
              <a:gd name="csX1" fmla="*/ 461292 w 10853928"/>
              <a:gd name="csY1" fmla="*/ 0 h 18288"/>
              <a:gd name="csX2" fmla="*/ 1139662 w 10853928"/>
              <a:gd name="csY2" fmla="*/ 0 h 18288"/>
              <a:gd name="csX3" fmla="*/ 1926572 w 10853928"/>
              <a:gd name="csY3" fmla="*/ 0 h 18288"/>
              <a:gd name="csX4" fmla="*/ 2279325 w 10853928"/>
              <a:gd name="csY4" fmla="*/ 0 h 18288"/>
              <a:gd name="csX5" fmla="*/ 2632078 w 10853928"/>
              <a:gd name="csY5" fmla="*/ 0 h 18288"/>
              <a:gd name="csX6" fmla="*/ 3527527 w 10853928"/>
              <a:gd name="csY6" fmla="*/ 0 h 18288"/>
              <a:gd name="csX7" fmla="*/ 4205897 w 10853928"/>
              <a:gd name="csY7" fmla="*/ 0 h 18288"/>
              <a:gd name="csX8" fmla="*/ 4558650 w 10853928"/>
              <a:gd name="csY8" fmla="*/ 0 h 18288"/>
              <a:gd name="csX9" fmla="*/ 5237020 w 10853928"/>
              <a:gd name="csY9" fmla="*/ 0 h 18288"/>
              <a:gd name="csX10" fmla="*/ 6132469 w 10853928"/>
              <a:gd name="csY10" fmla="*/ 0 h 18288"/>
              <a:gd name="csX11" fmla="*/ 6702301 w 10853928"/>
              <a:gd name="csY11" fmla="*/ 0 h 18288"/>
              <a:gd name="csX12" fmla="*/ 7272132 w 10853928"/>
              <a:gd name="csY12" fmla="*/ 0 h 18288"/>
              <a:gd name="csX13" fmla="*/ 7950502 w 10853928"/>
              <a:gd name="csY13" fmla="*/ 0 h 18288"/>
              <a:gd name="csX14" fmla="*/ 8737412 w 10853928"/>
              <a:gd name="csY14" fmla="*/ 0 h 18288"/>
              <a:gd name="csX15" fmla="*/ 9524322 w 10853928"/>
              <a:gd name="csY15" fmla="*/ 0 h 18288"/>
              <a:gd name="csX16" fmla="*/ 10853928 w 10853928"/>
              <a:gd name="csY16" fmla="*/ 0 h 18288"/>
              <a:gd name="csX17" fmla="*/ 10853928 w 10853928"/>
              <a:gd name="csY17" fmla="*/ 18288 h 18288"/>
              <a:gd name="csX18" fmla="*/ 10392636 w 10853928"/>
              <a:gd name="csY18" fmla="*/ 18288 h 18288"/>
              <a:gd name="csX19" fmla="*/ 9497187 w 10853928"/>
              <a:gd name="csY19" fmla="*/ 18288 h 18288"/>
              <a:gd name="csX20" fmla="*/ 8818817 w 10853928"/>
              <a:gd name="csY20" fmla="*/ 18288 h 18288"/>
              <a:gd name="csX21" fmla="*/ 8466064 w 10853928"/>
              <a:gd name="csY21" fmla="*/ 18288 h 18288"/>
              <a:gd name="csX22" fmla="*/ 7787693 w 10853928"/>
              <a:gd name="csY22" fmla="*/ 18288 h 18288"/>
              <a:gd name="csX23" fmla="*/ 7217862 w 10853928"/>
              <a:gd name="csY23" fmla="*/ 18288 h 18288"/>
              <a:gd name="csX24" fmla="*/ 6648031 w 10853928"/>
              <a:gd name="csY24" fmla="*/ 18288 h 18288"/>
              <a:gd name="csX25" fmla="*/ 6078200 w 10853928"/>
              <a:gd name="csY25" fmla="*/ 18288 h 18288"/>
              <a:gd name="csX26" fmla="*/ 5508368 w 10853928"/>
              <a:gd name="csY26" fmla="*/ 18288 h 18288"/>
              <a:gd name="csX27" fmla="*/ 4721459 w 10853928"/>
              <a:gd name="csY27" fmla="*/ 18288 h 18288"/>
              <a:gd name="csX28" fmla="*/ 4043088 w 10853928"/>
              <a:gd name="csY28" fmla="*/ 18288 h 18288"/>
              <a:gd name="csX29" fmla="*/ 3690336 w 10853928"/>
              <a:gd name="csY29" fmla="*/ 18288 h 18288"/>
              <a:gd name="csX30" fmla="*/ 3120504 w 10853928"/>
              <a:gd name="csY30" fmla="*/ 18288 h 18288"/>
              <a:gd name="csX31" fmla="*/ 2333595 w 10853928"/>
              <a:gd name="csY31" fmla="*/ 18288 h 18288"/>
              <a:gd name="csX32" fmla="*/ 1872303 w 10853928"/>
              <a:gd name="csY32" fmla="*/ 18288 h 18288"/>
              <a:gd name="csX33" fmla="*/ 976854 w 10853928"/>
              <a:gd name="csY33" fmla="*/ 18288 h 18288"/>
              <a:gd name="csX34" fmla="*/ 0 w 10853928"/>
              <a:gd name="csY34" fmla="*/ 18288 h 18288"/>
              <a:gd name="csX35" fmla="*/ 0 w 10853928"/>
              <a:gd name="csY35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  <a:cxn ang="0">
                <a:pos x="csX34" y="csY34"/>
              </a:cxn>
              <a:cxn ang="0">
                <a:pos x="csX35" y="csY35"/>
              </a:cxn>
            </a:cxnLst>
            <a:rect l="l" t="t" r="r" b="b"/>
            <a:pathLst>
              <a:path w="10853928" h="18288" fill="none" extrusionOk="0">
                <a:moveTo>
                  <a:pt x="0" y="0"/>
                </a:moveTo>
                <a:cubicBezTo>
                  <a:pt x="146993" y="-19076"/>
                  <a:pt x="347684" y="-4790"/>
                  <a:pt x="461292" y="0"/>
                </a:cubicBezTo>
                <a:cubicBezTo>
                  <a:pt x="574900" y="4790"/>
                  <a:pt x="808367" y="19821"/>
                  <a:pt x="1139662" y="0"/>
                </a:cubicBezTo>
                <a:cubicBezTo>
                  <a:pt x="1470957" y="-19821"/>
                  <a:pt x="1627405" y="5721"/>
                  <a:pt x="1926572" y="0"/>
                </a:cubicBezTo>
                <a:cubicBezTo>
                  <a:pt x="2225739" y="-5721"/>
                  <a:pt x="2137730" y="-3235"/>
                  <a:pt x="2279325" y="0"/>
                </a:cubicBezTo>
                <a:cubicBezTo>
                  <a:pt x="2420920" y="3235"/>
                  <a:pt x="2456518" y="9685"/>
                  <a:pt x="2632078" y="0"/>
                </a:cubicBezTo>
                <a:cubicBezTo>
                  <a:pt x="2807638" y="-9685"/>
                  <a:pt x="3211516" y="-43007"/>
                  <a:pt x="3527527" y="0"/>
                </a:cubicBezTo>
                <a:cubicBezTo>
                  <a:pt x="3843538" y="43007"/>
                  <a:pt x="4058833" y="22042"/>
                  <a:pt x="4205897" y="0"/>
                </a:cubicBezTo>
                <a:cubicBezTo>
                  <a:pt x="4352961" y="-22042"/>
                  <a:pt x="4474805" y="-11846"/>
                  <a:pt x="4558650" y="0"/>
                </a:cubicBezTo>
                <a:cubicBezTo>
                  <a:pt x="4642495" y="11846"/>
                  <a:pt x="5041928" y="-6069"/>
                  <a:pt x="5237020" y="0"/>
                </a:cubicBezTo>
                <a:cubicBezTo>
                  <a:pt x="5432112" y="6069"/>
                  <a:pt x="5943266" y="-17479"/>
                  <a:pt x="6132469" y="0"/>
                </a:cubicBezTo>
                <a:cubicBezTo>
                  <a:pt x="6321672" y="17479"/>
                  <a:pt x="6483872" y="26234"/>
                  <a:pt x="6702301" y="0"/>
                </a:cubicBezTo>
                <a:cubicBezTo>
                  <a:pt x="6920730" y="-26234"/>
                  <a:pt x="6991194" y="-15156"/>
                  <a:pt x="7272132" y="0"/>
                </a:cubicBezTo>
                <a:cubicBezTo>
                  <a:pt x="7553070" y="15156"/>
                  <a:pt x="7684444" y="-32961"/>
                  <a:pt x="7950502" y="0"/>
                </a:cubicBezTo>
                <a:cubicBezTo>
                  <a:pt x="8216560" y="32961"/>
                  <a:pt x="8493290" y="-10491"/>
                  <a:pt x="8737412" y="0"/>
                </a:cubicBezTo>
                <a:cubicBezTo>
                  <a:pt x="8981534" y="10491"/>
                  <a:pt x="9191586" y="-13899"/>
                  <a:pt x="9524322" y="0"/>
                </a:cubicBezTo>
                <a:cubicBezTo>
                  <a:pt x="9857058" y="13899"/>
                  <a:pt x="10297509" y="7485"/>
                  <a:pt x="10853928" y="0"/>
                </a:cubicBezTo>
                <a:cubicBezTo>
                  <a:pt x="10854574" y="4451"/>
                  <a:pt x="10854418" y="9226"/>
                  <a:pt x="10853928" y="18288"/>
                </a:cubicBezTo>
                <a:cubicBezTo>
                  <a:pt x="10691638" y="28522"/>
                  <a:pt x="10574319" y="29578"/>
                  <a:pt x="10392636" y="18288"/>
                </a:cubicBezTo>
                <a:cubicBezTo>
                  <a:pt x="10210953" y="6998"/>
                  <a:pt x="9836277" y="-16742"/>
                  <a:pt x="9497187" y="18288"/>
                </a:cubicBezTo>
                <a:cubicBezTo>
                  <a:pt x="9158097" y="53318"/>
                  <a:pt x="9119479" y="30714"/>
                  <a:pt x="8818817" y="18288"/>
                </a:cubicBezTo>
                <a:cubicBezTo>
                  <a:pt x="8518155" y="5863"/>
                  <a:pt x="8640037" y="6483"/>
                  <a:pt x="8466064" y="18288"/>
                </a:cubicBezTo>
                <a:cubicBezTo>
                  <a:pt x="8292091" y="30093"/>
                  <a:pt x="7997656" y="18914"/>
                  <a:pt x="7787693" y="18288"/>
                </a:cubicBezTo>
                <a:cubicBezTo>
                  <a:pt x="7577730" y="17662"/>
                  <a:pt x="7412468" y="21416"/>
                  <a:pt x="7217862" y="18288"/>
                </a:cubicBezTo>
                <a:cubicBezTo>
                  <a:pt x="7023256" y="15160"/>
                  <a:pt x="6898018" y="14824"/>
                  <a:pt x="6648031" y="18288"/>
                </a:cubicBezTo>
                <a:cubicBezTo>
                  <a:pt x="6398044" y="21752"/>
                  <a:pt x="6254402" y="38625"/>
                  <a:pt x="6078200" y="18288"/>
                </a:cubicBezTo>
                <a:cubicBezTo>
                  <a:pt x="5901998" y="-2049"/>
                  <a:pt x="5622886" y="3213"/>
                  <a:pt x="5508368" y="18288"/>
                </a:cubicBezTo>
                <a:cubicBezTo>
                  <a:pt x="5393850" y="33363"/>
                  <a:pt x="5036260" y="26830"/>
                  <a:pt x="4721459" y="18288"/>
                </a:cubicBezTo>
                <a:cubicBezTo>
                  <a:pt x="4406658" y="9746"/>
                  <a:pt x="4239221" y="41551"/>
                  <a:pt x="4043088" y="18288"/>
                </a:cubicBezTo>
                <a:cubicBezTo>
                  <a:pt x="3846955" y="-4975"/>
                  <a:pt x="3818802" y="34658"/>
                  <a:pt x="3690336" y="18288"/>
                </a:cubicBezTo>
                <a:cubicBezTo>
                  <a:pt x="3561870" y="1918"/>
                  <a:pt x="3265491" y="42194"/>
                  <a:pt x="3120504" y="18288"/>
                </a:cubicBezTo>
                <a:cubicBezTo>
                  <a:pt x="2975517" y="-5618"/>
                  <a:pt x="2720254" y="36673"/>
                  <a:pt x="2333595" y="18288"/>
                </a:cubicBezTo>
                <a:cubicBezTo>
                  <a:pt x="1946936" y="-97"/>
                  <a:pt x="2097241" y="5776"/>
                  <a:pt x="1872303" y="18288"/>
                </a:cubicBezTo>
                <a:cubicBezTo>
                  <a:pt x="1647365" y="30800"/>
                  <a:pt x="1282708" y="45380"/>
                  <a:pt x="976854" y="18288"/>
                </a:cubicBezTo>
                <a:cubicBezTo>
                  <a:pt x="671000" y="-8804"/>
                  <a:pt x="408401" y="-12775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853928" h="18288" stroke="0" extrusionOk="0">
                <a:moveTo>
                  <a:pt x="0" y="0"/>
                </a:moveTo>
                <a:cubicBezTo>
                  <a:pt x="267322" y="15284"/>
                  <a:pt x="415388" y="-21048"/>
                  <a:pt x="569831" y="0"/>
                </a:cubicBezTo>
                <a:cubicBezTo>
                  <a:pt x="724274" y="21048"/>
                  <a:pt x="769333" y="-2353"/>
                  <a:pt x="922584" y="0"/>
                </a:cubicBezTo>
                <a:cubicBezTo>
                  <a:pt x="1075835" y="2353"/>
                  <a:pt x="1399490" y="-145"/>
                  <a:pt x="1818033" y="0"/>
                </a:cubicBezTo>
                <a:cubicBezTo>
                  <a:pt x="2236576" y="145"/>
                  <a:pt x="2145330" y="5482"/>
                  <a:pt x="2387864" y="0"/>
                </a:cubicBezTo>
                <a:cubicBezTo>
                  <a:pt x="2630398" y="-5482"/>
                  <a:pt x="2793207" y="18487"/>
                  <a:pt x="2957695" y="0"/>
                </a:cubicBezTo>
                <a:cubicBezTo>
                  <a:pt x="3122183" y="-18487"/>
                  <a:pt x="3579141" y="19003"/>
                  <a:pt x="3853144" y="0"/>
                </a:cubicBezTo>
                <a:cubicBezTo>
                  <a:pt x="4127147" y="-19003"/>
                  <a:pt x="4209857" y="12211"/>
                  <a:pt x="4314436" y="0"/>
                </a:cubicBezTo>
                <a:cubicBezTo>
                  <a:pt x="4419015" y="-12211"/>
                  <a:pt x="4762459" y="-17220"/>
                  <a:pt x="5209885" y="0"/>
                </a:cubicBezTo>
                <a:cubicBezTo>
                  <a:pt x="5657311" y="17220"/>
                  <a:pt x="5692663" y="-3290"/>
                  <a:pt x="6105335" y="0"/>
                </a:cubicBezTo>
                <a:cubicBezTo>
                  <a:pt x="6518007" y="3290"/>
                  <a:pt x="6455516" y="-5124"/>
                  <a:pt x="6783705" y="0"/>
                </a:cubicBezTo>
                <a:cubicBezTo>
                  <a:pt x="7111894" y="5124"/>
                  <a:pt x="7441941" y="-17829"/>
                  <a:pt x="7679154" y="0"/>
                </a:cubicBezTo>
                <a:cubicBezTo>
                  <a:pt x="7916367" y="17829"/>
                  <a:pt x="8102967" y="-24363"/>
                  <a:pt x="8248985" y="0"/>
                </a:cubicBezTo>
                <a:cubicBezTo>
                  <a:pt x="8395003" y="24363"/>
                  <a:pt x="8552393" y="25505"/>
                  <a:pt x="8818817" y="0"/>
                </a:cubicBezTo>
                <a:cubicBezTo>
                  <a:pt x="9085241" y="-25505"/>
                  <a:pt x="9411308" y="38000"/>
                  <a:pt x="9605726" y="0"/>
                </a:cubicBezTo>
                <a:cubicBezTo>
                  <a:pt x="9800144" y="-38000"/>
                  <a:pt x="10006468" y="-25741"/>
                  <a:pt x="10175558" y="0"/>
                </a:cubicBezTo>
                <a:cubicBezTo>
                  <a:pt x="10344648" y="25741"/>
                  <a:pt x="10696282" y="695"/>
                  <a:pt x="10853928" y="0"/>
                </a:cubicBezTo>
                <a:cubicBezTo>
                  <a:pt x="10853521" y="8690"/>
                  <a:pt x="10853774" y="14141"/>
                  <a:pt x="10853928" y="18288"/>
                </a:cubicBezTo>
                <a:cubicBezTo>
                  <a:pt x="10608124" y="24255"/>
                  <a:pt x="10343415" y="22307"/>
                  <a:pt x="10067018" y="18288"/>
                </a:cubicBezTo>
                <a:cubicBezTo>
                  <a:pt x="9790621" y="14270"/>
                  <a:pt x="9843266" y="3564"/>
                  <a:pt x="9714266" y="18288"/>
                </a:cubicBezTo>
                <a:cubicBezTo>
                  <a:pt x="9585266" y="33012"/>
                  <a:pt x="9379484" y="1875"/>
                  <a:pt x="9252974" y="18288"/>
                </a:cubicBezTo>
                <a:cubicBezTo>
                  <a:pt x="9126464" y="34701"/>
                  <a:pt x="8580678" y="-4904"/>
                  <a:pt x="8357525" y="18288"/>
                </a:cubicBezTo>
                <a:cubicBezTo>
                  <a:pt x="8134372" y="41480"/>
                  <a:pt x="7903199" y="26458"/>
                  <a:pt x="7679154" y="18288"/>
                </a:cubicBezTo>
                <a:cubicBezTo>
                  <a:pt x="7455109" y="10118"/>
                  <a:pt x="7435944" y="27109"/>
                  <a:pt x="7217862" y="18288"/>
                </a:cubicBezTo>
                <a:cubicBezTo>
                  <a:pt x="6999780" y="9467"/>
                  <a:pt x="6680409" y="18985"/>
                  <a:pt x="6539492" y="18288"/>
                </a:cubicBezTo>
                <a:cubicBezTo>
                  <a:pt x="6398575" y="17592"/>
                  <a:pt x="6312077" y="33018"/>
                  <a:pt x="6186739" y="18288"/>
                </a:cubicBezTo>
                <a:cubicBezTo>
                  <a:pt x="6061401" y="3558"/>
                  <a:pt x="5947033" y="12075"/>
                  <a:pt x="5833986" y="18288"/>
                </a:cubicBezTo>
                <a:cubicBezTo>
                  <a:pt x="5720939" y="24501"/>
                  <a:pt x="5482226" y="8586"/>
                  <a:pt x="5155616" y="18288"/>
                </a:cubicBezTo>
                <a:cubicBezTo>
                  <a:pt x="4829006" y="27991"/>
                  <a:pt x="4841274" y="29316"/>
                  <a:pt x="4694324" y="18288"/>
                </a:cubicBezTo>
                <a:cubicBezTo>
                  <a:pt x="4547374" y="7260"/>
                  <a:pt x="4077675" y="7013"/>
                  <a:pt x="3907414" y="18288"/>
                </a:cubicBezTo>
                <a:cubicBezTo>
                  <a:pt x="3737153" y="29564"/>
                  <a:pt x="3538393" y="21630"/>
                  <a:pt x="3446122" y="18288"/>
                </a:cubicBezTo>
                <a:cubicBezTo>
                  <a:pt x="3353851" y="14946"/>
                  <a:pt x="2990320" y="-8091"/>
                  <a:pt x="2659212" y="18288"/>
                </a:cubicBezTo>
                <a:cubicBezTo>
                  <a:pt x="2328104" y="44667"/>
                  <a:pt x="2427653" y="9607"/>
                  <a:pt x="2306460" y="18288"/>
                </a:cubicBezTo>
                <a:cubicBezTo>
                  <a:pt x="2185267" y="26969"/>
                  <a:pt x="1719763" y="3717"/>
                  <a:pt x="1519550" y="18288"/>
                </a:cubicBezTo>
                <a:cubicBezTo>
                  <a:pt x="1319337" y="32860"/>
                  <a:pt x="1167371" y="17040"/>
                  <a:pt x="1058258" y="18288"/>
                </a:cubicBezTo>
                <a:cubicBezTo>
                  <a:pt x="949145" y="19536"/>
                  <a:pt x="780234" y="31447"/>
                  <a:pt x="705505" y="18288"/>
                </a:cubicBezTo>
                <a:cubicBezTo>
                  <a:pt x="630776" y="5129"/>
                  <a:pt x="215796" y="30056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F8779B-095C-7A2A-D281-CB4A36810E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37621"/>
            <a:ext cx="10515600" cy="425196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v-SE" sz="1400" b="1" dirty="0"/>
              <a:t>Anställningsform</a:t>
            </a:r>
            <a:r>
              <a:rPr lang="sv-SE" sz="1400" dirty="0"/>
              <a:t>: Tillsvidare*</a:t>
            </a:r>
          </a:p>
          <a:p>
            <a:pPr marL="0" indent="0">
              <a:buNone/>
            </a:pPr>
            <a:r>
              <a:rPr lang="sv-SE" sz="1400" b="1" dirty="0"/>
              <a:t>Arbetstid</a:t>
            </a:r>
            <a:r>
              <a:rPr lang="sv-SE" sz="1400" dirty="0"/>
              <a:t>: flexibelt</a:t>
            </a:r>
          </a:p>
          <a:p>
            <a:pPr marL="0" indent="0">
              <a:buNone/>
            </a:pPr>
            <a:r>
              <a:rPr lang="sv-SE" sz="1400" b="1" dirty="0"/>
              <a:t>Lön</a:t>
            </a:r>
            <a:r>
              <a:rPr lang="sv-SE" sz="1400" dirty="0"/>
              <a:t>: 0kr</a:t>
            </a:r>
          </a:p>
          <a:p>
            <a:pPr marL="0" indent="0">
              <a:buNone/>
            </a:pPr>
            <a:r>
              <a:rPr lang="sv-SE" sz="1400" b="1" dirty="0"/>
              <a:t>Arbetsuppgifter</a:t>
            </a:r>
            <a:r>
              <a:rPr lang="sv-SE" sz="1400" dirty="0"/>
              <a:t>: Som lagförälder kommer du tillsammans med ledargruppen och andra lagföräldrar jobba med delar av uppgifterna nedan:</a:t>
            </a:r>
          </a:p>
          <a:p>
            <a:pPr lvl="1"/>
            <a:r>
              <a:rPr lang="sv-SE" sz="1400" dirty="0"/>
              <a:t>Se till att Irsta F18 uppgifter genomförst</a:t>
            </a:r>
          </a:p>
          <a:p>
            <a:pPr lvl="1"/>
            <a:r>
              <a:rPr lang="sv-SE" sz="1400" dirty="0"/>
              <a:t>Planera och boka poolspel</a:t>
            </a:r>
          </a:p>
          <a:p>
            <a:pPr lvl="1"/>
            <a:r>
              <a:rPr lang="sv-SE" sz="1400" dirty="0"/>
              <a:t>Beställa kläder och eventuellt annat material</a:t>
            </a:r>
          </a:p>
          <a:p>
            <a:pPr lvl="1"/>
            <a:r>
              <a:rPr lang="sv-SE" sz="1400" dirty="0"/>
              <a:t>Se till att kiosk anordnas vid poolspel</a:t>
            </a:r>
          </a:p>
          <a:p>
            <a:pPr lvl="1"/>
            <a:r>
              <a:rPr lang="sv-SE" sz="1400" dirty="0"/>
              <a:t>Eventuellt anordna övriga aktiviteter med barnen, avslutningar osv</a:t>
            </a:r>
          </a:p>
          <a:p>
            <a:pPr lvl="1"/>
            <a:r>
              <a:rPr lang="sv-SE" sz="1400" dirty="0">
                <a:solidFill>
                  <a:srgbClr val="C00000"/>
                </a:solidFill>
              </a:rPr>
              <a:t>Kommer också komma, boka domare, boka planer och liknande</a:t>
            </a:r>
          </a:p>
          <a:p>
            <a:pPr lvl="1"/>
            <a:endParaRPr lang="sv-SE" sz="1400" dirty="0">
              <a:solidFill>
                <a:srgbClr val="C00000"/>
              </a:solidFill>
            </a:endParaRPr>
          </a:p>
          <a:p>
            <a:pPr marL="0" indent="0">
              <a:buNone/>
            </a:pPr>
            <a:r>
              <a:rPr lang="sv-SE" sz="1400" dirty="0"/>
              <a:t>Vi håller kontakten online via chattgrupp och möten (virtuellt/fysiskt). Det kan tex vara nog att vara den som tar handom klädbeställningen efter att vi tillsammans bestämt vad vi ska erbjuda osv.</a:t>
            </a:r>
          </a:p>
          <a:p>
            <a:pPr marL="0" indent="0">
              <a:buNone/>
            </a:pPr>
            <a:r>
              <a:rPr lang="sv-SE" sz="1400" i="1" dirty="0"/>
              <a:t>*Ingen bindningstid, testa och hoppa av om de ej funkar.</a:t>
            </a:r>
          </a:p>
        </p:txBody>
      </p:sp>
    </p:spTree>
    <p:extLst>
      <p:ext uri="{BB962C8B-B14F-4D97-AF65-F5344CB8AC3E}">
        <p14:creationId xmlns:p14="http://schemas.microsoft.com/office/powerpoint/2010/main" val="146473408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05499C5-CFA5-8234-2042-25441215C21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A97BA60-2D88-3B7A-99A8-1DF9F161592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1721568-3D6D-3078-A766-2B60C54B79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sv-SE" sz="5400" dirty="0"/>
              <a:t>Utanför planen – Vad vi önskar</a:t>
            </a:r>
          </a:p>
        </p:txBody>
      </p:sp>
      <p:sp>
        <p:nvSpPr>
          <p:cNvPr id="10" name="sketch line">
            <a:extLst>
              <a:ext uri="{FF2B5EF4-FFF2-40B4-BE49-F238E27FC236}">
                <a16:creationId xmlns:a16="http://schemas.microsoft.com/office/drawing/2014/main" id="{F2676989-168B-A358-81C6-09A358CBAB9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9036" y="1677373"/>
            <a:ext cx="10853928" cy="18288"/>
          </a:xfrm>
          <a:custGeom>
            <a:avLst/>
            <a:gdLst>
              <a:gd name="csX0" fmla="*/ 0 w 10853928"/>
              <a:gd name="csY0" fmla="*/ 0 h 18288"/>
              <a:gd name="csX1" fmla="*/ 461292 w 10853928"/>
              <a:gd name="csY1" fmla="*/ 0 h 18288"/>
              <a:gd name="csX2" fmla="*/ 1139662 w 10853928"/>
              <a:gd name="csY2" fmla="*/ 0 h 18288"/>
              <a:gd name="csX3" fmla="*/ 1926572 w 10853928"/>
              <a:gd name="csY3" fmla="*/ 0 h 18288"/>
              <a:gd name="csX4" fmla="*/ 2279325 w 10853928"/>
              <a:gd name="csY4" fmla="*/ 0 h 18288"/>
              <a:gd name="csX5" fmla="*/ 2632078 w 10853928"/>
              <a:gd name="csY5" fmla="*/ 0 h 18288"/>
              <a:gd name="csX6" fmla="*/ 3527527 w 10853928"/>
              <a:gd name="csY6" fmla="*/ 0 h 18288"/>
              <a:gd name="csX7" fmla="*/ 4205897 w 10853928"/>
              <a:gd name="csY7" fmla="*/ 0 h 18288"/>
              <a:gd name="csX8" fmla="*/ 4558650 w 10853928"/>
              <a:gd name="csY8" fmla="*/ 0 h 18288"/>
              <a:gd name="csX9" fmla="*/ 5237020 w 10853928"/>
              <a:gd name="csY9" fmla="*/ 0 h 18288"/>
              <a:gd name="csX10" fmla="*/ 6132469 w 10853928"/>
              <a:gd name="csY10" fmla="*/ 0 h 18288"/>
              <a:gd name="csX11" fmla="*/ 6702301 w 10853928"/>
              <a:gd name="csY11" fmla="*/ 0 h 18288"/>
              <a:gd name="csX12" fmla="*/ 7272132 w 10853928"/>
              <a:gd name="csY12" fmla="*/ 0 h 18288"/>
              <a:gd name="csX13" fmla="*/ 7950502 w 10853928"/>
              <a:gd name="csY13" fmla="*/ 0 h 18288"/>
              <a:gd name="csX14" fmla="*/ 8737412 w 10853928"/>
              <a:gd name="csY14" fmla="*/ 0 h 18288"/>
              <a:gd name="csX15" fmla="*/ 9524322 w 10853928"/>
              <a:gd name="csY15" fmla="*/ 0 h 18288"/>
              <a:gd name="csX16" fmla="*/ 10853928 w 10853928"/>
              <a:gd name="csY16" fmla="*/ 0 h 18288"/>
              <a:gd name="csX17" fmla="*/ 10853928 w 10853928"/>
              <a:gd name="csY17" fmla="*/ 18288 h 18288"/>
              <a:gd name="csX18" fmla="*/ 10392636 w 10853928"/>
              <a:gd name="csY18" fmla="*/ 18288 h 18288"/>
              <a:gd name="csX19" fmla="*/ 9497187 w 10853928"/>
              <a:gd name="csY19" fmla="*/ 18288 h 18288"/>
              <a:gd name="csX20" fmla="*/ 8818817 w 10853928"/>
              <a:gd name="csY20" fmla="*/ 18288 h 18288"/>
              <a:gd name="csX21" fmla="*/ 8466064 w 10853928"/>
              <a:gd name="csY21" fmla="*/ 18288 h 18288"/>
              <a:gd name="csX22" fmla="*/ 7787693 w 10853928"/>
              <a:gd name="csY22" fmla="*/ 18288 h 18288"/>
              <a:gd name="csX23" fmla="*/ 7217862 w 10853928"/>
              <a:gd name="csY23" fmla="*/ 18288 h 18288"/>
              <a:gd name="csX24" fmla="*/ 6648031 w 10853928"/>
              <a:gd name="csY24" fmla="*/ 18288 h 18288"/>
              <a:gd name="csX25" fmla="*/ 6078200 w 10853928"/>
              <a:gd name="csY25" fmla="*/ 18288 h 18288"/>
              <a:gd name="csX26" fmla="*/ 5508368 w 10853928"/>
              <a:gd name="csY26" fmla="*/ 18288 h 18288"/>
              <a:gd name="csX27" fmla="*/ 4721459 w 10853928"/>
              <a:gd name="csY27" fmla="*/ 18288 h 18288"/>
              <a:gd name="csX28" fmla="*/ 4043088 w 10853928"/>
              <a:gd name="csY28" fmla="*/ 18288 h 18288"/>
              <a:gd name="csX29" fmla="*/ 3690336 w 10853928"/>
              <a:gd name="csY29" fmla="*/ 18288 h 18288"/>
              <a:gd name="csX30" fmla="*/ 3120504 w 10853928"/>
              <a:gd name="csY30" fmla="*/ 18288 h 18288"/>
              <a:gd name="csX31" fmla="*/ 2333595 w 10853928"/>
              <a:gd name="csY31" fmla="*/ 18288 h 18288"/>
              <a:gd name="csX32" fmla="*/ 1872303 w 10853928"/>
              <a:gd name="csY32" fmla="*/ 18288 h 18288"/>
              <a:gd name="csX33" fmla="*/ 976854 w 10853928"/>
              <a:gd name="csY33" fmla="*/ 18288 h 18288"/>
              <a:gd name="csX34" fmla="*/ 0 w 10853928"/>
              <a:gd name="csY34" fmla="*/ 18288 h 18288"/>
              <a:gd name="csX35" fmla="*/ 0 w 10853928"/>
              <a:gd name="csY35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  <a:cxn ang="0">
                <a:pos x="csX34" y="csY34"/>
              </a:cxn>
              <a:cxn ang="0">
                <a:pos x="csX35" y="csY35"/>
              </a:cxn>
            </a:cxnLst>
            <a:rect l="l" t="t" r="r" b="b"/>
            <a:pathLst>
              <a:path w="10853928" h="18288" fill="none" extrusionOk="0">
                <a:moveTo>
                  <a:pt x="0" y="0"/>
                </a:moveTo>
                <a:cubicBezTo>
                  <a:pt x="146993" y="-19076"/>
                  <a:pt x="347684" y="-4790"/>
                  <a:pt x="461292" y="0"/>
                </a:cubicBezTo>
                <a:cubicBezTo>
                  <a:pt x="574900" y="4790"/>
                  <a:pt x="808367" y="19821"/>
                  <a:pt x="1139662" y="0"/>
                </a:cubicBezTo>
                <a:cubicBezTo>
                  <a:pt x="1470957" y="-19821"/>
                  <a:pt x="1627405" y="5721"/>
                  <a:pt x="1926572" y="0"/>
                </a:cubicBezTo>
                <a:cubicBezTo>
                  <a:pt x="2225739" y="-5721"/>
                  <a:pt x="2137730" y="-3235"/>
                  <a:pt x="2279325" y="0"/>
                </a:cubicBezTo>
                <a:cubicBezTo>
                  <a:pt x="2420920" y="3235"/>
                  <a:pt x="2456518" y="9685"/>
                  <a:pt x="2632078" y="0"/>
                </a:cubicBezTo>
                <a:cubicBezTo>
                  <a:pt x="2807638" y="-9685"/>
                  <a:pt x="3211516" y="-43007"/>
                  <a:pt x="3527527" y="0"/>
                </a:cubicBezTo>
                <a:cubicBezTo>
                  <a:pt x="3843538" y="43007"/>
                  <a:pt x="4058833" y="22042"/>
                  <a:pt x="4205897" y="0"/>
                </a:cubicBezTo>
                <a:cubicBezTo>
                  <a:pt x="4352961" y="-22042"/>
                  <a:pt x="4474805" y="-11846"/>
                  <a:pt x="4558650" y="0"/>
                </a:cubicBezTo>
                <a:cubicBezTo>
                  <a:pt x="4642495" y="11846"/>
                  <a:pt x="5041928" y="-6069"/>
                  <a:pt x="5237020" y="0"/>
                </a:cubicBezTo>
                <a:cubicBezTo>
                  <a:pt x="5432112" y="6069"/>
                  <a:pt x="5943266" y="-17479"/>
                  <a:pt x="6132469" y="0"/>
                </a:cubicBezTo>
                <a:cubicBezTo>
                  <a:pt x="6321672" y="17479"/>
                  <a:pt x="6483872" y="26234"/>
                  <a:pt x="6702301" y="0"/>
                </a:cubicBezTo>
                <a:cubicBezTo>
                  <a:pt x="6920730" y="-26234"/>
                  <a:pt x="6991194" y="-15156"/>
                  <a:pt x="7272132" y="0"/>
                </a:cubicBezTo>
                <a:cubicBezTo>
                  <a:pt x="7553070" y="15156"/>
                  <a:pt x="7684444" y="-32961"/>
                  <a:pt x="7950502" y="0"/>
                </a:cubicBezTo>
                <a:cubicBezTo>
                  <a:pt x="8216560" y="32961"/>
                  <a:pt x="8493290" y="-10491"/>
                  <a:pt x="8737412" y="0"/>
                </a:cubicBezTo>
                <a:cubicBezTo>
                  <a:pt x="8981534" y="10491"/>
                  <a:pt x="9191586" y="-13899"/>
                  <a:pt x="9524322" y="0"/>
                </a:cubicBezTo>
                <a:cubicBezTo>
                  <a:pt x="9857058" y="13899"/>
                  <a:pt x="10297509" y="7485"/>
                  <a:pt x="10853928" y="0"/>
                </a:cubicBezTo>
                <a:cubicBezTo>
                  <a:pt x="10854574" y="4451"/>
                  <a:pt x="10854418" y="9226"/>
                  <a:pt x="10853928" y="18288"/>
                </a:cubicBezTo>
                <a:cubicBezTo>
                  <a:pt x="10691638" y="28522"/>
                  <a:pt x="10574319" y="29578"/>
                  <a:pt x="10392636" y="18288"/>
                </a:cubicBezTo>
                <a:cubicBezTo>
                  <a:pt x="10210953" y="6998"/>
                  <a:pt x="9836277" y="-16742"/>
                  <a:pt x="9497187" y="18288"/>
                </a:cubicBezTo>
                <a:cubicBezTo>
                  <a:pt x="9158097" y="53318"/>
                  <a:pt x="9119479" y="30714"/>
                  <a:pt x="8818817" y="18288"/>
                </a:cubicBezTo>
                <a:cubicBezTo>
                  <a:pt x="8518155" y="5863"/>
                  <a:pt x="8640037" y="6483"/>
                  <a:pt x="8466064" y="18288"/>
                </a:cubicBezTo>
                <a:cubicBezTo>
                  <a:pt x="8292091" y="30093"/>
                  <a:pt x="7997656" y="18914"/>
                  <a:pt x="7787693" y="18288"/>
                </a:cubicBezTo>
                <a:cubicBezTo>
                  <a:pt x="7577730" y="17662"/>
                  <a:pt x="7412468" y="21416"/>
                  <a:pt x="7217862" y="18288"/>
                </a:cubicBezTo>
                <a:cubicBezTo>
                  <a:pt x="7023256" y="15160"/>
                  <a:pt x="6898018" y="14824"/>
                  <a:pt x="6648031" y="18288"/>
                </a:cubicBezTo>
                <a:cubicBezTo>
                  <a:pt x="6398044" y="21752"/>
                  <a:pt x="6254402" y="38625"/>
                  <a:pt x="6078200" y="18288"/>
                </a:cubicBezTo>
                <a:cubicBezTo>
                  <a:pt x="5901998" y="-2049"/>
                  <a:pt x="5622886" y="3213"/>
                  <a:pt x="5508368" y="18288"/>
                </a:cubicBezTo>
                <a:cubicBezTo>
                  <a:pt x="5393850" y="33363"/>
                  <a:pt x="5036260" y="26830"/>
                  <a:pt x="4721459" y="18288"/>
                </a:cubicBezTo>
                <a:cubicBezTo>
                  <a:pt x="4406658" y="9746"/>
                  <a:pt x="4239221" y="41551"/>
                  <a:pt x="4043088" y="18288"/>
                </a:cubicBezTo>
                <a:cubicBezTo>
                  <a:pt x="3846955" y="-4975"/>
                  <a:pt x="3818802" y="34658"/>
                  <a:pt x="3690336" y="18288"/>
                </a:cubicBezTo>
                <a:cubicBezTo>
                  <a:pt x="3561870" y="1918"/>
                  <a:pt x="3265491" y="42194"/>
                  <a:pt x="3120504" y="18288"/>
                </a:cubicBezTo>
                <a:cubicBezTo>
                  <a:pt x="2975517" y="-5618"/>
                  <a:pt x="2720254" y="36673"/>
                  <a:pt x="2333595" y="18288"/>
                </a:cubicBezTo>
                <a:cubicBezTo>
                  <a:pt x="1946936" y="-97"/>
                  <a:pt x="2097241" y="5776"/>
                  <a:pt x="1872303" y="18288"/>
                </a:cubicBezTo>
                <a:cubicBezTo>
                  <a:pt x="1647365" y="30800"/>
                  <a:pt x="1282708" y="45380"/>
                  <a:pt x="976854" y="18288"/>
                </a:cubicBezTo>
                <a:cubicBezTo>
                  <a:pt x="671000" y="-8804"/>
                  <a:pt x="408401" y="-12775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853928" h="18288" stroke="0" extrusionOk="0">
                <a:moveTo>
                  <a:pt x="0" y="0"/>
                </a:moveTo>
                <a:cubicBezTo>
                  <a:pt x="267322" y="15284"/>
                  <a:pt x="415388" y="-21048"/>
                  <a:pt x="569831" y="0"/>
                </a:cubicBezTo>
                <a:cubicBezTo>
                  <a:pt x="724274" y="21048"/>
                  <a:pt x="769333" y="-2353"/>
                  <a:pt x="922584" y="0"/>
                </a:cubicBezTo>
                <a:cubicBezTo>
                  <a:pt x="1075835" y="2353"/>
                  <a:pt x="1399490" y="-145"/>
                  <a:pt x="1818033" y="0"/>
                </a:cubicBezTo>
                <a:cubicBezTo>
                  <a:pt x="2236576" y="145"/>
                  <a:pt x="2145330" y="5482"/>
                  <a:pt x="2387864" y="0"/>
                </a:cubicBezTo>
                <a:cubicBezTo>
                  <a:pt x="2630398" y="-5482"/>
                  <a:pt x="2793207" y="18487"/>
                  <a:pt x="2957695" y="0"/>
                </a:cubicBezTo>
                <a:cubicBezTo>
                  <a:pt x="3122183" y="-18487"/>
                  <a:pt x="3579141" y="19003"/>
                  <a:pt x="3853144" y="0"/>
                </a:cubicBezTo>
                <a:cubicBezTo>
                  <a:pt x="4127147" y="-19003"/>
                  <a:pt x="4209857" y="12211"/>
                  <a:pt x="4314436" y="0"/>
                </a:cubicBezTo>
                <a:cubicBezTo>
                  <a:pt x="4419015" y="-12211"/>
                  <a:pt x="4762459" y="-17220"/>
                  <a:pt x="5209885" y="0"/>
                </a:cubicBezTo>
                <a:cubicBezTo>
                  <a:pt x="5657311" y="17220"/>
                  <a:pt x="5692663" y="-3290"/>
                  <a:pt x="6105335" y="0"/>
                </a:cubicBezTo>
                <a:cubicBezTo>
                  <a:pt x="6518007" y="3290"/>
                  <a:pt x="6455516" y="-5124"/>
                  <a:pt x="6783705" y="0"/>
                </a:cubicBezTo>
                <a:cubicBezTo>
                  <a:pt x="7111894" y="5124"/>
                  <a:pt x="7441941" y="-17829"/>
                  <a:pt x="7679154" y="0"/>
                </a:cubicBezTo>
                <a:cubicBezTo>
                  <a:pt x="7916367" y="17829"/>
                  <a:pt x="8102967" y="-24363"/>
                  <a:pt x="8248985" y="0"/>
                </a:cubicBezTo>
                <a:cubicBezTo>
                  <a:pt x="8395003" y="24363"/>
                  <a:pt x="8552393" y="25505"/>
                  <a:pt x="8818817" y="0"/>
                </a:cubicBezTo>
                <a:cubicBezTo>
                  <a:pt x="9085241" y="-25505"/>
                  <a:pt x="9411308" y="38000"/>
                  <a:pt x="9605726" y="0"/>
                </a:cubicBezTo>
                <a:cubicBezTo>
                  <a:pt x="9800144" y="-38000"/>
                  <a:pt x="10006468" y="-25741"/>
                  <a:pt x="10175558" y="0"/>
                </a:cubicBezTo>
                <a:cubicBezTo>
                  <a:pt x="10344648" y="25741"/>
                  <a:pt x="10696282" y="695"/>
                  <a:pt x="10853928" y="0"/>
                </a:cubicBezTo>
                <a:cubicBezTo>
                  <a:pt x="10853521" y="8690"/>
                  <a:pt x="10853774" y="14141"/>
                  <a:pt x="10853928" y="18288"/>
                </a:cubicBezTo>
                <a:cubicBezTo>
                  <a:pt x="10608124" y="24255"/>
                  <a:pt x="10343415" y="22307"/>
                  <a:pt x="10067018" y="18288"/>
                </a:cubicBezTo>
                <a:cubicBezTo>
                  <a:pt x="9790621" y="14270"/>
                  <a:pt x="9843266" y="3564"/>
                  <a:pt x="9714266" y="18288"/>
                </a:cubicBezTo>
                <a:cubicBezTo>
                  <a:pt x="9585266" y="33012"/>
                  <a:pt x="9379484" y="1875"/>
                  <a:pt x="9252974" y="18288"/>
                </a:cubicBezTo>
                <a:cubicBezTo>
                  <a:pt x="9126464" y="34701"/>
                  <a:pt x="8580678" y="-4904"/>
                  <a:pt x="8357525" y="18288"/>
                </a:cubicBezTo>
                <a:cubicBezTo>
                  <a:pt x="8134372" y="41480"/>
                  <a:pt x="7903199" y="26458"/>
                  <a:pt x="7679154" y="18288"/>
                </a:cubicBezTo>
                <a:cubicBezTo>
                  <a:pt x="7455109" y="10118"/>
                  <a:pt x="7435944" y="27109"/>
                  <a:pt x="7217862" y="18288"/>
                </a:cubicBezTo>
                <a:cubicBezTo>
                  <a:pt x="6999780" y="9467"/>
                  <a:pt x="6680409" y="18985"/>
                  <a:pt x="6539492" y="18288"/>
                </a:cubicBezTo>
                <a:cubicBezTo>
                  <a:pt x="6398575" y="17592"/>
                  <a:pt x="6312077" y="33018"/>
                  <a:pt x="6186739" y="18288"/>
                </a:cubicBezTo>
                <a:cubicBezTo>
                  <a:pt x="6061401" y="3558"/>
                  <a:pt x="5947033" y="12075"/>
                  <a:pt x="5833986" y="18288"/>
                </a:cubicBezTo>
                <a:cubicBezTo>
                  <a:pt x="5720939" y="24501"/>
                  <a:pt x="5482226" y="8586"/>
                  <a:pt x="5155616" y="18288"/>
                </a:cubicBezTo>
                <a:cubicBezTo>
                  <a:pt x="4829006" y="27991"/>
                  <a:pt x="4841274" y="29316"/>
                  <a:pt x="4694324" y="18288"/>
                </a:cubicBezTo>
                <a:cubicBezTo>
                  <a:pt x="4547374" y="7260"/>
                  <a:pt x="4077675" y="7013"/>
                  <a:pt x="3907414" y="18288"/>
                </a:cubicBezTo>
                <a:cubicBezTo>
                  <a:pt x="3737153" y="29564"/>
                  <a:pt x="3538393" y="21630"/>
                  <a:pt x="3446122" y="18288"/>
                </a:cubicBezTo>
                <a:cubicBezTo>
                  <a:pt x="3353851" y="14946"/>
                  <a:pt x="2990320" y="-8091"/>
                  <a:pt x="2659212" y="18288"/>
                </a:cubicBezTo>
                <a:cubicBezTo>
                  <a:pt x="2328104" y="44667"/>
                  <a:pt x="2427653" y="9607"/>
                  <a:pt x="2306460" y="18288"/>
                </a:cubicBezTo>
                <a:cubicBezTo>
                  <a:pt x="2185267" y="26969"/>
                  <a:pt x="1719763" y="3717"/>
                  <a:pt x="1519550" y="18288"/>
                </a:cubicBezTo>
                <a:cubicBezTo>
                  <a:pt x="1319337" y="32860"/>
                  <a:pt x="1167371" y="17040"/>
                  <a:pt x="1058258" y="18288"/>
                </a:cubicBezTo>
                <a:cubicBezTo>
                  <a:pt x="949145" y="19536"/>
                  <a:pt x="780234" y="31447"/>
                  <a:pt x="705505" y="18288"/>
                </a:cubicBezTo>
                <a:cubicBezTo>
                  <a:pt x="630776" y="5129"/>
                  <a:pt x="215796" y="30056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A89471-F34E-DDC9-1CE2-278778682F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37621"/>
            <a:ext cx="10515600" cy="4251960"/>
          </a:xfrm>
        </p:spPr>
        <p:txBody>
          <a:bodyPr>
            <a:normAutofit fontScale="40000" lnSpcReduction="20000"/>
          </a:bodyPr>
          <a:lstStyle/>
          <a:p>
            <a:r>
              <a:rPr lang="sv-SE" dirty="0"/>
              <a:t>Tränarna</a:t>
            </a:r>
          </a:p>
          <a:p>
            <a:pPr lvl="1"/>
            <a:r>
              <a:rPr lang="sv-SE" dirty="0"/>
              <a:t>Upprätthålla ett spelarregister och kommunicera till spelare/föräldrar via laget.se</a:t>
            </a:r>
          </a:p>
          <a:p>
            <a:pPr lvl="1"/>
            <a:r>
              <a:rPr lang="sv-SE" dirty="0"/>
              <a:t>Ta del av information via (fysiskt och digitalt) från styrelsen Irsta IF och agera utifrån den.</a:t>
            </a:r>
          </a:p>
          <a:p>
            <a:pPr lvl="1"/>
            <a:r>
              <a:rPr lang="sv-SE" dirty="0"/>
              <a:t>Planera och boka poolspel</a:t>
            </a:r>
          </a:p>
          <a:p>
            <a:pPr lvl="1"/>
            <a:r>
              <a:rPr lang="sv-SE" dirty="0"/>
              <a:t>Planera träningar</a:t>
            </a:r>
          </a:p>
          <a:p>
            <a:pPr lvl="1"/>
            <a:r>
              <a:rPr lang="sv-SE" dirty="0"/>
              <a:t>Planera möten</a:t>
            </a:r>
          </a:p>
          <a:p>
            <a:pPr lvl="1"/>
            <a:r>
              <a:rPr lang="sv-SE" dirty="0"/>
              <a:t>Hålla i möten</a:t>
            </a:r>
          </a:p>
          <a:p>
            <a:pPr lvl="1"/>
            <a:r>
              <a:rPr lang="sv-SE" dirty="0"/>
              <a:t>Gå utbildningar – tex SvFF D (2 hela lördagar + hemuppgift)</a:t>
            </a:r>
          </a:p>
          <a:p>
            <a:pPr lvl="1"/>
            <a:r>
              <a:rPr lang="sv-SE" dirty="0"/>
              <a:t>Eventuellt anordna övriga aktiviteter med barnen, avslutningar osv</a:t>
            </a:r>
          </a:p>
          <a:p>
            <a:r>
              <a:rPr lang="sv-SE" dirty="0">
                <a:solidFill>
                  <a:schemeClr val="accent1"/>
                </a:solidFill>
              </a:rPr>
              <a:t>Lagföräldrar</a:t>
            </a:r>
          </a:p>
          <a:p>
            <a:pPr lvl="1"/>
            <a:r>
              <a:rPr lang="sv-SE" dirty="0"/>
              <a:t>Anordna kiosk ifall vi anordnar poolspel</a:t>
            </a:r>
          </a:p>
          <a:p>
            <a:pPr lvl="1"/>
            <a:r>
              <a:rPr lang="sv-SE" dirty="0"/>
              <a:t>Beställa kläder och eventuellt annat material</a:t>
            </a:r>
          </a:p>
          <a:p>
            <a:pPr lvl="1"/>
            <a:r>
              <a:rPr lang="sv-SE" dirty="0">
                <a:solidFill>
                  <a:srgbClr val="C00000"/>
                </a:solidFill>
              </a:rPr>
              <a:t>Kommer också komma, boka domare, boka planer och liknande</a:t>
            </a:r>
          </a:p>
          <a:p>
            <a:pPr lvl="1"/>
            <a:r>
              <a:rPr lang="sv-SE" dirty="0"/>
              <a:t>Se till att Irsta F18 uppgifter genomförst</a:t>
            </a:r>
          </a:p>
          <a:p>
            <a:pPr lvl="1"/>
            <a:endParaRPr lang="sv-SE" dirty="0"/>
          </a:p>
          <a:p>
            <a:r>
              <a:rPr lang="sv-SE" dirty="0"/>
              <a:t>Kassör</a:t>
            </a:r>
          </a:p>
          <a:p>
            <a:pPr lvl="1"/>
            <a:r>
              <a:rPr lang="sv-SE" dirty="0"/>
              <a:t>Inbringa pengar till lagkassa, tex via sponsorer eller försäljning</a:t>
            </a:r>
          </a:p>
          <a:p>
            <a:pPr lvl="1"/>
            <a:r>
              <a:rPr lang="sv-SE" dirty="0"/>
              <a:t>Underhålla lagkonto och betala för utgifter</a:t>
            </a:r>
          </a:p>
          <a:p>
            <a:r>
              <a:rPr lang="sv-SE" dirty="0"/>
              <a:t>Övriga föräldrar</a:t>
            </a:r>
          </a:p>
          <a:p>
            <a:pPr lvl="1"/>
            <a:r>
              <a:rPr lang="sv-SE" dirty="0"/>
              <a:t>För Irsta IF:</a:t>
            </a:r>
            <a:br>
              <a:rPr lang="sv-SE" dirty="0"/>
            </a:br>
            <a:r>
              <a:rPr lang="sv-SE" dirty="0"/>
              <a:t>Städa Ullviliden</a:t>
            </a:r>
            <a:br>
              <a:rPr lang="sv-SE" dirty="0"/>
            </a:br>
            <a:r>
              <a:rPr lang="sv-SE" dirty="0"/>
              <a:t>Ta hand om kiosk på Bilbingo</a:t>
            </a:r>
            <a:br>
              <a:rPr lang="sv-SE" dirty="0"/>
            </a:br>
            <a:r>
              <a:rPr lang="sv-SE" dirty="0"/>
              <a:t>Aroscupen – Arbeta där</a:t>
            </a:r>
          </a:p>
        </p:txBody>
      </p:sp>
      <p:sp>
        <p:nvSpPr>
          <p:cNvPr id="4" name="Arrow: Curved Up 3">
            <a:extLst>
              <a:ext uri="{FF2B5EF4-FFF2-40B4-BE49-F238E27FC236}">
                <a16:creationId xmlns:a16="http://schemas.microsoft.com/office/drawing/2014/main" id="{894640BA-2E4A-6638-A2F5-30972265F529}"/>
              </a:ext>
            </a:extLst>
          </p:cNvPr>
          <p:cNvSpPr/>
          <p:nvPr/>
        </p:nvSpPr>
        <p:spPr>
          <a:xfrm rot="16369023" flipH="1">
            <a:off x="5601830" y="2718683"/>
            <a:ext cx="1776084" cy="1790011"/>
          </a:xfrm>
          <a:prstGeom prst="curvedUpArrow">
            <a:avLst>
              <a:gd name="adj1" fmla="val 18109"/>
              <a:gd name="adj2" fmla="val 32571"/>
              <a:gd name="adj3" fmla="val 25000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5015832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EC5F9EF-E006-4514-6984-134C27BEE80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56659CB0-74F4-F1A8-36D0-F1E7FEAB1A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9BA9781-A7BF-E62D-7CC6-1D209ED8FD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sv-SE" sz="5400" dirty="0"/>
              <a:t>Övriga föräldrar – vad gäller?</a:t>
            </a:r>
          </a:p>
        </p:txBody>
      </p:sp>
      <p:sp>
        <p:nvSpPr>
          <p:cNvPr id="10" name="sketch line">
            <a:extLst>
              <a:ext uri="{FF2B5EF4-FFF2-40B4-BE49-F238E27FC236}">
                <a16:creationId xmlns:a16="http://schemas.microsoft.com/office/drawing/2014/main" id="{D9A97FF8-7F1A-92B1-B96A-8F5A283BAD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9036" y="1677373"/>
            <a:ext cx="10853928" cy="18288"/>
          </a:xfrm>
          <a:custGeom>
            <a:avLst/>
            <a:gdLst>
              <a:gd name="csX0" fmla="*/ 0 w 10853928"/>
              <a:gd name="csY0" fmla="*/ 0 h 18288"/>
              <a:gd name="csX1" fmla="*/ 461292 w 10853928"/>
              <a:gd name="csY1" fmla="*/ 0 h 18288"/>
              <a:gd name="csX2" fmla="*/ 1139662 w 10853928"/>
              <a:gd name="csY2" fmla="*/ 0 h 18288"/>
              <a:gd name="csX3" fmla="*/ 1926572 w 10853928"/>
              <a:gd name="csY3" fmla="*/ 0 h 18288"/>
              <a:gd name="csX4" fmla="*/ 2279325 w 10853928"/>
              <a:gd name="csY4" fmla="*/ 0 h 18288"/>
              <a:gd name="csX5" fmla="*/ 2632078 w 10853928"/>
              <a:gd name="csY5" fmla="*/ 0 h 18288"/>
              <a:gd name="csX6" fmla="*/ 3527527 w 10853928"/>
              <a:gd name="csY6" fmla="*/ 0 h 18288"/>
              <a:gd name="csX7" fmla="*/ 4205897 w 10853928"/>
              <a:gd name="csY7" fmla="*/ 0 h 18288"/>
              <a:gd name="csX8" fmla="*/ 4558650 w 10853928"/>
              <a:gd name="csY8" fmla="*/ 0 h 18288"/>
              <a:gd name="csX9" fmla="*/ 5237020 w 10853928"/>
              <a:gd name="csY9" fmla="*/ 0 h 18288"/>
              <a:gd name="csX10" fmla="*/ 6132469 w 10853928"/>
              <a:gd name="csY10" fmla="*/ 0 h 18288"/>
              <a:gd name="csX11" fmla="*/ 6702301 w 10853928"/>
              <a:gd name="csY11" fmla="*/ 0 h 18288"/>
              <a:gd name="csX12" fmla="*/ 7272132 w 10853928"/>
              <a:gd name="csY12" fmla="*/ 0 h 18288"/>
              <a:gd name="csX13" fmla="*/ 7950502 w 10853928"/>
              <a:gd name="csY13" fmla="*/ 0 h 18288"/>
              <a:gd name="csX14" fmla="*/ 8737412 w 10853928"/>
              <a:gd name="csY14" fmla="*/ 0 h 18288"/>
              <a:gd name="csX15" fmla="*/ 9524322 w 10853928"/>
              <a:gd name="csY15" fmla="*/ 0 h 18288"/>
              <a:gd name="csX16" fmla="*/ 10853928 w 10853928"/>
              <a:gd name="csY16" fmla="*/ 0 h 18288"/>
              <a:gd name="csX17" fmla="*/ 10853928 w 10853928"/>
              <a:gd name="csY17" fmla="*/ 18288 h 18288"/>
              <a:gd name="csX18" fmla="*/ 10392636 w 10853928"/>
              <a:gd name="csY18" fmla="*/ 18288 h 18288"/>
              <a:gd name="csX19" fmla="*/ 9497187 w 10853928"/>
              <a:gd name="csY19" fmla="*/ 18288 h 18288"/>
              <a:gd name="csX20" fmla="*/ 8818817 w 10853928"/>
              <a:gd name="csY20" fmla="*/ 18288 h 18288"/>
              <a:gd name="csX21" fmla="*/ 8466064 w 10853928"/>
              <a:gd name="csY21" fmla="*/ 18288 h 18288"/>
              <a:gd name="csX22" fmla="*/ 7787693 w 10853928"/>
              <a:gd name="csY22" fmla="*/ 18288 h 18288"/>
              <a:gd name="csX23" fmla="*/ 7217862 w 10853928"/>
              <a:gd name="csY23" fmla="*/ 18288 h 18288"/>
              <a:gd name="csX24" fmla="*/ 6648031 w 10853928"/>
              <a:gd name="csY24" fmla="*/ 18288 h 18288"/>
              <a:gd name="csX25" fmla="*/ 6078200 w 10853928"/>
              <a:gd name="csY25" fmla="*/ 18288 h 18288"/>
              <a:gd name="csX26" fmla="*/ 5508368 w 10853928"/>
              <a:gd name="csY26" fmla="*/ 18288 h 18288"/>
              <a:gd name="csX27" fmla="*/ 4721459 w 10853928"/>
              <a:gd name="csY27" fmla="*/ 18288 h 18288"/>
              <a:gd name="csX28" fmla="*/ 4043088 w 10853928"/>
              <a:gd name="csY28" fmla="*/ 18288 h 18288"/>
              <a:gd name="csX29" fmla="*/ 3690336 w 10853928"/>
              <a:gd name="csY29" fmla="*/ 18288 h 18288"/>
              <a:gd name="csX30" fmla="*/ 3120504 w 10853928"/>
              <a:gd name="csY30" fmla="*/ 18288 h 18288"/>
              <a:gd name="csX31" fmla="*/ 2333595 w 10853928"/>
              <a:gd name="csY31" fmla="*/ 18288 h 18288"/>
              <a:gd name="csX32" fmla="*/ 1872303 w 10853928"/>
              <a:gd name="csY32" fmla="*/ 18288 h 18288"/>
              <a:gd name="csX33" fmla="*/ 976854 w 10853928"/>
              <a:gd name="csY33" fmla="*/ 18288 h 18288"/>
              <a:gd name="csX34" fmla="*/ 0 w 10853928"/>
              <a:gd name="csY34" fmla="*/ 18288 h 18288"/>
              <a:gd name="csX35" fmla="*/ 0 w 10853928"/>
              <a:gd name="csY35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  <a:cxn ang="0">
                <a:pos x="csX34" y="csY34"/>
              </a:cxn>
              <a:cxn ang="0">
                <a:pos x="csX35" y="csY35"/>
              </a:cxn>
            </a:cxnLst>
            <a:rect l="l" t="t" r="r" b="b"/>
            <a:pathLst>
              <a:path w="10853928" h="18288" fill="none" extrusionOk="0">
                <a:moveTo>
                  <a:pt x="0" y="0"/>
                </a:moveTo>
                <a:cubicBezTo>
                  <a:pt x="146993" y="-19076"/>
                  <a:pt x="347684" y="-4790"/>
                  <a:pt x="461292" y="0"/>
                </a:cubicBezTo>
                <a:cubicBezTo>
                  <a:pt x="574900" y="4790"/>
                  <a:pt x="808367" y="19821"/>
                  <a:pt x="1139662" y="0"/>
                </a:cubicBezTo>
                <a:cubicBezTo>
                  <a:pt x="1470957" y="-19821"/>
                  <a:pt x="1627405" y="5721"/>
                  <a:pt x="1926572" y="0"/>
                </a:cubicBezTo>
                <a:cubicBezTo>
                  <a:pt x="2225739" y="-5721"/>
                  <a:pt x="2137730" y="-3235"/>
                  <a:pt x="2279325" y="0"/>
                </a:cubicBezTo>
                <a:cubicBezTo>
                  <a:pt x="2420920" y="3235"/>
                  <a:pt x="2456518" y="9685"/>
                  <a:pt x="2632078" y="0"/>
                </a:cubicBezTo>
                <a:cubicBezTo>
                  <a:pt x="2807638" y="-9685"/>
                  <a:pt x="3211516" y="-43007"/>
                  <a:pt x="3527527" y="0"/>
                </a:cubicBezTo>
                <a:cubicBezTo>
                  <a:pt x="3843538" y="43007"/>
                  <a:pt x="4058833" y="22042"/>
                  <a:pt x="4205897" y="0"/>
                </a:cubicBezTo>
                <a:cubicBezTo>
                  <a:pt x="4352961" y="-22042"/>
                  <a:pt x="4474805" y="-11846"/>
                  <a:pt x="4558650" y="0"/>
                </a:cubicBezTo>
                <a:cubicBezTo>
                  <a:pt x="4642495" y="11846"/>
                  <a:pt x="5041928" y="-6069"/>
                  <a:pt x="5237020" y="0"/>
                </a:cubicBezTo>
                <a:cubicBezTo>
                  <a:pt x="5432112" y="6069"/>
                  <a:pt x="5943266" y="-17479"/>
                  <a:pt x="6132469" y="0"/>
                </a:cubicBezTo>
                <a:cubicBezTo>
                  <a:pt x="6321672" y="17479"/>
                  <a:pt x="6483872" y="26234"/>
                  <a:pt x="6702301" y="0"/>
                </a:cubicBezTo>
                <a:cubicBezTo>
                  <a:pt x="6920730" y="-26234"/>
                  <a:pt x="6991194" y="-15156"/>
                  <a:pt x="7272132" y="0"/>
                </a:cubicBezTo>
                <a:cubicBezTo>
                  <a:pt x="7553070" y="15156"/>
                  <a:pt x="7684444" y="-32961"/>
                  <a:pt x="7950502" y="0"/>
                </a:cubicBezTo>
                <a:cubicBezTo>
                  <a:pt x="8216560" y="32961"/>
                  <a:pt x="8493290" y="-10491"/>
                  <a:pt x="8737412" y="0"/>
                </a:cubicBezTo>
                <a:cubicBezTo>
                  <a:pt x="8981534" y="10491"/>
                  <a:pt x="9191586" y="-13899"/>
                  <a:pt x="9524322" y="0"/>
                </a:cubicBezTo>
                <a:cubicBezTo>
                  <a:pt x="9857058" y="13899"/>
                  <a:pt x="10297509" y="7485"/>
                  <a:pt x="10853928" y="0"/>
                </a:cubicBezTo>
                <a:cubicBezTo>
                  <a:pt x="10854574" y="4451"/>
                  <a:pt x="10854418" y="9226"/>
                  <a:pt x="10853928" y="18288"/>
                </a:cubicBezTo>
                <a:cubicBezTo>
                  <a:pt x="10691638" y="28522"/>
                  <a:pt x="10574319" y="29578"/>
                  <a:pt x="10392636" y="18288"/>
                </a:cubicBezTo>
                <a:cubicBezTo>
                  <a:pt x="10210953" y="6998"/>
                  <a:pt x="9836277" y="-16742"/>
                  <a:pt x="9497187" y="18288"/>
                </a:cubicBezTo>
                <a:cubicBezTo>
                  <a:pt x="9158097" y="53318"/>
                  <a:pt x="9119479" y="30714"/>
                  <a:pt x="8818817" y="18288"/>
                </a:cubicBezTo>
                <a:cubicBezTo>
                  <a:pt x="8518155" y="5863"/>
                  <a:pt x="8640037" y="6483"/>
                  <a:pt x="8466064" y="18288"/>
                </a:cubicBezTo>
                <a:cubicBezTo>
                  <a:pt x="8292091" y="30093"/>
                  <a:pt x="7997656" y="18914"/>
                  <a:pt x="7787693" y="18288"/>
                </a:cubicBezTo>
                <a:cubicBezTo>
                  <a:pt x="7577730" y="17662"/>
                  <a:pt x="7412468" y="21416"/>
                  <a:pt x="7217862" y="18288"/>
                </a:cubicBezTo>
                <a:cubicBezTo>
                  <a:pt x="7023256" y="15160"/>
                  <a:pt x="6898018" y="14824"/>
                  <a:pt x="6648031" y="18288"/>
                </a:cubicBezTo>
                <a:cubicBezTo>
                  <a:pt x="6398044" y="21752"/>
                  <a:pt x="6254402" y="38625"/>
                  <a:pt x="6078200" y="18288"/>
                </a:cubicBezTo>
                <a:cubicBezTo>
                  <a:pt x="5901998" y="-2049"/>
                  <a:pt x="5622886" y="3213"/>
                  <a:pt x="5508368" y="18288"/>
                </a:cubicBezTo>
                <a:cubicBezTo>
                  <a:pt x="5393850" y="33363"/>
                  <a:pt x="5036260" y="26830"/>
                  <a:pt x="4721459" y="18288"/>
                </a:cubicBezTo>
                <a:cubicBezTo>
                  <a:pt x="4406658" y="9746"/>
                  <a:pt x="4239221" y="41551"/>
                  <a:pt x="4043088" y="18288"/>
                </a:cubicBezTo>
                <a:cubicBezTo>
                  <a:pt x="3846955" y="-4975"/>
                  <a:pt x="3818802" y="34658"/>
                  <a:pt x="3690336" y="18288"/>
                </a:cubicBezTo>
                <a:cubicBezTo>
                  <a:pt x="3561870" y="1918"/>
                  <a:pt x="3265491" y="42194"/>
                  <a:pt x="3120504" y="18288"/>
                </a:cubicBezTo>
                <a:cubicBezTo>
                  <a:pt x="2975517" y="-5618"/>
                  <a:pt x="2720254" y="36673"/>
                  <a:pt x="2333595" y="18288"/>
                </a:cubicBezTo>
                <a:cubicBezTo>
                  <a:pt x="1946936" y="-97"/>
                  <a:pt x="2097241" y="5776"/>
                  <a:pt x="1872303" y="18288"/>
                </a:cubicBezTo>
                <a:cubicBezTo>
                  <a:pt x="1647365" y="30800"/>
                  <a:pt x="1282708" y="45380"/>
                  <a:pt x="976854" y="18288"/>
                </a:cubicBezTo>
                <a:cubicBezTo>
                  <a:pt x="671000" y="-8804"/>
                  <a:pt x="408401" y="-12775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853928" h="18288" stroke="0" extrusionOk="0">
                <a:moveTo>
                  <a:pt x="0" y="0"/>
                </a:moveTo>
                <a:cubicBezTo>
                  <a:pt x="267322" y="15284"/>
                  <a:pt x="415388" y="-21048"/>
                  <a:pt x="569831" y="0"/>
                </a:cubicBezTo>
                <a:cubicBezTo>
                  <a:pt x="724274" y="21048"/>
                  <a:pt x="769333" y="-2353"/>
                  <a:pt x="922584" y="0"/>
                </a:cubicBezTo>
                <a:cubicBezTo>
                  <a:pt x="1075835" y="2353"/>
                  <a:pt x="1399490" y="-145"/>
                  <a:pt x="1818033" y="0"/>
                </a:cubicBezTo>
                <a:cubicBezTo>
                  <a:pt x="2236576" y="145"/>
                  <a:pt x="2145330" y="5482"/>
                  <a:pt x="2387864" y="0"/>
                </a:cubicBezTo>
                <a:cubicBezTo>
                  <a:pt x="2630398" y="-5482"/>
                  <a:pt x="2793207" y="18487"/>
                  <a:pt x="2957695" y="0"/>
                </a:cubicBezTo>
                <a:cubicBezTo>
                  <a:pt x="3122183" y="-18487"/>
                  <a:pt x="3579141" y="19003"/>
                  <a:pt x="3853144" y="0"/>
                </a:cubicBezTo>
                <a:cubicBezTo>
                  <a:pt x="4127147" y="-19003"/>
                  <a:pt x="4209857" y="12211"/>
                  <a:pt x="4314436" y="0"/>
                </a:cubicBezTo>
                <a:cubicBezTo>
                  <a:pt x="4419015" y="-12211"/>
                  <a:pt x="4762459" y="-17220"/>
                  <a:pt x="5209885" y="0"/>
                </a:cubicBezTo>
                <a:cubicBezTo>
                  <a:pt x="5657311" y="17220"/>
                  <a:pt x="5692663" y="-3290"/>
                  <a:pt x="6105335" y="0"/>
                </a:cubicBezTo>
                <a:cubicBezTo>
                  <a:pt x="6518007" y="3290"/>
                  <a:pt x="6455516" y="-5124"/>
                  <a:pt x="6783705" y="0"/>
                </a:cubicBezTo>
                <a:cubicBezTo>
                  <a:pt x="7111894" y="5124"/>
                  <a:pt x="7441941" y="-17829"/>
                  <a:pt x="7679154" y="0"/>
                </a:cubicBezTo>
                <a:cubicBezTo>
                  <a:pt x="7916367" y="17829"/>
                  <a:pt x="8102967" y="-24363"/>
                  <a:pt x="8248985" y="0"/>
                </a:cubicBezTo>
                <a:cubicBezTo>
                  <a:pt x="8395003" y="24363"/>
                  <a:pt x="8552393" y="25505"/>
                  <a:pt x="8818817" y="0"/>
                </a:cubicBezTo>
                <a:cubicBezTo>
                  <a:pt x="9085241" y="-25505"/>
                  <a:pt x="9411308" y="38000"/>
                  <a:pt x="9605726" y="0"/>
                </a:cubicBezTo>
                <a:cubicBezTo>
                  <a:pt x="9800144" y="-38000"/>
                  <a:pt x="10006468" y="-25741"/>
                  <a:pt x="10175558" y="0"/>
                </a:cubicBezTo>
                <a:cubicBezTo>
                  <a:pt x="10344648" y="25741"/>
                  <a:pt x="10696282" y="695"/>
                  <a:pt x="10853928" y="0"/>
                </a:cubicBezTo>
                <a:cubicBezTo>
                  <a:pt x="10853521" y="8690"/>
                  <a:pt x="10853774" y="14141"/>
                  <a:pt x="10853928" y="18288"/>
                </a:cubicBezTo>
                <a:cubicBezTo>
                  <a:pt x="10608124" y="24255"/>
                  <a:pt x="10343415" y="22307"/>
                  <a:pt x="10067018" y="18288"/>
                </a:cubicBezTo>
                <a:cubicBezTo>
                  <a:pt x="9790621" y="14270"/>
                  <a:pt x="9843266" y="3564"/>
                  <a:pt x="9714266" y="18288"/>
                </a:cubicBezTo>
                <a:cubicBezTo>
                  <a:pt x="9585266" y="33012"/>
                  <a:pt x="9379484" y="1875"/>
                  <a:pt x="9252974" y="18288"/>
                </a:cubicBezTo>
                <a:cubicBezTo>
                  <a:pt x="9126464" y="34701"/>
                  <a:pt x="8580678" y="-4904"/>
                  <a:pt x="8357525" y="18288"/>
                </a:cubicBezTo>
                <a:cubicBezTo>
                  <a:pt x="8134372" y="41480"/>
                  <a:pt x="7903199" y="26458"/>
                  <a:pt x="7679154" y="18288"/>
                </a:cubicBezTo>
                <a:cubicBezTo>
                  <a:pt x="7455109" y="10118"/>
                  <a:pt x="7435944" y="27109"/>
                  <a:pt x="7217862" y="18288"/>
                </a:cubicBezTo>
                <a:cubicBezTo>
                  <a:pt x="6999780" y="9467"/>
                  <a:pt x="6680409" y="18985"/>
                  <a:pt x="6539492" y="18288"/>
                </a:cubicBezTo>
                <a:cubicBezTo>
                  <a:pt x="6398575" y="17592"/>
                  <a:pt x="6312077" y="33018"/>
                  <a:pt x="6186739" y="18288"/>
                </a:cubicBezTo>
                <a:cubicBezTo>
                  <a:pt x="6061401" y="3558"/>
                  <a:pt x="5947033" y="12075"/>
                  <a:pt x="5833986" y="18288"/>
                </a:cubicBezTo>
                <a:cubicBezTo>
                  <a:pt x="5720939" y="24501"/>
                  <a:pt x="5482226" y="8586"/>
                  <a:pt x="5155616" y="18288"/>
                </a:cubicBezTo>
                <a:cubicBezTo>
                  <a:pt x="4829006" y="27991"/>
                  <a:pt x="4841274" y="29316"/>
                  <a:pt x="4694324" y="18288"/>
                </a:cubicBezTo>
                <a:cubicBezTo>
                  <a:pt x="4547374" y="7260"/>
                  <a:pt x="4077675" y="7013"/>
                  <a:pt x="3907414" y="18288"/>
                </a:cubicBezTo>
                <a:cubicBezTo>
                  <a:pt x="3737153" y="29564"/>
                  <a:pt x="3538393" y="21630"/>
                  <a:pt x="3446122" y="18288"/>
                </a:cubicBezTo>
                <a:cubicBezTo>
                  <a:pt x="3353851" y="14946"/>
                  <a:pt x="2990320" y="-8091"/>
                  <a:pt x="2659212" y="18288"/>
                </a:cubicBezTo>
                <a:cubicBezTo>
                  <a:pt x="2328104" y="44667"/>
                  <a:pt x="2427653" y="9607"/>
                  <a:pt x="2306460" y="18288"/>
                </a:cubicBezTo>
                <a:cubicBezTo>
                  <a:pt x="2185267" y="26969"/>
                  <a:pt x="1719763" y="3717"/>
                  <a:pt x="1519550" y="18288"/>
                </a:cubicBezTo>
                <a:cubicBezTo>
                  <a:pt x="1319337" y="32860"/>
                  <a:pt x="1167371" y="17040"/>
                  <a:pt x="1058258" y="18288"/>
                </a:cubicBezTo>
                <a:cubicBezTo>
                  <a:pt x="949145" y="19536"/>
                  <a:pt x="780234" y="31447"/>
                  <a:pt x="705505" y="18288"/>
                </a:cubicBezTo>
                <a:cubicBezTo>
                  <a:pt x="630776" y="5129"/>
                  <a:pt x="215796" y="30056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9A55BE-5101-73DF-1233-44BE40F03E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37621"/>
            <a:ext cx="10515600" cy="425196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v-SE" sz="2400" dirty="0"/>
              <a:t>Övriga föräldrar</a:t>
            </a:r>
          </a:p>
          <a:p>
            <a:pPr lvl="1"/>
            <a:r>
              <a:rPr lang="sv-SE" dirty="0"/>
              <a:t>För Irsta IF:</a:t>
            </a:r>
            <a:br>
              <a:rPr lang="sv-SE" dirty="0"/>
            </a:br>
            <a:r>
              <a:rPr lang="sv-SE" dirty="0"/>
              <a:t>Städa Ullviliden</a:t>
            </a:r>
            <a:br>
              <a:rPr lang="sv-SE" dirty="0"/>
            </a:br>
            <a:r>
              <a:rPr lang="sv-SE" dirty="0"/>
              <a:t>Ta hand om kiosk på Bilbingo</a:t>
            </a:r>
            <a:br>
              <a:rPr lang="sv-SE" dirty="0"/>
            </a:br>
            <a:r>
              <a:rPr lang="sv-SE" dirty="0"/>
              <a:t>Aroscupen – Arbeta där</a:t>
            </a:r>
          </a:p>
          <a:p>
            <a:pPr lvl="1"/>
            <a:endParaRPr lang="sv-SE" dirty="0"/>
          </a:p>
          <a:p>
            <a:r>
              <a:rPr lang="sv-SE" sz="2400" dirty="0"/>
              <a:t>Som ledare får vi uppgfiterna till vårat lag att fördela</a:t>
            </a:r>
          </a:p>
          <a:p>
            <a:r>
              <a:rPr lang="sv-SE" sz="2400" dirty="0"/>
              <a:t>Uppgifterna görs av föräldrarna</a:t>
            </a:r>
          </a:p>
          <a:p>
            <a:r>
              <a:rPr lang="sv-SE" sz="2400" dirty="0"/>
              <a:t>Det vanligaste sättet är att man skapar en lista med alla barn och tilldelar uppgifterna i ett rullande schema. Så kommer vi göra.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9327A0F-D90D-1018-B1BC-1102020C0480}"/>
              </a:ext>
            </a:extLst>
          </p:cNvPr>
          <p:cNvSpPr/>
          <p:nvPr/>
        </p:nvSpPr>
        <p:spPr>
          <a:xfrm>
            <a:off x="757880" y="1932647"/>
            <a:ext cx="5338119" cy="1993175"/>
          </a:xfrm>
          <a:custGeom>
            <a:avLst/>
            <a:gdLst>
              <a:gd name="csX0" fmla="*/ 0 w 5338119"/>
              <a:gd name="csY0" fmla="*/ 0 h 1993175"/>
              <a:gd name="csX1" fmla="*/ 5338119 w 5338119"/>
              <a:gd name="csY1" fmla="*/ 0 h 1993175"/>
              <a:gd name="csX2" fmla="*/ 5338119 w 5338119"/>
              <a:gd name="csY2" fmla="*/ 1993175 h 1993175"/>
              <a:gd name="csX3" fmla="*/ 0 w 5338119"/>
              <a:gd name="csY3" fmla="*/ 1993175 h 1993175"/>
              <a:gd name="csX4" fmla="*/ 0 w 5338119"/>
              <a:gd name="csY4" fmla="*/ 0 h 1993175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</a:cxnLst>
            <a:rect l="l" t="t" r="r" b="b"/>
            <a:pathLst>
              <a:path w="5338119" h="1993175" extrusionOk="0">
                <a:moveTo>
                  <a:pt x="0" y="0"/>
                </a:moveTo>
                <a:cubicBezTo>
                  <a:pt x="1141699" y="-101487"/>
                  <a:pt x="3985715" y="-162162"/>
                  <a:pt x="5338119" y="0"/>
                </a:cubicBezTo>
                <a:cubicBezTo>
                  <a:pt x="5398832" y="399298"/>
                  <a:pt x="5277047" y="1408469"/>
                  <a:pt x="5338119" y="1993175"/>
                </a:cubicBezTo>
                <a:cubicBezTo>
                  <a:pt x="2888333" y="2043240"/>
                  <a:pt x="2197099" y="1834726"/>
                  <a:pt x="0" y="1993175"/>
                </a:cubicBezTo>
                <a:cubicBezTo>
                  <a:pt x="-24452" y="1449237"/>
                  <a:pt x="-67663" y="637501"/>
                  <a:pt x="0" y="0"/>
                </a:cubicBezTo>
                <a:close/>
              </a:path>
            </a:pathLst>
          </a:custGeom>
          <a:noFill/>
          <a:ln w="38100">
            <a:extLst>
              <a:ext uri="{C807C97D-BFC1-408E-A445-0C87EB9F89A2}">
                <ask:lineSketchStyleProps xmlns:ask="http://schemas.microsoft.com/office/drawing/2018/sketchyshapes" sd="981765707">
                  <a:prstGeom prst="rect">
                    <a:avLst/>
                  </a:prstGeom>
                  <ask:type>
                    <ask:lineSketchCurved/>
                  </ask:type>
                </ask:lineSketchStyleProps>
              </a:ext>
            </a:extLst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4755912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DCF4B29-046C-CF39-513A-DE69F2F683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32CB0A-EAD8-8F16-5217-1FA6AD88D7B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1CDAA4A-F2BB-F9DF-5424-B1671F251D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sv-SE" sz="5400" b="1" dirty="0"/>
              <a:t>DETTA GÄLLER!</a:t>
            </a:r>
          </a:p>
        </p:txBody>
      </p:sp>
      <p:sp>
        <p:nvSpPr>
          <p:cNvPr id="10" name="sketch line">
            <a:extLst>
              <a:ext uri="{FF2B5EF4-FFF2-40B4-BE49-F238E27FC236}">
                <a16:creationId xmlns:a16="http://schemas.microsoft.com/office/drawing/2014/main" id="{0BF9C17A-D52F-0424-554C-2AC494A872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9036" y="1677373"/>
            <a:ext cx="10853928" cy="18288"/>
          </a:xfrm>
          <a:custGeom>
            <a:avLst/>
            <a:gdLst>
              <a:gd name="csX0" fmla="*/ 0 w 10853928"/>
              <a:gd name="csY0" fmla="*/ 0 h 18288"/>
              <a:gd name="csX1" fmla="*/ 461292 w 10853928"/>
              <a:gd name="csY1" fmla="*/ 0 h 18288"/>
              <a:gd name="csX2" fmla="*/ 1139662 w 10853928"/>
              <a:gd name="csY2" fmla="*/ 0 h 18288"/>
              <a:gd name="csX3" fmla="*/ 1926572 w 10853928"/>
              <a:gd name="csY3" fmla="*/ 0 h 18288"/>
              <a:gd name="csX4" fmla="*/ 2279325 w 10853928"/>
              <a:gd name="csY4" fmla="*/ 0 h 18288"/>
              <a:gd name="csX5" fmla="*/ 2632078 w 10853928"/>
              <a:gd name="csY5" fmla="*/ 0 h 18288"/>
              <a:gd name="csX6" fmla="*/ 3527527 w 10853928"/>
              <a:gd name="csY6" fmla="*/ 0 h 18288"/>
              <a:gd name="csX7" fmla="*/ 4205897 w 10853928"/>
              <a:gd name="csY7" fmla="*/ 0 h 18288"/>
              <a:gd name="csX8" fmla="*/ 4558650 w 10853928"/>
              <a:gd name="csY8" fmla="*/ 0 h 18288"/>
              <a:gd name="csX9" fmla="*/ 5237020 w 10853928"/>
              <a:gd name="csY9" fmla="*/ 0 h 18288"/>
              <a:gd name="csX10" fmla="*/ 6132469 w 10853928"/>
              <a:gd name="csY10" fmla="*/ 0 h 18288"/>
              <a:gd name="csX11" fmla="*/ 6702301 w 10853928"/>
              <a:gd name="csY11" fmla="*/ 0 h 18288"/>
              <a:gd name="csX12" fmla="*/ 7272132 w 10853928"/>
              <a:gd name="csY12" fmla="*/ 0 h 18288"/>
              <a:gd name="csX13" fmla="*/ 7950502 w 10853928"/>
              <a:gd name="csY13" fmla="*/ 0 h 18288"/>
              <a:gd name="csX14" fmla="*/ 8737412 w 10853928"/>
              <a:gd name="csY14" fmla="*/ 0 h 18288"/>
              <a:gd name="csX15" fmla="*/ 9524322 w 10853928"/>
              <a:gd name="csY15" fmla="*/ 0 h 18288"/>
              <a:gd name="csX16" fmla="*/ 10853928 w 10853928"/>
              <a:gd name="csY16" fmla="*/ 0 h 18288"/>
              <a:gd name="csX17" fmla="*/ 10853928 w 10853928"/>
              <a:gd name="csY17" fmla="*/ 18288 h 18288"/>
              <a:gd name="csX18" fmla="*/ 10392636 w 10853928"/>
              <a:gd name="csY18" fmla="*/ 18288 h 18288"/>
              <a:gd name="csX19" fmla="*/ 9497187 w 10853928"/>
              <a:gd name="csY19" fmla="*/ 18288 h 18288"/>
              <a:gd name="csX20" fmla="*/ 8818817 w 10853928"/>
              <a:gd name="csY20" fmla="*/ 18288 h 18288"/>
              <a:gd name="csX21" fmla="*/ 8466064 w 10853928"/>
              <a:gd name="csY21" fmla="*/ 18288 h 18288"/>
              <a:gd name="csX22" fmla="*/ 7787693 w 10853928"/>
              <a:gd name="csY22" fmla="*/ 18288 h 18288"/>
              <a:gd name="csX23" fmla="*/ 7217862 w 10853928"/>
              <a:gd name="csY23" fmla="*/ 18288 h 18288"/>
              <a:gd name="csX24" fmla="*/ 6648031 w 10853928"/>
              <a:gd name="csY24" fmla="*/ 18288 h 18288"/>
              <a:gd name="csX25" fmla="*/ 6078200 w 10853928"/>
              <a:gd name="csY25" fmla="*/ 18288 h 18288"/>
              <a:gd name="csX26" fmla="*/ 5508368 w 10853928"/>
              <a:gd name="csY26" fmla="*/ 18288 h 18288"/>
              <a:gd name="csX27" fmla="*/ 4721459 w 10853928"/>
              <a:gd name="csY27" fmla="*/ 18288 h 18288"/>
              <a:gd name="csX28" fmla="*/ 4043088 w 10853928"/>
              <a:gd name="csY28" fmla="*/ 18288 h 18288"/>
              <a:gd name="csX29" fmla="*/ 3690336 w 10853928"/>
              <a:gd name="csY29" fmla="*/ 18288 h 18288"/>
              <a:gd name="csX30" fmla="*/ 3120504 w 10853928"/>
              <a:gd name="csY30" fmla="*/ 18288 h 18288"/>
              <a:gd name="csX31" fmla="*/ 2333595 w 10853928"/>
              <a:gd name="csY31" fmla="*/ 18288 h 18288"/>
              <a:gd name="csX32" fmla="*/ 1872303 w 10853928"/>
              <a:gd name="csY32" fmla="*/ 18288 h 18288"/>
              <a:gd name="csX33" fmla="*/ 976854 w 10853928"/>
              <a:gd name="csY33" fmla="*/ 18288 h 18288"/>
              <a:gd name="csX34" fmla="*/ 0 w 10853928"/>
              <a:gd name="csY34" fmla="*/ 18288 h 18288"/>
              <a:gd name="csX35" fmla="*/ 0 w 10853928"/>
              <a:gd name="csY35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  <a:cxn ang="0">
                <a:pos x="csX34" y="csY34"/>
              </a:cxn>
              <a:cxn ang="0">
                <a:pos x="csX35" y="csY35"/>
              </a:cxn>
            </a:cxnLst>
            <a:rect l="l" t="t" r="r" b="b"/>
            <a:pathLst>
              <a:path w="10853928" h="18288" fill="none" extrusionOk="0">
                <a:moveTo>
                  <a:pt x="0" y="0"/>
                </a:moveTo>
                <a:cubicBezTo>
                  <a:pt x="146993" y="-19076"/>
                  <a:pt x="347684" y="-4790"/>
                  <a:pt x="461292" y="0"/>
                </a:cubicBezTo>
                <a:cubicBezTo>
                  <a:pt x="574900" y="4790"/>
                  <a:pt x="808367" y="19821"/>
                  <a:pt x="1139662" y="0"/>
                </a:cubicBezTo>
                <a:cubicBezTo>
                  <a:pt x="1470957" y="-19821"/>
                  <a:pt x="1627405" y="5721"/>
                  <a:pt x="1926572" y="0"/>
                </a:cubicBezTo>
                <a:cubicBezTo>
                  <a:pt x="2225739" y="-5721"/>
                  <a:pt x="2137730" y="-3235"/>
                  <a:pt x="2279325" y="0"/>
                </a:cubicBezTo>
                <a:cubicBezTo>
                  <a:pt x="2420920" y="3235"/>
                  <a:pt x="2456518" y="9685"/>
                  <a:pt x="2632078" y="0"/>
                </a:cubicBezTo>
                <a:cubicBezTo>
                  <a:pt x="2807638" y="-9685"/>
                  <a:pt x="3211516" y="-43007"/>
                  <a:pt x="3527527" y="0"/>
                </a:cubicBezTo>
                <a:cubicBezTo>
                  <a:pt x="3843538" y="43007"/>
                  <a:pt x="4058833" y="22042"/>
                  <a:pt x="4205897" y="0"/>
                </a:cubicBezTo>
                <a:cubicBezTo>
                  <a:pt x="4352961" y="-22042"/>
                  <a:pt x="4474805" y="-11846"/>
                  <a:pt x="4558650" y="0"/>
                </a:cubicBezTo>
                <a:cubicBezTo>
                  <a:pt x="4642495" y="11846"/>
                  <a:pt x="5041928" y="-6069"/>
                  <a:pt x="5237020" y="0"/>
                </a:cubicBezTo>
                <a:cubicBezTo>
                  <a:pt x="5432112" y="6069"/>
                  <a:pt x="5943266" y="-17479"/>
                  <a:pt x="6132469" y="0"/>
                </a:cubicBezTo>
                <a:cubicBezTo>
                  <a:pt x="6321672" y="17479"/>
                  <a:pt x="6483872" y="26234"/>
                  <a:pt x="6702301" y="0"/>
                </a:cubicBezTo>
                <a:cubicBezTo>
                  <a:pt x="6920730" y="-26234"/>
                  <a:pt x="6991194" y="-15156"/>
                  <a:pt x="7272132" y="0"/>
                </a:cubicBezTo>
                <a:cubicBezTo>
                  <a:pt x="7553070" y="15156"/>
                  <a:pt x="7684444" y="-32961"/>
                  <a:pt x="7950502" y="0"/>
                </a:cubicBezTo>
                <a:cubicBezTo>
                  <a:pt x="8216560" y="32961"/>
                  <a:pt x="8493290" y="-10491"/>
                  <a:pt x="8737412" y="0"/>
                </a:cubicBezTo>
                <a:cubicBezTo>
                  <a:pt x="8981534" y="10491"/>
                  <a:pt x="9191586" y="-13899"/>
                  <a:pt x="9524322" y="0"/>
                </a:cubicBezTo>
                <a:cubicBezTo>
                  <a:pt x="9857058" y="13899"/>
                  <a:pt x="10297509" y="7485"/>
                  <a:pt x="10853928" y="0"/>
                </a:cubicBezTo>
                <a:cubicBezTo>
                  <a:pt x="10854574" y="4451"/>
                  <a:pt x="10854418" y="9226"/>
                  <a:pt x="10853928" y="18288"/>
                </a:cubicBezTo>
                <a:cubicBezTo>
                  <a:pt x="10691638" y="28522"/>
                  <a:pt x="10574319" y="29578"/>
                  <a:pt x="10392636" y="18288"/>
                </a:cubicBezTo>
                <a:cubicBezTo>
                  <a:pt x="10210953" y="6998"/>
                  <a:pt x="9836277" y="-16742"/>
                  <a:pt x="9497187" y="18288"/>
                </a:cubicBezTo>
                <a:cubicBezTo>
                  <a:pt x="9158097" y="53318"/>
                  <a:pt x="9119479" y="30714"/>
                  <a:pt x="8818817" y="18288"/>
                </a:cubicBezTo>
                <a:cubicBezTo>
                  <a:pt x="8518155" y="5863"/>
                  <a:pt x="8640037" y="6483"/>
                  <a:pt x="8466064" y="18288"/>
                </a:cubicBezTo>
                <a:cubicBezTo>
                  <a:pt x="8292091" y="30093"/>
                  <a:pt x="7997656" y="18914"/>
                  <a:pt x="7787693" y="18288"/>
                </a:cubicBezTo>
                <a:cubicBezTo>
                  <a:pt x="7577730" y="17662"/>
                  <a:pt x="7412468" y="21416"/>
                  <a:pt x="7217862" y="18288"/>
                </a:cubicBezTo>
                <a:cubicBezTo>
                  <a:pt x="7023256" y="15160"/>
                  <a:pt x="6898018" y="14824"/>
                  <a:pt x="6648031" y="18288"/>
                </a:cubicBezTo>
                <a:cubicBezTo>
                  <a:pt x="6398044" y="21752"/>
                  <a:pt x="6254402" y="38625"/>
                  <a:pt x="6078200" y="18288"/>
                </a:cubicBezTo>
                <a:cubicBezTo>
                  <a:pt x="5901998" y="-2049"/>
                  <a:pt x="5622886" y="3213"/>
                  <a:pt x="5508368" y="18288"/>
                </a:cubicBezTo>
                <a:cubicBezTo>
                  <a:pt x="5393850" y="33363"/>
                  <a:pt x="5036260" y="26830"/>
                  <a:pt x="4721459" y="18288"/>
                </a:cubicBezTo>
                <a:cubicBezTo>
                  <a:pt x="4406658" y="9746"/>
                  <a:pt x="4239221" y="41551"/>
                  <a:pt x="4043088" y="18288"/>
                </a:cubicBezTo>
                <a:cubicBezTo>
                  <a:pt x="3846955" y="-4975"/>
                  <a:pt x="3818802" y="34658"/>
                  <a:pt x="3690336" y="18288"/>
                </a:cubicBezTo>
                <a:cubicBezTo>
                  <a:pt x="3561870" y="1918"/>
                  <a:pt x="3265491" y="42194"/>
                  <a:pt x="3120504" y="18288"/>
                </a:cubicBezTo>
                <a:cubicBezTo>
                  <a:pt x="2975517" y="-5618"/>
                  <a:pt x="2720254" y="36673"/>
                  <a:pt x="2333595" y="18288"/>
                </a:cubicBezTo>
                <a:cubicBezTo>
                  <a:pt x="1946936" y="-97"/>
                  <a:pt x="2097241" y="5776"/>
                  <a:pt x="1872303" y="18288"/>
                </a:cubicBezTo>
                <a:cubicBezTo>
                  <a:pt x="1647365" y="30800"/>
                  <a:pt x="1282708" y="45380"/>
                  <a:pt x="976854" y="18288"/>
                </a:cubicBezTo>
                <a:cubicBezTo>
                  <a:pt x="671000" y="-8804"/>
                  <a:pt x="408401" y="-12775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853928" h="18288" stroke="0" extrusionOk="0">
                <a:moveTo>
                  <a:pt x="0" y="0"/>
                </a:moveTo>
                <a:cubicBezTo>
                  <a:pt x="267322" y="15284"/>
                  <a:pt x="415388" y="-21048"/>
                  <a:pt x="569831" y="0"/>
                </a:cubicBezTo>
                <a:cubicBezTo>
                  <a:pt x="724274" y="21048"/>
                  <a:pt x="769333" y="-2353"/>
                  <a:pt x="922584" y="0"/>
                </a:cubicBezTo>
                <a:cubicBezTo>
                  <a:pt x="1075835" y="2353"/>
                  <a:pt x="1399490" y="-145"/>
                  <a:pt x="1818033" y="0"/>
                </a:cubicBezTo>
                <a:cubicBezTo>
                  <a:pt x="2236576" y="145"/>
                  <a:pt x="2145330" y="5482"/>
                  <a:pt x="2387864" y="0"/>
                </a:cubicBezTo>
                <a:cubicBezTo>
                  <a:pt x="2630398" y="-5482"/>
                  <a:pt x="2793207" y="18487"/>
                  <a:pt x="2957695" y="0"/>
                </a:cubicBezTo>
                <a:cubicBezTo>
                  <a:pt x="3122183" y="-18487"/>
                  <a:pt x="3579141" y="19003"/>
                  <a:pt x="3853144" y="0"/>
                </a:cubicBezTo>
                <a:cubicBezTo>
                  <a:pt x="4127147" y="-19003"/>
                  <a:pt x="4209857" y="12211"/>
                  <a:pt x="4314436" y="0"/>
                </a:cubicBezTo>
                <a:cubicBezTo>
                  <a:pt x="4419015" y="-12211"/>
                  <a:pt x="4762459" y="-17220"/>
                  <a:pt x="5209885" y="0"/>
                </a:cubicBezTo>
                <a:cubicBezTo>
                  <a:pt x="5657311" y="17220"/>
                  <a:pt x="5692663" y="-3290"/>
                  <a:pt x="6105335" y="0"/>
                </a:cubicBezTo>
                <a:cubicBezTo>
                  <a:pt x="6518007" y="3290"/>
                  <a:pt x="6455516" y="-5124"/>
                  <a:pt x="6783705" y="0"/>
                </a:cubicBezTo>
                <a:cubicBezTo>
                  <a:pt x="7111894" y="5124"/>
                  <a:pt x="7441941" y="-17829"/>
                  <a:pt x="7679154" y="0"/>
                </a:cubicBezTo>
                <a:cubicBezTo>
                  <a:pt x="7916367" y="17829"/>
                  <a:pt x="8102967" y="-24363"/>
                  <a:pt x="8248985" y="0"/>
                </a:cubicBezTo>
                <a:cubicBezTo>
                  <a:pt x="8395003" y="24363"/>
                  <a:pt x="8552393" y="25505"/>
                  <a:pt x="8818817" y="0"/>
                </a:cubicBezTo>
                <a:cubicBezTo>
                  <a:pt x="9085241" y="-25505"/>
                  <a:pt x="9411308" y="38000"/>
                  <a:pt x="9605726" y="0"/>
                </a:cubicBezTo>
                <a:cubicBezTo>
                  <a:pt x="9800144" y="-38000"/>
                  <a:pt x="10006468" y="-25741"/>
                  <a:pt x="10175558" y="0"/>
                </a:cubicBezTo>
                <a:cubicBezTo>
                  <a:pt x="10344648" y="25741"/>
                  <a:pt x="10696282" y="695"/>
                  <a:pt x="10853928" y="0"/>
                </a:cubicBezTo>
                <a:cubicBezTo>
                  <a:pt x="10853521" y="8690"/>
                  <a:pt x="10853774" y="14141"/>
                  <a:pt x="10853928" y="18288"/>
                </a:cubicBezTo>
                <a:cubicBezTo>
                  <a:pt x="10608124" y="24255"/>
                  <a:pt x="10343415" y="22307"/>
                  <a:pt x="10067018" y="18288"/>
                </a:cubicBezTo>
                <a:cubicBezTo>
                  <a:pt x="9790621" y="14270"/>
                  <a:pt x="9843266" y="3564"/>
                  <a:pt x="9714266" y="18288"/>
                </a:cubicBezTo>
                <a:cubicBezTo>
                  <a:pt x="9585266" y="33012"/>
                  <a:pt x="9379484" y="1875"/>
                  <a:pt x="9252974" y="18288"/>
                </a:cubicBezTo>
                <a:cubicBezTo>
                  <a:pt x="9126464" y="34701"/>
                  <a:pt x="8580678" y="-4904"/>
                  <a:pt x="8357525" y="18288"/>
                </a:cubicBezTo>
                <a:cubicBezTo>
                  <a:pt x="8134372" y="41480"/>
                  <a:pt x="7903199" y="26458"/>
                  <a:pt x="7679154" y="18288"/>
                </a:cubicBezTo>
                <a:cubicBezTo>
                  <a:pt x="7455109" y="10118"/>
                  <a:pt x="7435944" y="27109"/>
                  <a:pt x="7217862" y="18288"/>
                </a:cubicBezTo>
                <a:cubicBezTo>
                  <a:pt x="6999780" y="9467"/>
                  <a:pt x="6680409" y="18985"/>
                  <a:pt x="6539492" y="18288"/>
                </a:cubicBezTo>
                <a:cubicBezTo>
                  <a:pt x="6398575" y="17592"/>
                  <a:pt x="6312077" y="33018"/>
                  <a:pt x="6186739" y="18288"/>
                </a:cubicBezTo>
                <a:cubicBezTo>
                  <a:pt x="6061401" y="3558"/>
                  <a:pt x="5947033" y="12075"/>
                  <a:pt x="5833986" y="18288"/>
                </a:cubicBezTo>
                <a:cubicBezTo>
                  <a:pt x="5720939" y="24501"/>
                  <a:pt x="5482226" y="8586"/>
                  <a:pt x="5155616" y="18288"/>
                </a:cubicBezTo>
                <a:cubicBezTo>
                  <a:pt x="4829006" y="27991"/>
                  <a:pt x="4841274" y="29316"/>
                  <a:pt x="4694324" y="18288"/>
                </a:cubicBezTo>
                <a:cubicBezTo>
                  <a:pt x="4547374" y="7260"/>
                  <a:pt x="4077675" y="7013"/>
                  <a:pt x="3907414" y="18288"/>
                </a:cubicBezTo>
                <a:cubicBezTo>
                  <a:pt x="3737153" y="29564"/>
                  <a:pt x="3538393" y="21630"/>
                  <a:pt x="3446122" y="18288"/>
                </a:cubicBezTo>
                <a:cubicBezTo>
                  <a:pt x="3353851" y="14946"/>
                  <a:pt x="2990320" y="-8091"/>
                  <a:pt x="2659212" y="18288"/>
                </a:cubicBezTo>
                <a:cubicBezTo>
                  <a:pt x="2328104" y="44667"/>
                  <a:pt x="2427653" y="9607"/>
                  <a:pt x="2306460" y="18288"/>
                </a:cubicBezTo>
                <a:cubicBezTo>
                  <a:pt x="2185267" y="26969"/>
                  <a:pt x="1719763" y="3717"/>
                  <a:pt x="1519550" y="18288"/>
                </a:cubicBezTo>
                <a:cubicBezTo>
                  <a:pt x="1319337" y="32860"/>
                  <a:pt x="1167371" y="17040"/>
                  <a:pt x="1058258" y="18288"/>
                </a:cubicBezTo>
                <a:cubicBezTo>
                  <a:pt x="949145" y="19536"/>
                  <a:pt x="780234" y="31447"/>
                  <a:pt x="705505" y="18288"/>
                </a:cubicBezTo>
                <a:cubicBezTo>
                  <a:pt x="630776" y="5129"/>
                  <a:pt x="215796" y="30056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295C19-FC41-FBEC-516B-BCEE8C24A6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37621"/>
            <a:ext cx="10515600" cy="4251960"/>
          </a:xfrm>
        </p:spPr>
        <p:txBody>
          <a:bodyPr>
            <a:normAutofit/>
          </a:bodyPr>
          <a:lstStyle/>
          <a:p>
            <a:r>
              <a:rPr lang="sv-SE" sz="2400" dirty="0"/>
              <a:t>Först till kvarn att fylla i excel-dokumentet Joanna delade på laget.se. Deadline fredag!</a:t>
            </a:r>
          </a:p>
          <a:p>
            <a:r>
              <a:rPr lang="sv-SE" sz="2400" dirty="0"/>
              <a:t>Vi skapar nu en lista med alla barn och en lista med alla uppgifter som inte är tilldelade.</a:t>
            </a:r>
          </a:p>
          <a:p>
            <a:r>
              <a:rPr lang="sv-SE" sz="2400" dirty="0"/>
              <a:t>När man gjort en uppgift så hamnar man sist på listan igen, så rullar vi listan år efter år.</a:t>
            </a:r>
          </a:p>
          <a:p>
            <a:r>
              <a:rPr lang="sv-SE" sz="2400" dirty="0"/>
              <a:t>Kan man inte göra det man blev tilldelad så byter man med en annan förälder, använd gärna WhatsApp-gruppen vi presenterar snart. Det är inte tränarnas ansvar att hjälpa till med bytet.</a:t>
            </a:r>
          </a:p>
          <a:p>
            <a:r>
              <a:rPr lang="sv-SE" sz="2400" dirty="0"/>
              <a:t>Är man tränare, lagförälder, eller kassör så är man inte med på listan, man ger sin tid till laget på det sättet istället.</a:t>
            </a:r>
          </a:p>
        </p:txBody>
      </p:sp>
    </p:spTree>
    <p:extLst>
      <p:ext uri="{BB962C8B-B14F-4D97-AF65-F5344CB8AC3E}">
        <p14:creationId xmlns:p14="http://schemas.microsoft.com/office/powerpoint/2010/main" val="422821609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1AFBEF5-4F05-D05C-106D-A06F3F7009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F2C0098-4899-3A98-648F-88F13C67E9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6BF5BAD-703B-3F37-6B60-FCFA2053FA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sv-SE" sz="5400" dirty="0"/>
              <a:t>Utanför planen</a:t>
            </a:r>
          </a:p>
        </p:txBody>
      </p:sp>
      <p:sp>
        <p:nvSpPr>
          <p:cNvPr id="10" name="sketch line">
            <a:extLst>
              <a:ext uri="{FF2B5EF4-FFF2-40B4-BE49-F238E27FC236}">
                <a16:creationId xmlns:a16="http://schemas.microsoft.com/office/drawing/2014/main" id="{04C5C780-8D1E-089D-60C7-4973A6C056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9036" y="1677373"/>
            <a:ext cx="10853928" cy="18288"/>
          </a:xfrm>
          <a:custGeom>
            <a:avLst/>
            <a:gdLst>
              <a:gd name="csX0" fmla="*/ 0 w 10853928"/>
              <a:gd name="csY0" fmla="*/ 0 h 18288"/>
              <a:gd name="csX1" fmla="*/ 461292 w 10853928"/>
              <a:gd name="csY1" fmla="*/ 0 h 18288"/>
              <a:gd name="csX2" fmla="*/ 1139662 w 10853928"/>
              <a:gd name="csY2" fmla="*/ 0 h 18288"/>
              <a:gd name="csX3" fmla="*/ 1926572 w 10853928"/>
              <a:gd name="csY3" fmla="*/ 0 h 18288"/>
              <a:gd name="csX4" fmla="*/ 2279325 w 10853928"/>
              <a:gd name="csY4" fmla="*/ 0 h 18288"/>
              <a:gd name="csX5" fmla="*/ 2632078 w 10853928"/>
              <a:gd name="csY5" fmla="*/ 0 h 18288"/>
              <a:gd name="csX6" fmla="*/ 3527527 w 10853928"/>
              <a:gd name="csY6" fmla="*/ 0 h 18288"/>
              <a:gd name="csX7" fmla="*/ 4205897 w 10853928"/>
              <a:gd name="csY7" fmla="*/ 0 h 18288"/>
              <a:gd name="csX8" fmla="*/ 4558650 w 10853928"/>
              <a:gd name="csY8" fmla="*/ 0 h 18288"/>
              <a:gd name="csX9" fmla="*/ 5237020 w 10853928"/>
              <a:gd name="csY9" fmla="*/ 0 h 18288"/>
              <a:gd name="csX10" fmla="*/ 6132469 w 10853928"/>
              <a:gd name="csY10" fmla="*/ 0 h 18288"/>
              <a:gd name="csX11" fmla="*/ 6702301 w 10853928"/>
              <a:gd name="csY11" fmla="*/ 0 h 18288"/>
              <a:gd name="csX12" fmla="*/ 7272132 w 10853928"/>
              <a:gd name="csY12" fmla="*/ 0 h 18288"/>
              <a:gd name="csX13" fmla="*/ 7950502 w 10853928"/>
              <a:gd name="csY13" fmla="*/ 0 h 18288"/>
              <a:gd name="csX14" fmla="*/ 8737412 w 10853928"/>
              <a:gd name="csY14" fmla="*/ 0 h 18288"/>
              <a:gd name="csX15" fmla="*/ 9524322 w 10853928"/>
              <a:gd name="csY15" fmla="*/ 0 h 18288"/>
              <a:gd name="csX16" fmla="*/ 10853928 w 10853928"/>
              <a:gd name="csY16" fmla="*/ 0 h 18288"/>
              <a:gd name="csX17" fmla="*/ 10853928 w 10853928"/>
              <a:gd name="csY17" fmla="*/ 18288 h 18288"/>
              <a:gd name="csX18" fmla="*/ 10392636 w 10853928"/>
              <a:gd name="csY18" fmla="*/ 18288 h 18288"/>
              <a:gd name="csX19" fmla="*/ 9497187 w 10853928"/>
              <a:gd name="csY19" fmla="*/ 18288 h 18288"/>
              <a:gd name="csX20" fmla="*/ 8818817 w 10853928"/>
              <a:gd name="csY20" fmla="*/ 18288 h 18288"/>
              <a:gd name="csX21" fmla="*/ 8466064 w 10853928"/>
              <a:gd name="csY21" fmla="*/ 18288 h 18288"/>
              <a:gd name="csX22" fmla="*/ 7787693 w 10853928"/>
              <a:gd name="csY22" fmla="*/ 18288 h 18288"/>
              <a:gd name="csX23" fmla="*/ 7217862 w 10853928"/>
              <a:gd name="csY23" fmla="*/ 18288 h 18288"/>
              <a:gd name="csX24" fmla="*/ 6648031 w 10853928"/>
              <a:gd name="csY24" fmla="*/ 18288 h 18288"/>
              <a:gd name="csX25" fmla="*/ 6078200 w 10853928"/>
              <a:gd name="csY25" fmla="*/ 18288 h 18288"/>
              <a:gd name="csX26" fmla="*/ 5508368 w 10853928"/>
              <a:gd name="csY26" fmla="*/ 18288 h 18288"/>
              <a:gd name="csX27" fmla="*/ 4721459 w 10853928"/>
              <a:gd name="csY27" fmla="*/ 18288 h 18288"/>
              <a:gd name="csX28" fmla="*/ 4043088 w 10853928"/>
              <a:gd name="csY28" fmla="*/ 18288 h 18288"/>
              <a:gd name="csX29" fmla="*/ 3690336 w 10853928"/>
              <a:gd name="csY29" fmla="*/ 18288 h 18288"/>
              <a:gd name="csX30" fmla="*/ 3120504 w 10853928"/>
              <a:gd name="csY30" fmla="*/ 18288 h 18288"/>
              <a:gd name="csX31" fmla="*/ 2333595 w 10853928"/>
              <a:gd name="csY31" fmla="*/ 18288 h 18288"/>
              <a:gd name="csX32" fmla="*/ 1872303 w 10853928"/>
              <a:gd name="csY32" fmla="*/ 18288 h 18288"/>
              <a:gd name="csX33" fmla="*/ 976854 w 10853928"/>
              <a:gd name="csY33" fmla="*/ 18288 h 18288"/>
              <a:gd name="csX34" fmla="*/ 0 w 10853928"/>
              <a:gd name="csY34" fmla="*/ 18288 h 18288"/>
              <a:gd name="csX35" fmla="*/ 0 w 10853928"/>
              <a:gd name="csY35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  <a:cxn ang="0">
                <a:pos x="csX34" y="csY34"/>
              </a:cxn>
              <a:cxn ang="0">
                <a:pos x="csX35" y="csY35"/>
              </a:cxn>
            </a:cxnLst>
            <a:rect l="l" t="t" r="r" b="b"/>
            <a:pathLst>
              <a:path w="10853928" h="18288" fill="none" extrusionOk="0">
                <a:moveTo>
                  <a:pt x="0" y="0"/>
                </a:moveTo>
                <a:cubicBezTo>
                  <a:pt x="146993" y="-19076"/>
                  <a:pt x="347684" y="-4790"/>
                  <a:pt x="461292" y="0"/>
                </a:cubicBezTo>
                <a:cubicBezTo>
                  <a:pt x="574900" y="4790"/>
                  <a:pt x="808367" y="19821"/>
                  <a:pt x="1139662" y="0"/>
                </a:cubicBezTo>
                <a:cubicBezTo>
                  <a:pt x="1470957" y="-19821"/>
                  <a:pt x="1627405" y="5721"/>
                  <a:pt x="1926572" y="0"/>
                </a:cubicBezTo>
                <a:cubicBezTo>
                  <a:pt x="2225739" y="-5721"/>
                  <a:pt x="2137730" y="-3235"/>
                  <a:pt x="2279325" y="0"/>
                </a:cubicBezTo>
                <a:cubicBezTo>
                  <a:pt x="2420920" y="3235"/>
                  <a:pt x="2456518" y="9685"/>
                  <a:pt x="2632078" y="0"/>
                </a:cubicBezTo>
                <a:cubicBezTo>
                  <a:pt x="2807638" y="-9685"/>
                  <a:pt x="3211516" y="-43007"/>
                  <a:pt x="3527527" y="0"/>
                </a:cubicBezTo>
                <a:cubicBezTo>
                  <a:pt x="3843538" y="43007"/>
                  <a:pt x="4058833" y="22042"/>
                  <a:pt x="4205897" y="0"/>
                </a:cubicBezTo>
                <a:cubicBezTo>
                  <a:pt x="4352961" y="-22042"/>
                  <a:pt x="4474805" y="-11846"/>
                  <a:pt x="4558650" y="0"/>
                </a:cubicBezTo>
                <a:cubicBezTo>
                  <a:pt x="4642495" y="11846"/>
                  <a:pt x="5041928" y="-6069"/>
                  <a:pt x="5237020" y="0"/>
                </a:cubicBezTo>
                <a:cubicBezTo>
                  <a:pt x="5432112" y="6069"/>
                  <a:pt x="5943266" y="-17479"/>
                  <a:pt x="6132469" y="0"/>
                </a:cubicBezTo>
                <a:cubicBezTo>
                  <a:pt x="6321672" y="17479"/>
                  <a:pt x="6483872" y="26234"/>
                  <a:pt x="6702301" y="0"/>
                </a:cubicBezTo>
                <a:cubicBezTo>
                  <a:pt x="6920730" y="-26234"/>
                  <a:pt x="6991194" y="-15156"/>
                  <a:pt x="7272132" y="0"/>
                </a:cubicBezTo>
                <a:cubicBezTo>
                  <a:pt x="7553070" y="15156"/>
                  <a:pt x="7684444" y="-32961"/>
                  <a:pt x="7950502" y="0"/>
                </a:cubicBezTo>
                <a:cubicBezTo>
                  <a:pt x="8216560" y="32961"/>
                  <a:pt x="8493290" y="-10491"/>
                  <a:pt x="8737412" y="0"/>
                </a:cubicBezTo>
                <a:cubicBezTo>
                  <a:pt x="8981534" y="10491"/>
                  <a:pt x="9191586" y="-13899"/>
                  <a:pt x="9524322" y="0"/>
                </a:cubicBezTo>
                <a:cubicBezTo>
                  <a:pt x="9857058" y="13899"/>
                  <a:pt x="10297509" y="7485"/>
                  <a:pt x="10853928" y="0"/>
                </a:cubicBezTo>
                <a:cubicBezTo>
                  <a:pt x="10854574" y="4451"/>
                  <a:pt x="10854418" y="9226"/>
                  <a:pt x="10853928" y="18288"/>
                </a:cubicBezTo>
                <a:cubicBezTo>
                  <a:pt x="10691638" y="28522"/>
                  <a:pt x="10574319" y="29578"/>
                  <a:pt x="10392636" y="18288"/>
                </a:cubicBezTo>
                <a:cubicBezTo>
                  <a:pt x="10210953" y="6998"/>
                  <a:pt x="9836277" y="-16742"/>
                  <a:pt x="9497187" y="18288"/>
                </a:cubicBezTo>
                <a:cubicBezTo>
                  <a:pt x="9158097" y="53318"/>
                  <a:pt x="9119479" y="30714"/>
                  <a:pt x="8818817" y="18288"/>
                </a:cubicBezTo>
                <a:cubicBezTo>
                  <a:pt x="8518155" y="5863"/>
                  <a:pt x="8640037" y="6483"/>
                  <a:pt x="8466064" y="18288"/>
                </a:cubicBezTo>
                <a:cubicBezTo>
                  <a:pt x="8292091" y="30093"/>
                  <a:pt x="7997656" y="18914"/>
                  <a:pt x="7787693" y="18288"/>
                </a:cubicBezTo>
                <a:cubicBezTo>
                  <a:pt x="7577730" y="17662"/>
                  <a:pt x="7412468" y="21416"/>
                  <a:pt x="7217862" y="18288"/>
                </a:cubicBezTo>
                <a:cubicBezTo>
                  <a:pt x="7023256" y="15160"/>
                  <a:pt x="6898018" y="14824"/>
                  <a:pt x="6648031" y="18288"/>
                </a:cubicBezTo>
                <a:cubicBezTo>
                  <a:pt x="6398044" y="21752"/>
                  <a:pt x="6254402" y="38625"/>
                  <a:pt x="6078200" y="18288"/>
                </a:cubicBezTo>
                <a:cubicBezTo>
                  <a:pt x="5901998" y="-2049"/>
                  <a:pt x="5622886" y="3213"/>
                  <a:pt x="5508368" y="18288"/>
                </a:cubicBezTo>
                <a:cubicBezTo>
                  <a:pt x="5393850" y="33363"/>
                  <a:pt x="5036260" y="26830"/>
                  <a:pt x="4721459" y="18288"/>
                </a:cubicBezTo>
                <a:cubicBezTo>
                  <a:pt x="4406658" y="9746"/>
                  <a:pt x="4239221" y="41551"/>
                  <a:pt x="4043088" y="18288"/>
                </a:cubicBezTo>
                <a:cubicBezTo>
                  <a:pt x="3846955" y="-4975"/>
                  <a:pt x="3818802" y="34658"/>
                  <a:pt x="3690336" y="18288"/>
                </a:cubicBezTo>
                <a:cubicBezTo>
                  <a:pt x="3561870" y="1918"/>
                  <a:pt x="3265491" y="42194"/>
                  <a:pt x="3120504" y="18288"/>
                </a:cubicBezTo>
                <a:cubicBezTo>
                  <a:pt x="2975517" y="-5618"/>
                  <a:pt x="2720254" y="36673"/>
                  <a:pt x="2333595" y="18288"/>
                </a:cubicBezTo>
                <a:cubicBezTo>
                  <a:pt x="1946936" y="-97"/>
                  <a:pt x="2097241" y="5776"/>
                  <a:pt x="1872303" y="18288"/>
                </a:cubicBezTo>
                <a:cubicBezTo>
                  <a:pt x="1647365" y="30800"/>
                  <a:pt x="1282708" y="45380"/>
                  <a:pt x="976854" y="18288"/>
                </a:cubicBezTo>
                <a:cubicBezTo>
                  <a:pt x="671000" y="-8804"/>
                  <a:pt x="408401" y="-12775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853928" h="18288" stroke="0" extrusionOk="0">
                <a:moveTo>
                  <a:pt x="0" y="0"/>
                </a:moveTo>
                <a:cubicBezTo>
                  <a:pt x="267322" y="15284"/>
                  <a:pt x="415388" y="-21048"/>
                  <a:pt x="569831" y="0"/>
                </a:cubicBezTo>
                <a:cubicBezTo>
                  <a:pt x="724274" y="21048"/>
                  <a:pt x="769333" y="-2353"/>
                  <a:pt x="922584" y="0"/>
                </a:cubicBezTo>
                <a:cubicBezTo>
                  <a:pt x="1075835" y="2353"/>
                  <a:pt x="1399490" y="-145"/>
                  <a:pt x="1818033" y="0"/>
                </a:cubicBezTo>
                <a:cubicBezTo>
                  <a:pt x="2236576" y="145"/>
                  <a:pt x="2145330" y="5482"/>
                  <a:pt x="2387864" y="0"/>
                </a:cubicBezTo>
                <a:cubicBezTo>
                  <a:pt x="2630398" y="-5482"/>
                  <a:pt x="2793207" y="18487"/>
                  <a:pt x="2957695" y="0"/>
                </a:cubicBezTo>
                <a:cubicBezTo>
                  <a:pt x="3122183" y="-18487"/>
                  <a:pt x="3579141" y="19003"/>
                  <a:pt x="3853144" y="0"/>
                </a:cubicBezTo>
                <a:cubicBezTo>
                  <a:pt x="4127147" y="-19003"/>
                  <a:pt x="4209857" y="12211"/>
                  <a:pt x="4314436" y="0"/>
                </a:cubicBezTo>
                <a:cubicBezTo>
                  <a:pt x="4419015" y="-12211"/>
                  <a:pt x="4762459" y="-17220"/>
                  <a:pt x="5209885" y="0"/>
                </a:cubicBezTo>
                <a:cubicBezTo>
                  <a:pt x="5657311" y="17220"/>
                  <a:pt x="5692663" y="-3290"/>
                  <a:pt x="6105335" y="0"/>
                </a:cubicBezTo>
                <a:cubicBezTo>
                  <a:pt x="6518007" y="3290"/>
                  <a:pt x="6455516" y="-5124"/>
                  <a:pt x="6783705" y="0"/>
                </a:cubicBezTo>
                <a:cubicBezTo>
                  <a:pt x="7111894" y="5124"/>
                  <a:pt x="7441941" y="-17829"/>
                  <a:pt x="7679154" y="0"/>
                </a:cubicBezTo>
                <a:cubicBezTo>
                  <a:pt x="7916367" y="17829"/>
                  <a:pt x="8102967" y="-24363"/>
                  <a:pt x="8248985" y="0"/>
                </a:cubicBezTo>
                <a:cubicBezTo>
                  <a:pt x="8395003" y="24363"/>
                  <a:pt x="8552393" y="25505"/>
                  <a:pt x="8818817" y="0"/>
                </a:cubicBezTo>
                <a:cubicBezTo>
                  <a:pt x="9085241" y="-25505"/>
                  <a:pt x="9411308" y="38000"/>
                  <a:pt x="9605726" y="0"/>
                </a:cubicBezTo>
                <a:cubicBezTo>
                  <a:pt x="9800144" y="-38000"/>
                  <a:pt x="10006468" y="-25741"/>
                  <a:pt x="10175558" y="0"/>
                </a:cubicBezTo>
                <a:cubicBezTo>
                  <a:pt x="10344648" y="25741"/>
                  <a:pt x="10696282" y="695"/>
                  <a:pt x="10853928" y="0"/>
                </a:cubicBezTo>
                <a:cubicBezTo>
                  <a:pt x="10853521" y="8690"/>
                  <a:pt x="10853774" y="14141"/>
                  <a:pt x="10853928" y="18288"/>
                </a:cubicBezTo>
                <a:cubicBezTo>
                  <a:pt x="10608124" y="24255"/>
                  <a:pt x="10343415" y="22307"/>
                  <a:pt x="10067018" y="18288"/>
                </a:cubicBezTo>
                <a:cubicBezTo>
                  <a:pt x="9790621" y="14270"/>
                  <a:pt x="9843266" y="3564"/>
                  <a:pt x="9714266" y="18288"/>
                </a:cubicBezTo>
                <a:cubicBezTo>
                  <a:pt x="9585266" y="33012"/>
                  <a:pt x="9379484" y="1875"/>
                  <a:pt x="9252974" y="18288"/>
                </a:cubicBezTo>
                <a:cubicBezTo>
                  <a:pt x="9126464" y="34701"/>
                  <a:pt x="8580678" y="-4904"/>
                  <a:pt x="8357525" y="18288"/>
                </a:cubicBezTo>
                <a:cubicBezTo>
                  <a:pt x="8134372" y="41480"/>
                  <a:pt x="7903199" y="26458"/>
                  <a:pt x="7679154" y="18288"/>
                </a:cubicBezTo>
                <a:cubicBezTo>
                  <a:pt x="7455109" y="10118"/>
                  <a:pt x="7435944" y="27109"/>
                  <a:pt x="7217862" y="18288"/>
                </a:cubicBezTo>
                <a:cubicBezTo>
                  <a:pt x="6999780" y="9467"/>
                  <a:pt x="6680409" y="18985"/>
                  <a:pt x="6539492" y="18288"/>
                </a:cubicBezTo>
                <a:cubicBezTo>
                  <a:pt x="6398575" y="17592"/>
                  <a:pt x="6312077" y="33018"/>
                  <a:pt x="6186739" y="18288"/>
                </a:cubicBezTo>
                <a:cubicBezTo>
                  <a:pt x="6061401" y="3558"/>
                  <a:pt x="5947033" y="12075"/>
                  <a:pt x="5833986" y="18288"/>
                </a:cubicBezTo>
                <a:cubicBezTo>
                  <a:pt x="5720939" y="24501"/>
                  <a:pt x="5482226" y="8586"/>
                  <a:pt x="5155616" y="18288"/>
                </a:cubicBezTo>
                <a:cubicBezTo>
                  <a:pt x="4829006" y="27991"/>
                  <a:pt x="4841274" y="29316"/>
                  <a:pt x="4694324" y="18288"/>
                </a:cubicBezTo>
                <a:cubicBezTo>
                  <a:pt x="4547374" y="7260"/>
                  <a:pt x="4077675" y="7013"/>
                  <a:pt x="3907414" y="18288"/>
                </a:cubicBezTo>
                <a:cubicBezTo>
                  <a:pt x="3737153" y="29564"/>
                  <a:pt x="3538393" y="21630"/>
                  <a:pt x="3446122" y="18288"/>
                </a:cubicBezTo>
                <a:cubicBezTo>
                  <a:pt x="3353851" y="14946"/>
                  <a:pt x="2990320" y="-8091"/>
                  <a:pt x="2659212" y="18288"/>
                </a:cubicBezTo>
                <a:cubicBezTo>
                  <a:pt x="2328104" y="44667"/>
                  <a:pt x="2427653" y="9607"/>
                  <a:pt x="2306460" y="18288"/>
                </a:cubicBezTo>
                <a:cubicBezTo>
                  <a:pt x="2185267" y="26969"/>
                  <a:pt x="1719763" y="3717"/>
                  <a:pt x="1519550" y="18288"/>
                </a:cubicBezTo>
                <a:cubicBezTo>
                  <a:pt x="1319337" y="32860"/>
                  <a:pt x="1167371" y="17040"/>
                  <a:pt x="1058258" y="18288"/>
                </a:cubicBezTo>
                <a:cubicBezTo>
                  <a:pt x="949145" y="19536"/>
                  <a:pt x="780234" y="31447"/>
                  <a:pt x="705505" y="18288"/>
                </a:cubicBezTo>
                <a:cubicBezTo>
                  <a:pt x="630776" y="5129"/>
                  <a:pt x="215796" y="30056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DFC0A221-CEA5-AE38-8C5F-64BA3C1D4D1F}"/>
              </a:ext>
            </a:extLst>
          </p:cNvPr>
          <p:cNvSpPr txBox="1">
            <a:spLocks/>
          </p:cNvSpPr>
          <p:nvPr/>
        </p:nvSpPr>
        <p:spPr>
          <a:xfrm>
            <a:off x="1441621" y="2528621"/>
            <a:ext cx="10165491" cy="301422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v-SE" sz="5400" dirty="0"/>
              <a:t>Frågor på det utanför planen?</a:t>
            </a:r>
          </a:p>
        </p:txBody>
      </p:sp>
    </p:spTree>
    <p:extLst>
      <p:ext uri="{BB962C8B-B14F-4D97-AF65-F5344CB8AC3E}">
        <p14:creationId xmlns:p14="http://schemas.microsoft.com/office/powerpoint/2010/main" val="37621130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D9819EF-7738-9E7A-484C-0B656B3BE15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6E15C04D-C724-BE00-245D-8B2DC0DC5F1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0336913-C069-4144-370D-64A2C945EF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sv-SE" sz="5400" dirty="0"/>
              <a:t>Intro</a:t>
            </a:r>
          </a:p>
        </p:txBody>
      </p:sp>
      <p:sp>
        <p:nvSpPr>
          <p:cNvPr id="10" name="sketch line">
            <a:extLst>
              <a:ext uri="{FF2B5EF4-FFF2-40B4-BE49-F238E27FC236}">
                <a16:creationId xmlns:a16="http://schemas.microsoft.com/office/drawing/2014/main" id="{C0D64014-2473-416E-495E-8561D221314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9036" y="1677373"/>
            <a:ext cx="10853928" cy="18288"/>
          </a:xfrm>
          <a:custGeom>
            <a:avLst/>
            <a:gdLst>
              <a:gd name="csX0" fmla="*/ 0 w 10853928"/>
              <a:gd name="csY0" fmla="*/ 0 h 18288"/>
              <a:gd name="csX1" fmla="*/ 461292 w 10853928"/>
              <a:gd name="csY1" fmla="*/ 0 h 18288"/>
              <a:gd name="csX2" fmla="*/ 1139662 w 10853928"/>
              <a:gd name="csY2" fmla="*/ 0 h 18288"/>
              <a:gd name="csX3" fmla="*/ 1926572 w 10853928"/>
              <a:gd name="csY3" fmla="*/ 0 h 18288"/>
              <a:gd name="csX4" fmla="*/ 2279325 w 10853928"/>
              <a:gd name="csY4" fmla="*/ 0 h 18288"/>
              <a:gd name="csX5" fmla="*/ 2632078 w 10853928"/>
              <a:gd name="csY5" fmla="*/ 0 h 18288"/>
              <a:gd name="csX6" fmla="*/ 3527527 w 10853928"/>
              <a:gd name="csY6" fmla="*/ 0 h 18288"/>
              <a:gd name="csX7" fmla="*/ 4205897 w 10853928"/>
              <a:gd name="csY7" fmla="*/ 0 h 18288"/>
              <a:gd name="csX8" fmla="*/ 4558650 w 10853928"/>
              <a:gd name="csY8" fmla="*/ 0 h 18288"/>
              <a:gd name="csX9" fmla="*/ 5237020 w 10853928"/>
              <a:gd name="csY9" fmla="*/ 0 h 18288"/>
              <a:gd name="csX10" fmla="*/ 6132469 w 10853928"/>
              <a:gd name="csY10" fmla="*/ 0 h 18288"/>
              <a:gd name="csX11" fmla="*/ 6702301 w 10853928"/>
              <a:gd name="csY11" fmla="*/ 0 h 18288"/>
              <a:gd name="csX12" fmla="*/ 7272132 w 10853928"/>
              <a:gd name="csY12" fmla="*/ 0 h 18288"/>
              <a:gd name="csX13" fmla="*/ 7950502 w 10853928"/>
              <a:gd name="csY13" fmla="*/ 0 h 18288"/>
              <a:gd name="csX14" fmla="*/ 8737412 w 10853928"/>
              <a:gd name="csY14" fmla="*/ 0 h 18288"/>
              <a:gd name="csX15" fmla="*/ 9524322 w 10853928"/>
              <a:gd name="csY15" fmla="*/ 0 h 18288"/>
              <a:gd name="csX16" fmla="*/ 10853928 w 10853928"/>
              <a:gd name="csY16" fmla="*/ 0 h 18288"/>
              <a:gd name="csX17" fmla="*/ 10853928 w 10853928"/>
              <a:gd name="csY17" fmla="*/ 18288 h 18288"/>
              <a:gd name="csX18" fmla="*/ 10392636 w 10853928"/>
              <a:gd name="csY18" fmla="*/ 18288 h 18288"/>
              <a:gd name="csX19" fmla="*/ 9497187 w 10853928"/>
              <a:gd name="csY19" fmla="*/ 18288 h 18288"/>
              <a:gd name="csX20" fmla="*/ 8818817 w 10853928"/>
              <a:gd name="csY20" fmla="*/ 18288 h 18288"/>
              <a:gd name="csX21" fmla="*/ 8466064 w 10853928"/>
              <a:gd name="csY21" fmla="*/ 18288 h 18288"/>
              <a:gd name="csX22" fmla="*/ 7787693 w 10853928"/>
              <a:gd name="csY22" fmla="*/ 18288 h 18288"/>
              <a:gd name="csX23" fmla="*/ 7217862 w 10853928"/>
              <a:gd name="csY23" fmla="*/ 18288 h 18288"/>
              <a:gd name="csX24" fmla="*/ 6648031 w 10853928"/>
              <a:gd name="csY24" fmla="*/ 18288 h 18288"/>
              <a:gd name="csX25" fmla="*/ 6078200 w 10853928"/>
              <a:gd name="csY25" fmla="*/ 18288 h 18288"/>
              <a:gd name="csX26" fmla="*/ 5508368 w 10853928"/>
              <a:gd name="csY26" fmla="*/ 18288 h 18288"/>
              <a:gd name="csX27" fmla="*/ 4721459 w 10853928"/>
              <a:gd name="csY27" fmla="*/ 18288 h 18288"/>
              <a:gd name="csX28" fmla="*/ 4043088 w 10853928"/>
              <a:gd name="csY28" fmla="*/ 18288 h 18288"/>
              <a:gd name="csX29" fmla="*/ 3690336 w 10853928"/>
              <a:gd name="csY29" fmla="*/ 18288 h 18288"/>
              <a:gd name="csX30" fmla="*/ 3120504 w 10853928"/>
              <a:gd name="csY30" fmla="*/ 18288 h 18288"/>
              <a:gd name="csX31" fmla="*/ 2333595 w 10853928"/>
              <a:gd name="csY31" fmla="*/ 18288 h 18288"/>
              <a:gd name="csX32" fmla="*/ 1872303 w 10853928"/>
              <a:gd name="csY32" fmla="*/ 18288 h 18288"/>
              <a:gd name="csX33" fmla="*/ 976854 w 10853928"/>
              <a:gd name="csY33" fmla="*/ 18288 h 18288"/>
              <a:gd name="csX34" fmla="*/ 0 w 10853928"/>
              <a:gd name="csY34" fmla="*/ 18288 h 18288"/>
              <a:gd name="csX35" fmla="*/ 0 w 10853928"/>
              <a:gd name="csY35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  <a:cxn ang="0">
                <a:pos x="csX34" y="csY34"/>
              </a:cxn>
              <a:cxn ang="0">
                <a:pos x="csX35" y="csY35"/>
              </a:cxn>
            </a:cxnLst>
            <a:rect l="l" t="t" r="r" b="b"/>
            <a:pathLst>
              <a:path w="10853928" h="18288" fill="none" extrusionOk="0">
                <a:moveTo>
                  <a:pt x="0" y="0"/>
                </a:moveTo>
                <a:cubicBezTo>
                  <a:pt x="146993" y="-19076"/>
                  <a:pt x="347684" y="-4790"/>
                  <a:pt x="461292" y="0"/>
                </a:cubicBezTo>
                <a:cubicBezTo>
                  <a:pt x="574900" y="4790"/>
                  <a:pt x="808367" y="19821"/>
                  <a:pt x="1139662" y="0"/>
                </a:cubicBezTo>
                <a:cubicBezTo>
                  <a:pt x="1470957" y="-19821"/>
                  <a:pt x="1627405" y="5721"/>
                  <a:pt x="1926572" y="0"/>
                </a:cubicBezTo>
                <a:cubicBezTo>
                  <a:pt x="2225739" y="-5721"/>
                  <a:pt x="2137730" y="-3235"/>
                  <a:pt x="2279325" y="0"/>
                </a:cubicBezTo>
                <a:cubicBezTo>
                  <a:pt x="2420920" y="3235"/>
                  <a:pt x="2456518" y="9685"/>
                  <a:pt x="2632078" y="0"/>
                </a:cubicBezTo>
                <a:cubicBezTo>
                  <a:pt x="2807638" y="-9685"/>
                  <a:pt x="3211516" y="-43007"/>
                  <a:pt x="3527527" y="0"/>
                </a:cubicBezTo>
                <a:cubicBezTo>
                  <a:pt x="3843538" y="43007"/>
                  <a:pt x="4058833" y="22042"/>
                  <a:pt x="4205897" y="0"/>
                </a:cubicBezTo>
                <a:cubicBezTo>
                  <a:pt x="4352961" y="-22042"/>
                  <a:pt x="4474805" y="-11846"/>
                  <a:pt x="4558650" y="0"/>
                </a:cubicBezTo>
                <a:cubicBezTo>
                  <a:pt x="4642495" y="11846"/>
                  <a:pt x="5041928" y="-6069"/>
                  <a:pt x="5237020" y="0"/>
                </a:cubicBezTo>
                <a:cubicBezTo>
                  <a:pt x="5432112" y="6069"/>
                  <a:pt x="5943266" y="-17479"/>
                  <a:pt x="6132469" y="0"/>
                </a:cubicBezTo>
                <a:cubicBezTo>
                  <a:pt x="6321672" y="17479"/>
                  <a:pt x="6483872" y="26234"/>
                  <a:pt x="6702301" y="0"/>
                </a:cubicBezTo>
                <a:cubicBezTo>
                  <a:pt x="6920730" y="-26234"/>
                  <a:pt x="6991194" y="-15156"/>
                  <a:pt x="7272132" y="0"/>
                </a:cubicBezTo>
                <a:cubicBezTo>
                  <a:pt x="7553070" y="15156"/>
                  <a:pt x="7684444" y="-32961"/>
                  <a:pt x="7950502" y="0"/>
                </a:cubicBezTo>
                <a:cubicBezTo>
                  <a:pt x="8216560" y="32961"/>
                  <a:pt x="8493290" y="-10491"/>
                  <a:pt x="8737412" y="0"/>
                </a:cubicBezTo>
                <a:cubicBezTo>
                  <a:pt x="8981534" y="10491"/>
                  <a:pt x="9191586" y="-13899"/>
                  <a:pt x="9524322" y="0"/>
                </a:cubicBezTo>
                <a:cubicBezTo>
                  <a:pt x="9857058" y="13899"/>
                  <a:pt x="10297509" y="7485"/>
                  <a:pt x="10853928" y="0"/>
                </a:cubicBezTo>
                <a:cubicBezTo>
                  <a:pt x="10854574" y="4451"/>
                  <a:pt x="10854418" y="9226"/>
                  <a:pt x="10853928" y="18288"/>
                </a:cubicBezTo>
                <a:cubicBezTo>
                  <a:pt x="10691638" y="28522"/>
                  <a:pt x="10574319" y="29578"/>
                  <a:pt x="10392636" y="18288"/>
                </a:cubicBezTo>
                <a:cubicBezTo>
                  <a:pt x="10210953" y="6998"/>
                  <a:pt x="9836277" y="-16742"/>
                  <a:pt x="9497187" y="18288"/>
                </a:cubicBezTo>
                <a:cubicBezTo>
                  <a:pt x="9158097" y="53318"/>
                  <a:pt x="9119479" y="30714"/>
                  <a:pt x="8818817" y="18288"/>
                </a:cubicBezTo>
                <a:cubicBezTo>
                  <a:pt x="8518155" y="5863"/>
                  <a:pt x="8640037" y="6483"/>
                  <a:pt x="8466064" y="18288"/>
                </a:cubicBezTo>
                <a:cubicBezTo>
                  <a:pt x="8292091" y="30093"/>
                  <a:pt x="7997656" y="18914"/>
                  <a:pt x="7787693" y="18288"/>
                </a:cubicBezTo>
                <a:cubicBezTo>
                  <a:pt x="7577730" y="17662"/>
                  <a:pt x="7412468" y="21416"/>
                  <a:pt x="7217862" y="18288"/>
                </a:cubicBezTo>
                <a:cubicBezTo>
                  <a:pt x="7023256" y="15160"/>
                  <a:pt x="6898018" y="14824"/>
                  <a:pt x="6648031" y="18288"/>
                </a:cubicBezTo>
                <a:cubicBezTo>
                  <a:pt x="6398044" y="21752"/>
                  <a:pt x="6254402" y="38625"/>
                  <a:pt x="6078200" y="18288"/>
                </a:cubicBezTo>
                <a:cubicBezTo>
                  <a:pt x="5901998" y="-2049"/>
                  <a:pt x="5622886" y="3213"/>
                  <a:pt x="5508368" y="18288"/>
                </a:cubicBezTo>
                <a:cubicBezTo>
                  <a:pt x="5393850" y="33363"/>
                  <a:pt x="5036260" y="26830"/>
                  <a:pt x="4721459" y="18288"/>
                </a:cubicBezTo>
                <a:cubicBezTo>
                  <a:pt x="4406658" y="9746"/>
                  <a:pt x="4239221" y="41551"/>
                  <a:pt x="4043088" y="18288"/>
                </a:cubicBezTo>
                <a:cubicBezTo>
                  <a:pt x="3846955" y="-4975"/>
                  <a:pt x="3818802" y="34658"/>
                  <a:pt x="3690336" y="18288"/>
                </a:cubicBezTo>
                <a:cubicBezTo>
                  <a:pt x="3561870" y="1918"/>
                  <a:pt x="3265491" y="42194"/>
                  <a:pt x="3120504" y="18288"/>
                </a:cubicBezTo>
                <a:cubicBezTo>
                  <a:pt x="2975517" y="-5618"/>
                  <a:pt x="2720254" y="36673"/>
                  <a:pt x="2333595" y="18288"/>
                </a:cubicBezTo>
                <a:cubicBezTo>
                  <a:pt x="1946936" y="-97"/>
                  <a:pt x="2097241" y="5776"/>
                  <a:pt x="1872303" y="18288"/>
                </a:cubicBezTo>
                <a:cubicBezTo>
                  <a:pt x="1647365" y="30800"/>
                  <a:pt x="1282708" y="45380"/>
                  <a:pt x="976854" y="18288"/>
                </a:cubicBezTo>
                <a:cubicBezTo>
                  <a:pt x="671000" y="-8804"/>
                  <a:pt x="408401" y="-12775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853928" h="18288" stroke="0" extrusionOk="0">
                <a:moveTo>
                  <a:pt x="0" y="0"/>
                </a:moveTo>
                <a:cubicBezTo>
                  <a:pt x="267322" y="15284"/>
                  <a:pt x="415388" y="-21048"/>
                  <a:pt x="569831" y="0"/>
                </a:cubicBezTo>
                <a:cubicBezTo>
                  <a:pt x="724274" y="21048"/>
                  <a:pt x="769333" y="-2353"/>
                  <a:pt x="922584" y="0"/>
                </a:cubicBezTo>
                <a:cubicBezTo>
                  <a:pt x="1075835" y="2353"/>
                  <a:pt x="1399490" y="-145"/>
                  <a:pt x="1818033" y="0"/>
                </a:cubicBezTo>
                <a:cubicBezTo>
                  <a:pt x="2236576" y="145"/>
                  <a:pt x="2145330" y="5482"/>
                  <a:pt x="2387864" y="0"/>
                </a:cubicBezTo>
                <a:cubicBezTo>
                  <a:pt x="2630398" y="-5482"/>
                  <a:pt x="2793207" y="18487"/>
                  <a:pt x="2957695" y="0"/>
                </a:cubicBezTo>
                <a:cubicBezTo>
                  <a:pt x="3122183" y="-18487"/>
                  <a:pt x="3579141" y="19003"/>
                  <a:pt x="3853144" y="0"/>
                </a:cubicBezTo>
                <a:cubicBezTo>
                  <a:pt x="4127147" y="-19003"/>
                  <a:pt x="4209857" y="12211"/>
                  <a:pt x="4314436" y="0"/>
                </a:cubicBezTo>
                <a:cubicBezTo>
                  <a:pt x="4419015" y="-12211"/>
                  <a:pt x="4762459" y="-17220"/>
                  <a:pt x="5209885" y="0"/>
                </a:cubicBezTo>
                <a:cubicBezTo>
                  <a:pt x="5657311" y="17220"/>
                  <a:pt x="5692663" y="-3290"/>
                  <a:pt x="6105335" y="0"/>
                </a:cubicBezTo>
                <a:cubicBezTo>
                  <a:pt x="6518007" y="3290"/>
                  <a:pt x="6455516" y="-5124"/>
                  <a:pt x="6783705" y="0"/>
                </a:cubicBezTo>
                <a:cubicBezTo>
                  <a:pt x="7111894" y="5124"/>
                  <a:pt x="7441941" y="-17829"/>
                  <a:pt x="7679154" y="0"/>
                </a:cubicBezTo>
                <a:cubicBezTo>
                  <a:pt x="7916367" y="17829"/>
                  <a:pt x="8102967" y="-24363"/>
                  <a:pt x="8248985" y="0"/>
                </a:cubicBezTo>
                <a:cubicBezTo>
                  <a:pt x="8395003" y="24363"/>
                  <a:pt x="8552393" y="25505"/>
                  <a:pt x="8818817" y="0"/>
                </a:cubicBezTo>
                <a:cubicBezTo>
                  <a:pt x="9085241" y="-25505"/>
                  <a:pt x="9411308" y="38000"/>
                  <a:pt x="9605726" y="0"/>
                </a:cubicBezTo>
                <a:cubicBezTo>
                  <a:pt x="9800144" y="-38000"/>
                  <a:pt x="10006468" y="-25741"/>
                  <a:pt x="10175558" y="0"/>
                </a:cubicBezTo>
                <a:cubicBezTo>
                  <a:pt x="10344648" y="25741"/>
                  <a:pt x="10696282" y="695"/>
                  <a:pt x="10853928" y="0"/>
                </a:cubicBezTo>
                <a:cubicBezTo>
                  <a:pt x="10853521" y="8690"/>
                  <a:pt x="10853774" y="14141"/>
                  <a:pt x="10853928" y="18288"/>
                </a:cubicBezTo>
                <a:cubicBezTo>
                  <a:pt x="10608124" y="24255"/>
                  <a:pt x="10343415" y="22307"/>
                  <a:pt x="10067018" y="18288"/>
                </a:cubicBezTo>
                <a:cubicBezTo>
                  <a:pt x="9790621" y="14270"/>
                  <a:pt x="9843266" y="3564"/>
                  <a:pt x="9714266" y="18288"/>
                </a:cubicBezTo>
                <a:cubicBezTo>
                  <a:pt x="9585266" y="33012"/>
                  <a:pt x="9379484" y="1875"/>
                  <a:pt x="9252974" y="18288"/>
                </a:cubicBezTo>
                <a:cubicBezTo>
                  <a:pt x="9126464" y="34701"/>
                  <a:pt x="8580678" y="-4904"/>
                  <a:pt x="8357525" y="18288"/>
                </a:cubicBezTo>
                <a:cubicBezTo>
                  <a:pt x="8134372" y="41480"/>
                  <a:pt x="7903199" y="26458"/>
                  <a:pt x="7679154" y="18288"/>
                </a:cubicBezTo>
                <a:cubicBezTo>
                  <a:pt x="7455109" y="10118"/>
                  <a:pt x="7435944" y="27109"/>
                  <a:pt x="7217862" y="18288"/>
                </a:cubicBezTo>
                <a:cubicBezTo>
                  <a:pt x="6999780" y="9467"/>
                  <a:pt x="6680409" y="18985"/>
                  <a:pt x="6539492" y="18288"/>
                </a:cubicBezTo>
                <a:cubicBezTo>
                  <a:pt x="6398575" y="17592"/>
                  <a:pt x="6312077" y="33018"/>
                  <a:pt x="6186739" y="18288"/>
                </a:cubicBezTo>
                <a:cubicBezTo>
                  <a:pt x="6061401" y="3558"/>
                  <a:pt x="5947033" y="12075"/>
                  <a:pt x="5833986" y="18288"/>
                </a:cubicBezTo>
                <a:cubicBezTo>
                  <a:pt x="5720939" y="24501"/>
                  <a:pt x="5482226" y="8586"/>
                  <a:pt x="5155616" y="18288"/>
                </a:cubicBezTo>
                <a:cubicBezTo>
                  <a:pt x="4829006" y="27991"/>
                  <a:pt x="4841274" y="29316"/>
                  <a:pt x="4694324" y="18288"/>
                </a:cubicBezTo>
                <a:cubicBezTo>
                  <a:pt x="4547374" y="7260"/>
                  <a:pt x="4077675" y="7013"/>
                  <a:pt x="3907414" y="18288"/>
                </a:cubicBezTo>
                <a:cubicBezTo>
                  <a:pt x="3737153" y="29564"/>
                  <a:pt x="3538393" y="21630"/>
                  <a:pt x="3446122" y="18288"/>
                </a:cubicBezTo>
                <a:cubicBezTo>
                  <a:pt x="3353851" y="14946"/>
                  <a:pt x="2990320" y="-8091"/>
                  <a:pt x="2659212" y="18288"/>
                </a:cubicBezTo>
                <a:cubicBezTo>
                  <a:pt x="2328104" y="44667"/>
                  <a:pt x="2427653" y="9607"/>
                  <a:pt x="2306460" y="18288"/>
                </a:cubicBezTo>
                <a:cubicBezTo>
                  <a:pt x="2185267" y="26969"/>
                  <a:pt x="1719763" y="3717"/>
                  <a:pt x="1519550" y="18288"/>
                </a:cubicBezTo>
                <a:cubicBezTo>
                  <a:pt x="1319337" y="32860"/>
                  <a:pt x="1167371" y="17040"/>
                  <a:pt x="1058258" y="18288"/>
                </a:cubicBezTo>
                <a:cubicBezTo>
                  <a:pt x="949145" y="19536"/>
                  <a:pt x="780234" y="31447"/>
                  <a:pt x="705505" y="18288"/>
                </a:cubicBezTo>
                <a:cubicBezTo>
                  <a:pt x="630776" y="5129"/>
                  <a:pt x="215796" y="30056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7CF4C5-1F38-36A8-CFA6-5330A86DA7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29384"/>
            <a:ext cx="10515600" cy="425196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v-SE" sz="1800" b="1" dirty="0"/>
              <a:t>22</a:t>
            </a:r>
            <a:r>
              <a:rPr lang="sv-SE" sz="1800" dirty="0"/>
              <a:t> </a:t>
            </a:r>
            <a:r>
              <a:rPr lang="sv-SE" sz="1800" b="1" dirty="0"/>
              <a:t>spelare</a:t>
            </a:r>
            <a:r>
              <a:rPr lang="sv-SE" sz="1800" dirty="0"/>
              <a:t> registrerade i laget.se</a:t>
            </a:r>
            <a:br>
              <a:rPr lang="sv-SE" sz="1800" dirty="0"/>
            </a:br>
            <a:r>
              <a:rPr lang="sv-SE" sz="1800" b="1" dirty="0"/>
              <a:t>3</a:t>
            </a:r>
            <a:r>
              <a:rPr lang="sv-SE" sz="1800" dirty="0"/>
              <a:t> </a:t>
            </a:r>
            <a:r>
              <a:rPr lang="sv-SE" sz="1800" b="1" dirty="0"/>
              <a:t>spelare</a:t>
            </a:r>
            <a:r>
              <a:rPr lang="sv-SE" sz="1800" dirty="0"/>
              <a:t> eventuellt påväg in</a:t>
            </a:r>
          </a:p>
          <a:p>
            <a:pPr marL="0" indent="0">
              <a:buNone/>
            </a:pPr>
            <a:endParaRPr lang="sv-SE" sz="1800" dirty="0"/>
          </a:p>
          <a:p>
            <a:pPr marL="0" indent="0">
              <a:buNone/>
            </a:pPr>
            <a:r>
              <a:rPr lang="sv-SE" sz="1800" b="1" dirty="0"/>
              <a:t>5</a:t>
            </a:r>
            <a:r>
              <a:rPr lang="sv-SE" sz="1800" dirty="0"/>
              <a:t> </a:t>
            </a:r>
            <a:r>
              <a:rPr lang="sv-SE" sz="1800" b="1" dirty="0"/>
              <a:t>tränare</a:t>
            </a:r>
            <a:r>
              <a:rPr lang="sv-SE" sz="1800" dirty="0"/>
              <a:t>, Felix, Filip, Jessica, Sofia, Joanna</a:t>
            </a:r>
          </a:p>
          <a:p>
            <a:pPr marL="0" indent="0">
              <a:buNone/>
            </a:pPr>
            <a:endParaRPr lang="sv-SE" sz="1800" dirty="0"/>
          </a:p>
          <a:p>
            <a:pPr marL="0" indent="0">
              <a:buNone/>
            </a:pPr>
            <a:r>
              <a:rPr lang="sv-SE" sz="1800" b="1" dirty="0"/>
              <a:t>1</a:t>
            </a:r>
            <a:r>
              <a:rPr lang="sv-SE" sz="1800" dirty="0"/>
              <a:t> </a:t>
            </a:r>
            <a:r>
              <a:rPr lang="sv-SE" sz="1800" b="1" dirty="0"/>
              <a:t>kassör</a:t>
            </a:r>
            <a:r>
              <a:rPr lang="sv-SE" sz="1800" dirty="0"/>
              <a:t>, Fredrik</a:t>
            </a:r>
          </a:p>
          <a:p>
            <a:pPr marL="0" indent="0">
              <a:buNone/>
            </a:pPr>
            <a:endParaRPr lang="sv-SE" sz="1800" dirty="0"/>
          </a:p>
          <a:p>
            <a:pPr marL="0" indent="0">
              <a:buNone/>
            </a:pPr>
            <a:r>
              <a:rPr lang="sv-SE" sz="1800" dirty="0"/>
              <a:t>En grupp </a:t>
            </a:r>
            <a:r>
              <a:rPr lang="sv-SE" sz="1800" b="1" dirty="0"/>
              <a:t>föräldrar</a:t>
            </a:r>
          </a:p>
        </p:txBody>
      </p:sp>
      <p:pic>
        <p:nvPicPr>
          <p:cNvPr id="5" name="Graphic 4" descr="Man with solid fill">
            <a:extLst>
              <a:ext uri="{FF2B5EF4-FFF2-40B4-BE49-F238E27FC236}">
                <a16:creationId xmlns:a16="http://schemas.microsoft.com/office/drawing/2014/main" id="{CA292CFF-7415-B785-DAB1-DD41BB9BAFC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865876" y="2055813"/>
            <a:ext cx="457200" cy="457200"/>
          </a:xfrm>
          <a:prstGeom prst="rect">
            <a:avLst/>
          </a:prstGeom>
        </p:spPr>
      </p:pic>
      <p:pic>
        <p:nvPicPr>
          <p:cNvPr id="6" name="Graphic 5" descr="Man with solid fill">
            <a:extLst>
              <a:ext uri="{FF2B5EF4-FFF2-40B4-BE49-F238E27FC236}">
                <a16:creationId xmlns:a16="http://schemas.microsoft.com/office/drawing/2014/main" id="{668F5843-994A-F38B-96BB-38A8CA5BBBF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094476" y="2051768"/>
            <a:ext cx="457200" cy="457200"/>
          </a:xfrm>
          <a:prstGeom prst="rect">
            <a:avLst/>
          </a:prstGeom>
        </p:spPr>
      </p:pic>
      <p:pic>
        <p:nvPicPr>
          <p:cNvPr id="7" name="Graphic 6" descr="Man with solid fill">
            <a:extLst>
              <a:ext uri="{FF2B5EF4-FFF2-40B4-BE49-F238E27FC236}">
                <a16:creationId xmlns:a16="http://schemas.microsoft.com/office/drawing/2014/main" id="{60FF8C07-8537-2AE6-AB97-A05D4E7C453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323076" y="2063903"/>
            <a:ext cx="457200" cy="457200"/>
          </a:xfrm>
          <a:prstGeom prst="rect">
            <a:avLst/>
          </a:prstGeom>
        </p:spPr>
      </p:pic>
      <p:pic>
        <p:nvPicPr>
          <p:cNvPr id="9" name="Graphic 8" descr="Man with solid fill">
            <a:extLst>
              <a:ext uri="{FF2B5EF4-FFF2-40B4-BE49-F238E27FC236}">
                <a16:creationId xmlns:a16="http://schemas.microsoft.com/office/drawing/2014/main" id="{96D38478-4ED6-2B7D-E010-BF4C344D89C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551676" y="2059858"/>
            <a:ext cx="457200" cy="457200"/>
          </a:xfrm>
          <a:prstGeom prst="rect">
            <a:avLst/>
          </a:prstGeom>
        </p:spPr>
      </p:pic>
      <p:pic>
        <p:nvPicPr>
          <p:cNvPr id="11" name="Graphic 10" descr="Man with solid fill">
            <a:extLst>
              <a:ext uri="{FF2B5EF4-FFF2-40B4-BE49-F238E27FC236}">
                <a16:creationId xmlns:a16="http://schemas.microsoft.com/office/drawing/2014/main" id="{15BDB735-706E-B100-3E17-E86B7080909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789346" y="2047723"/>
            <a:ext cx="457200" cy="457200"/>
          </a:xfrm>
          <a:prstGeom prst="rect">
            <a:avLst/>
          </a:prstGeom>
        </p:spPr>
      </p:pic>
      <p:pic>
        <p:nvPicPr>
          <p:cNvPr id="12" name="Graphic 11" descr="Man with solid fill">
            <a:extLst>
              <a:ext uri="{FF2B5EF4-FFF2-40B4-BE49-F238E27FC236}">
                <a16:creationId xmlns:a16="http://schemas.microsoft.com/office/drawing/2014/main" id="{1B915417-DAA2-0F9B-27D3-F1C2C0C63F0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017946" y="2053510"/>
            <a:ext cx="457200" cy="457200"/>
          </a:xfrm>
          <a:prstGeom prst="rect">
            <a:avLst/>
          </a:prstGeom>
        </p:spPr>
      </p:pic>
      <p:pic>
        <p:nvPicPr>
          <p:cNvPr id="13" name="Graphic 12" descr="Man with solid fill">
            <a:extLst>
              <a:ext uri="{FF2B5EF4-FFF2-40B4-BE49-F238E27FC236}">
                <a16:creationId xmlns:a16="http://schemas.microsoft.com/office/drawing/2014/main" id="{7CBBE3BE-E6EA-8AAF-3C74-91C731163F5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255616" y="2063903"/>
            <a:ext cx="457200" cy="457200"/>
          </a:xfrm>
          <a:prstGeom prst="rect">
            <a:avLst/>
          </a:prstGeom>
        </p:spPr>
      </p:pic>
      <p:pic>
        <p:nvPicPr>
          <p:cNvPr id="28" name="Graphic 27" descr="Man with solid fill">
            <a:extLst>
              <a:ext uri="{FF2B5EF4-FFF2-40B4-BE49-F238E27FC236}">
                <a16:creationId xmlns:a16="http://schemas.microsoft.com/office/drawing/2014/main" id="{C380ABCF-EB2C-B33B-A082-D51C56FD30D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466838" y="2051768"/>
            <a:ext cx="457200" cy="457200"/>
          </a:xfrm>
          <a:prstGeom prst="rect">
            <a:avLst/>
          </a:prstGeom>
        </p:spPr>
      </p:pic>
      <p:pic>
        <p:nvPicPr>
          <p:cNvPr id="29" name="Graphic 28" descr="Man with solid fill">
            <a:extLst>
              <a:ext uri="{FF2B5EF4-FFF2-40B4-BE49-F238E27FC236}">
                <a16:creationId xmlns:a16="http://schemas.microsoft.com/office/drawing/2014/main" id="{BA2E9C2E-E753-9DB1-923E-79F09D5E9E9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695438" y="2047723"/>
            <a:ext cx="457200" cy="457200"/>
          </a:xfrm>
          <a:prstGeom prst="rect">
            <a:avLst/>
          </a:prstGeom>
        </p:spPr>
      </p:pic>
      <p:pic>
        <p:nvPicPr>
          <p:cNvPr id="30" name="Graphic 29" descr="Man with solid fill">
            <a:extLst>
              <a:ext uri="{FF2B5EF4-FFF2-40B4-BE49-F238E27FC236}">
                <a16:creationId xmlns:a16="http://schemas.microsoft.com/office/drawing/2014/main" id="{306610FA-C487-1D77-71A7-F93F8CB91C0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924038" y="2059858"/>
            <a:ext cx="457200" cy="457200"/>
          </a:xfrm>
          <a:prstGeom prst="rect">
            <a:avLst/>
          </a:prstGeom>
        </p:spPr>
      </p:pic>
      <p:pic>
        <p:nvPicPr>
          <p:cNvPr id="31" name="Graphic 30" descr="Man with solid fill">
            <a:extLst>
              <a:ext uri="{FF2B5EF4-FFF2-40B4-BE49-F238E27FC236}">
                <a16:creationId xmlns:a16="http://schemas.microsoft.com/office/drawing/2014/main" id="{9F2FB5AE-B83E-8C7B-0ADF-3B39297E4FA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152638" y="2055813"/>
            <a:ext cx="457200" cy="457200"/>
          </a:xfrm>
          <a:prstGeom prst="rect">
            <a:avLst/>
          </a:prstGeom>
        </p:spPr>
      </p:pic>
      <p:pic>
        <p:nvPicPr>
          <p:cNvPr id="32" name="Graphic 31" descr="Man with solid fill">
            <a:extLst>
              <a:ext uri="{FF2B5EF4-FFF2-40B4-BE49-F238E27FC236}">
                <a16:creationId xmlns:a16="http://schemas.microsoft.com/office/drawing/2014/main" id="{81A16A9E-7EFE-0A07-3218-AD9A3F4D9B1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390308" y="2043678"/>
            <a:ext cx="457200" cy="457200"/>
          </a:xfrm>
          <a:prstGeom prst="rect">
            <a:avLst/>
          </a:prstGeom>
        </p:spPr>
      </p:pic>
      <p:pic>
        <p:nvPicPr>
          <p:cNvPr id="33" name="Graphic 32" descr="Man with solid fill">
            <a:extLst>
              <a:ext uri="{FF2B5EF4-FFF2-40B4-BE49-F238E27FC236}">
                <a16:creationId xmlns:a16="http://schemas.microsoft.com/office/drawing/2014/main" id="{3F8E552D-29EA-5E60-3EE5-5F5B3F335D0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618908" y="2049465"/>
            <a:ext cx="457200" cy="457200"/>
          </a:xfrm>
          <a:prstGeom prst="rect">
            <a:avLst/>
          </a:prstGeom>
        </p:spPr>
      </p:pic>
      <p:pic>
        <p:nvPicPr>
          <p:cNvPr id="34" name="Graphic 33" descr="Man with solid fill">
            <a:extLst>
              <a:ext uri="{FF2B5EF4-FFF2-40B4-BE49-F238E27FC236}">
                <a16:creationId xmlns:a16="http://schemas.microsoft.com/office/drawing/2014/main" id="{F76398A6-5539-183A-4D1F-DBB4402D507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856578" y="2059858"/>
            <a:ext cx="457200" cy="457200"/>
          </a:xfrm>
          <a:prstGeom prst="rect">
            <a:avLst/>
          </a:prstGeom>
        </p:spPr>
      </p:pic>
      <p:pic>
        <p:nvPicPr>
          <p:cNvPr id="49" name="Graphic 48" descr="Man with solid fill">
            <a:extLst>
              <a:ext uri="{FF2B5EF4-FFF2-40B4-BE49-F238E27FC236}">
                <a16:creationId xmlns:a16="http://schemas.microsoft.com/office/drawing/2014/main" id="{A853A521-826C-7DBC-485C-463A4258F5C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085178" y="2070251"/>
            <a:ext cx="457200" cy="457200"/>
          </a:xfrm>
          <a:prstGeom prst="rect">
            <a:avLst/>
          </a:prstGeom>
        </p:spPr>
      </p:pic>
      <p:pic>
        <p:nvPicPr>
          <p:cNvPr id="50" name="Graphic 49" descr="Man with solid fill">
            <a:extLst>
              <a:ext uri="{FF2B5EF4-FFF2-40B4-BE49-F238E27FC236}">
                <a16:creationId xmlns:a16="http://schemas.microsoft.com/office/drawing/2014/main" id="{EF792B35-A348-DC37-ABC9-7687197F3F1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296400" y="2058116"/>
            <a:ext cx="457200" cy="457200"/>
          </a:xfrm>
          <a:prstGeom prst="rect">
            <a:avLst/>
          </a:prstGeom>
        </p:spPr>
      </p:pic>
      <p:pic>
        <p:nvPicPr>
          <p:cNvPr id="51" name="Graphic 50" descr="Man with solid fill">
            <a:extLst>
              <a:ext uri="{FF2B5EF4-FFF2-40B4-BE49-F238E27FC236}">
                <a16:creationId xmlns:a16="http://schemas.microsoft.com/office/drawing/2014/main" id="{7D93B99E-6A12-508D-CCD3-758C9B492AB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525000" y="2054071"/>
            <a:ext cx="457200" cy="457200"/>
          </a:xfrm>
          <a:prstGeom prst="rect">
            <a:avLst/>
          </a:prstGeom>
        </p:spPr>
      </p:pic>
      <p:pic>
        <p:nvPicPr>
          <p:cNvPr id="52" name="Graphic 51" descr="Man with solid fill">
            <a:extLst>
              <a:ext uri="{FF2B5EF4-FFF2-40B4-BE49-F238E27FC236}">
                <a16:creationId xmlns:a16="http://schemas.microsoft.com/office/drawing/2014/main" id="{FF708F90-17B4-06CF-4620-7214DCC710F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753600" y="2066206"/>
            <a:ext cx="457200" cy="457200"/>
          </a:xfrm>
          <a:prstGeom prst="rect">
            <a:avLst/>
          </a:prstGeom>
        </p:spPr>
      </p:pic>
      <p:pic>
        <p:nvPicPr>
          <p:cNvPr id="53" name="Graphic 52" descr="Man with solid fill">
            <a:extLst>
              <a:ext uri="{FF2B5EF4-FFF2-40B4-BE49-F238E27FC236}">
                <a16:creationId xmlns:a16="http://schemas.microsoft.com/office/drawing/2014/main" id="{011F6235-9885-BAF0-200F-96A5467B744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982200" y="2062161"/>
            <a:ext cx="457200" cy="457200"/>
          </a:xfrm>
          <a:prstGeom prst="rect">
            <a:avLst/>
          </a:prstGeom>
        </p:spPr>
      </p:pic>
      <p:pic>
        <p:nvPicPr>
          <p:cNvPr id="54" name="Graphic 53" descr="Man with solid fill">
            <a:extLst>
              <a:ext uri="{FF2B5EF4-FFF2-40B4-BE49-F238E27FC236}">
                <a16:creationId xmlns:a16="http://schemas.microsoft.com/office/drawing/2014/main" id="{E76DBF5B-B382-02C9-4D17-0E5055B7EAE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219870" y="2050026"/>
            <a:ext cx="457200" cy="457200"/>
          </a:xfrm>
          <a:prstGeom prst="rect">
            <a:avLst/>
          </a:prstGeom>
        </p:spPr>
      </p:pic>
      <p:pic>
        <p:nvPicPr>
          <p:cNvPr id="55" name="Graphic 54" descr="Man with solid fill">
            <a:extLst>
              <a:ext uri="{FF2B5EF4-FFF2-40B4-BE49-F238E27FC236}">
                <a16:creationId xmlns:a16="http://schemas.microsoft.com/office/drawing/2014/main" id="{9E62C5C4-D213-0BE0-217A-F71192A7CCF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448470" y="2055813"/>
            <a:ext cx="457200" cy="457200"/>
          </a:xfrm>
          <a:prstGeom prst="rect">
            <a:avLst/>
          </a:prstGeom>
        </p:spPr>
      </p:pic>
      <p:pic>
        <p:nvPicPr>
          <p:cNvPr id="56" name="Graphic 55" descr="Man with solid fill">
            <a:extLst>
              <a:ext uri="{FF2B5EF4-FFF2-40B4-BE49-F238E27FC236}">
                <a16:creationId xmlns:a16="http://schemas.microsoft.com/office/drawing/2014/main" id="{7A8FDA28-1DB9-F5CA-7DFD-0065A226476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686140" y="2056374"/>
            <a:ext cx="457200" cy="457200"/>
          </a:xfrm>
          <a:prstGeom prst="rect">
            <a:avLst/>
          </a:prstGeom>
        </p:spPr>
      </p:pic>
      <p:pic>
        <p:nvPicPr>
          <p:cNvPr id="57" name="Graphic 56" descr="Man with solid fill">
            <a:extLst>
              <a:ext uri="{FF2B5EF4-FFF2-40B4-BE49-F238E27FC236}">
                <a16:creationId xmlns:a16="http://schemas.microsoft.com/office/drawing/2014/main" id="{A4DC862E-302B-F1A5-F41B-3ED9D8B9CB8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5856806" y="2828225"/>
            <a:ext cx="457200" cy="457200"/>
          </a:xfrm>
          <a:prstGeom prst="rect">
            <a:avLst/>
          </a:prstGeom>
        </p:spPr>
      </p:pic>
      <p:pic>
        <p:nvPicPr>
          <p:cNvPr id="58" name="Graphic 57" descr="Man with solid fill">
            <a:extLst>
              <a:ext uri="{FF2B5EF4-FFF2-40B4-BE49-F238E27FC236}">
                <a16:creationId xmlns:a16="http://schemas.microsoft.com/office/drawing/2014/main" id="{A605CAD4-D32C-4B92-C577-2BCD3B77C10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6094476" y="2816090"/>
            <a:ext cx="457200" cy="457200"/>
          </a:xfrm>
          <a:prstGeom prst="rect">
            <a:avLst/>
          </a:prstGeom>
        </p:spPr>
      </p:pic>
      <p:pic>
        <p:nvPicPr>
          <p:cNvPr id="59" name="Graphic 58" descr="Man with solid fill">
            <a:extLst>
              <a:ext uri="{FF2B5EF4-FFF2-40B4-BE49-F238E27FC236}">
                <a16:creationId xmlns:a16="http://schemas.microsoft.com/office/drawing/2014/main" id="{5AABED62-796F-6A7E-1503-B90664A644A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6323076" y="2821877"/>
            <a:ext cx="457200" cy="457200"/>
          </a:xfrm>
          <a:prstGeom prst="rect">
            <a:avLst/>
          </a:prstGeom>
        </p:spPr>
      </p:pic>
      <p:pic>
        <p:nvPicPr>
          <p:cNvPr id="60" name="Graphic 59" descr="Man with solid fill">
            <a:extLst>
              <a:ext uri="{FF2B5EF4-FFF2-40B4-BE49-F238E27FC236}">
                <a16:creationId xmlns:a16="http://schemas.microsoft.com/office/drawing/2014/main" id="{2470E875-6116-1D54-89F7-FC172CBA0EB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6560746" y="2822438"/>
            <a:ext cx="457200" cy="457200"/>
          </a:xfrm>
          <a:prstGeom prst="rect">
            <a:avLst/>
          </a:prstGeom>
        </p:spPr>
      </p:pic>
      <p:pic>
        <p:nvPicPr>
          <p:cNvPr id="61" name="Graphic 60" descr="Man with solid fill">
            <a:extLst>
              <a:ext uri="{FF2B5EF4-FFF2-40B4-BE49-F238E27FC236}">
                <a16:creationId xmlns:a16="http://schemas.microsoft.com/office/drawing/2014/main" id="{F5C62368-CA7E-F0CE-A895-C08232CC55F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6807486" y="2816090"/>
            <a:ext cx="457200" cy="457200"/>
          </a:xfrm>
          <a:prstGeom prst="rect">
            <a:avLst/>
          </a:prstGeom>
        </p:spPr>
      </p:pic>
      <p:pic>
        <p:nvPicPr>
          <p:cNvPr id="67" name="Graphic 66" descr="Man with solid fill">
            <a:extLst>
              <a:ext uri="{FF2B5EF4-FFF2-40B4-BE49-F238E27FC236}">
                <a16:creationId xmlns:a16="http://schemas.microsoft.com/office/drawing/2014/main" id="{34376891-B5DE-A3FD-88AE-1136BD6F95E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5856806" y="3519148"/>
            <a:ext cx="457200" cy="457200"/>
          </a:xfrm>
          <a:prstGeom prst="rect">
            <a:avLst/>
          </a:prstGeom>
        </p:spPr>
      </p:pic>
      <p:pic>
        <p:nvPicPr>
          <p:cNvPr id="68" name="Graphic 67" descr="Man with solid fill">
            <a:extLst>
              <a:ext uri="{FF2B5EF4-FFF2-40B4-BE49-F238E27FC236}">
                <a16:creationId xmlns:a16="http://schemas.microsoft.com/office/drawing/2014/main" id="{FC70A52C-73D4-F4B2-4663-6632EB2D37FF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5865876" y="4172131"/>
            <a:ext cx="457200" cy="457200"/>
          </a:xfrm>
          <a:prstGeom prst="rect">
            <a:avLst/>
          </a:prstGeom>
        </p:spPr>
      </p:pic>
      <p:pic>
        <p:nvPicPr>
          <p:cNvPr id="71" name="Graphic 70" descr="Man with solid fill">
            <a:extLst>
              <a:ext uri="{FF2B5EF4-FFF2-40B4-BE49-F238E27FC236}">
                <a16:creationId xmlns:a16="http://schemas.microsoft.com/office/drawing/2014/main" id="{891CAA71-E106-2161-0EFA-B44796ED3BE3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6018276" y="4324531"/>
            <a:ext cx="457200" cy="457200"/>
          </a:xfrm>
          <a:prstGeom prst="rect">
            <a:avLst/>
          </a:prstGeom>
        </p:spPr>
      </p:pic>
      <p:pic>
        <p:nvPicPr>
          <p:cNvPr id="72" name="Graphic 71" descr="Man with solid fill">
            <a:extLst>
              <a:ext uri="{FF2B5EF4-FFF2-40B4-BE49-F238E27FC236}">
                <a16:creationId xmlns:a16="http://schemas.microsoft.com/office/drawing/2014/main" id="{426345F8-67E5-CE6E-0811-3B4A2F5336B0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6170676" y="4476931"/>
            <a:ext cx="457200" cy="457200"/>
          </a:xfrm>
          <a:prstGeom prst="rect">
            <a:avLst/>
          </a:prstGeom>
        </p:spPr>
      </p:pic>
      <p:pic>
        <p:nvPicPr>
          <p:cNvPr id="73" name="Graphic 72" descr="Man with solid fill">
            <a:extLst>
              <a:ext uri="{FF2B5EF4-FFF2-40B4-BE49-F238E27FC236}">
                <a16:creationId xmlns:a16="http://schemas.microsoft.com/office/drawing/2014/main" id="{CB5A1E92-5B0B-BAB5-BE33-270B802C5309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6323076" y="4629331"/>
            <a:ext cx="457200" cy="457200"/>
          </a:xfrm>
          <a:prstGeom prst="rect">
            <a:avLst/>
          </a:prstGeom>
        </p:spPr>
      </p:pic>
      <p:pic>
        <p:nvPicPr>
          <p:cNvPr id="84" name="Graphic 83" descr="Man with solid fill">
            <a:extLst>
              <a:ext uri="{FF2B5EF4-FFF2-40B4-BE49-F238E27FC236}">
                <a16:creationId xmlns:a16="http://schemas.microsoft.com/office/drawing/2014/main" id="{6409AA0C-7068-ACA0-9DF5-C22C9F9FC899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6262878" y="4172131"/>
            <a:ext cx="457200" cy="457200"/>
          </a:xfrm>
          <a:prstGeom prst="rect">
            <a:avLst/>
          </a:prstGeom>
        </p:spPr>
      </p:pic>
      <p:pic>
        <p:nvPicPr>
          <p:cNvPr id="85" name="Graphic 84" descr="Man with solid fill">
            <a:extLst>
              <a:ext uri="{FF2B5EF4-FFF2-40B4-BE49-F238E27FC236}">
                <a16:creationId xmlns:a16="http://schemas.microsoft.com/office/drawing/2014/main" id="{6E83D0E0-3026-23DB-287B-E4C110A691A6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6415278" y="4324531"/>
            <a:ext cx="457200" cy="457200"/>
          </a:xfrm>
          <a:prstGeom prst="rect">
            <a:avLst/>
          </a:prstGeom>
        </p:spPr>
      </p:pic>
      <p:pic>
        <p:nvPicPr>
          <p:cNvPr id="86" name="Graphic 85" descr="Man with solid fill">
            <a:extLst>
              <a:ext uri="{FF2B5EF4-FFF2-40B4-BE49-F238E27FC236}">
                <a16:creationId xmlns:a16="http://schemas.microsoft.com/office/drawing/2014/main" id="{3F9A5991-9A13-78E5-E74B-DED12D7650F6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6567678" y="4476931"/>
            <a:ext cx="457200" cy="457200"/>
          </a:xfrm>
          <a:prstGeom prst="rect">
            <a:avLst/>
          </a:prstGeom>
        </p:spPr>
      </p:pic>
      <p:pic>
        <p:nvPicPr>
          <p:cNvPr id="87" name="Graphic 86" descr="Man with solid fill">
            <a:extLst>
              <a:ext uri="{FF2B5EF4-FFF2-40B4-BE49-F238E27FC236}">
                <a16:creationId xmlns:a16="http://schemas.microsoft.com/office/drawing/2014/main" id="{9776148B-5274-1ED5-29EF-93843F1A634C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6720078" y="4629331"/>
            <a:ext cx="457200" cy="457200"/>
          </a:xfrm>
          <a:prstGeom prst="rect">
            <a:avLst/>
          </a:prstGeom>
        </p:spPr>
      </p:pic>
      <p:pic>
        <p:nvPicPr>
          <p:cNvPr id="88" name="Graphic 87" descr="Man with solid fill">
            <a:extLst>
              <a:ext uri="{FF2B5EF4-FFF2-40B4-BE49-F238E27FC236}">
                <a16:creationId xmlns:a16="http://schemas.microsoft.com/office/drawing/2014/main" id="{83DE2A41-CAE8-826F-0DE1-578D9E97E8EC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6664452" y="4188185"/>
            <a:ext cx="457200" cy="457200"/>
          </a:xfrm>
          <a:prstGeom prst="rect">
            <a:avLst/>
          </a:prstGeom>
        </p:spPr>
      </p:pic>
      <p:pic>
        <p:nvPicPr>
          <p:cNvPr id="89" name="Graphic 88" descr="Man with solid fill">
            <a:extLst>
              <a:ext uri="{FF2B5EF4-FFF2-40B4-BE49-F238E27FC236}">
                <a16:creationId xmlns:a16="http://schemas.microsoft.com/office/drawing/2014/main" id="{9DBCF79B-1866-8651-9403-B983E1AA14C5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6816852" y="4340585"/>
            <a:ext cx="457200" cy="457200"/>
          </a:xfrm>
          <a:prstGeom prst="rect">
            <a:avLst/>
          </a:prstGeom>
        </p:spPr>
      </p:pic>
      <p:pic>
        <p:nvPicPr>
          <p:cNvPr id="90" name="Graphic 89" descr="Man with solid fill">
            <a:extLst>
              <a:ext uri="{FF2B5EF4-FFF2-40B4-BE49-F238E27FC236}">
                <a16:creationId xmlns:a16="http://schemas.microsoft.com/office/drawing/2014/main" id="{D2B97BF0-2F26-E5E5-2097-57EAD2E73490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6969252" y="4492985"/>
            <a:ext cx="457200" cy="457200"/>
          </a:xfrm>
          <a:prstGeom prst="rect">
            <a:avLst/>
          </a:prstGeom>
        </p:spPr>
      </p:pic>
      <p:pic>
        <p:nvPicPr>
          <p:cNvPr id="91" name="Graphic 90" descr="Man with solid fill">
            <a:extLst>
              <a:ext uri="{FF2B5EF4-FFF2-40B4-BE49-F238E27FC236}">
                <a16:creationId xmlns:a16="http://schemas.microsoft.com/office/drawing/2014/main" id="{59A15D5E-74AE-0373-958E-921A0D55FC62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7121652" y="4645385"/>
            <a:ext cx="457200" cy="457200"/>
          </a:xfrm>
          <a:prstGeom prst="rect">
            <a:avLst/>
          </a:prstGeom>
        </p:spPr>
      </p:pic>
      <p:pic>
        <p:nvPicPr>
          <p:cNvPr id="92" name="Graphic 91" descr="Man with solid fill">
            <a:extLst>
              <a:ext uri="{FF2B5EF4-FFF2-40B4-BE49-F238E27FC236}">
                <a16:creationId xmlns:a16="http://schemas.microsoft.com/office/drawing/2014/main" id="{28042908-8137-DE98-7E9F-8429FC634089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7061454" y="4188185"/>
            <a:ext cx="457200" cy="457200"/>
          </a:xfrm>
          <a:prstGeom prst="rect">
            <a:avLst/>
          </a:prstGeom>
        </p:spPr>
      </p:pic>
      <p:pic>
        <p:nvPicPr>
          <p:cNvPr id="93" name="Graphic 92" descr="Man with solid fill">
            <a:extLst>
              <a:ext uri="{FF2B5EF4-FFF2-40B4-BE49-F238E27FC236}">
                <a16:creationId xmlns:a16="http://schemas.microsoft.com/office/drawing/2014/main" id="{C8F528B3-7FBC-E177-3AA9-B02E45560005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7213854" y="4340585"/>
            <a:ext cx="457200" cy="457200"/>
          </a:xfrm>
          <a:prstGeom prst="rect">
            <a:avLst/>
          </a:prstGeom>
        </p:spPr>
      </p:pic>
      <p:pic>
        <p:nvPicPr>
          <p:cNvPr id="94" name="Graphic 93" descr="Man with solid fill">
            <a:extLst>
              <a:ext uri="{FF2B5EF4-FFF2-40B4-BE49-F238E27FC236}">
                <a16:creationId xmlns:a16="http://schemas.microsoft.com/office/drawing/2014/main" id="{AAA99A51-911C-987B-7DAF-283B8D69ABB3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7366254" y="4492985"/>
            <a:ext cx="457200" cy="457200"/>
          </a:xfrm>
          <a:prstGeom prst="rect">
            <a:avLst/>
          </a:prstGeom>
        </p:spPr>
      </p:pic>
      <p:pic>
        <p:nvPicPr>
          <p:cNvPr id="95" name="Graphic 94" descr="Man with solid fill">
            <a:extLst>
              <a:ext uri="{FF2B5EF4-FFF2-40B4-BE49-F238E27FC236}">
                <a16:creationId xmlns:a16="http://schemas.microsoft.com/office/drawing/2014/main" id="{30C26637-6D04-FC10-9CBD-9C6AED9195A1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7518654" y="4645385"/>
            <a:ext cx="457200" cy="457200"/>
          </a:xfrm>
          <a:prstGeom prst="rect">
            <a:avLst/>
          </a:prstGeom>
        </p:spPr>
      </p:pic>
      <p:pic>
        <p:nvPicPr>
          <p:cNvPr id="96" name="Graphic 95" descr="Man with solid fill">
            <a:extLst>
              <a:ext uri="{FF2B5EF4-FFF2-40B4-BE49-F238E27FC236}">
                <a16:creationId xmlns:a16="http://schemas.microsoft.com/office/drawing/2014/main" id="{B3F62133-81E7-8AE0-9473-A56D8385C900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7432548" y="4188185"/>
            <a:ext cx="457200" cy="457200"/>
          </a:xfrm>
          <a:prstGeom prst="rect">
            <a:avLst/>
          </a:prstGeom>
        </p:spPr>
      </p:pic>
      <p:pic>
        <p:nvPicPr>
          <p:cNvPr id="97" name="Graphic 96" descr="Man with solid fill">
            <a:extLst>
              <a:ext uri="{FF2B5EF4-FFF2-40B4-BE49-F238E27FC236}">
                <a16:creationId xmlns:a16="http://schemas.microsoft.com/office/drawing/2014/main" id="{F51284A6-A144-CD39-48E0-6561D16CA1B3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7584948" y="4340585"/>
            <a:ext cx="457200" cy="457200"/>
          </a:xfrm>
          <a:prstGeom prst="rect">
            <a:avLst/>
          </a:prstGeom>
        </p:spPr>
      </p:pic>
      <p:pic>
        <p:nvPicPr>
          <p:cNvPr id="98" name="Graphic 97" descr="Man with solid fill">
            <a:extLst>
              <a:ext uri="{FF2B5EF4-FFF2-40B4-BE49-F238E27FC236}">
                <a16:creationId xmlns:a16="http://schemas.microsoft.com/office/drawing/2014/main" id="{C4E2EFA2-5DE7-96D6-B702-30D8BB7EBBA0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7737348" y="4492985"/>
            <a:ext cx="457200" cy="457200"/>
          </a:xfrm>
          <a:prstGeom prst="rect">
            <a:avLst/>
          </a:prstGeom>
        </p:spPr>
      </p:pic>
      <p:pic>
        <p:nvPicPr>
          <p:cNvPr id="99" name="Graphic 98" descr="Man with solid fill">
            <a:extLst>
              <a:ext uri="{FF2B5EF4-FFF2-40B4-BE49-F238E27FC236}">
                <a16:creationId xmlns:a16="http://schemas.microsoft.com/office/drawing/2014/main" id="{25DB6B3E-7FDF-FE96-07CA-0E1056DDBAA7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7889748" y="4645385"/>
            <a:ext cx="457200" cy="457200"/>
          </a:xfrm>
          <a:prstGeom prst="rect">
            <a:avLst/>
          </a:prstGeom>
        </p:spPr>
      </p:pic>
      <p:pic>
        <p:nvPicPr>
          <p:cNvPr id="100" name="Graphic 99" descr="Man with solid fill">
            <a:extLst>
              <a:ext uri="{FF2B5EF4-FFF2-40B4-BE49-F238E27FC236}">
                <a16:creationId xmlns:a16="http://schemas.microsoft.com/office/drawing/2014/main" id="{60E5BC7E-9C8E-504F-4E7C-C38D4B56B8B8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7829550" y="4188185"/>
            <a:ext cx="457200" cy="457200"/>
          </a:xfrm>
          <a:prstGeom prst="rect">
            <a:avLst/>
          </a:prstGeom>
        </p:spPr>
      </p:pic>
      <p:pic>
        <p:nvPicPr>
          <p:cNvPr id="101" name="Graphic 100" descr="Man with solid fill">
            <a:extLst>
              <a:ext uri="{FF2B5EF4-FFF2-40B4-BE49-F238E27FC236}">
                <a16:creationId xmlns:a16="http://schemas.microsoft.com/office/drawing/2014/main" id="{C470919C-22C1-C649-608B-1B94A290FFC0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7981950" y="4340585"/>
            <a:ext cx="457200" cy="457200"/>
          </a:xfrm>
          <a:prstGeom prst="rect">
            <a:avLst/>
          </a:prstGeom>
        </p:spPr>
      </p:pic>
      <p:pic>
        <p:nvPicPr>
          <p:cNvPr id="102" name="Graphic 101" descr="Man with solid fill">
            <a:extLst>
              <a:ext uri="{FF2B5EF4-FFF2-40B4-BE49-F238E27FC236}">
                <a16:creationId xmlns:a16="http://schemas.microsoft.com/office/drawing/2014/main" id="{9F9B84F2-1055-B257-2CEE-F3E2AD874C92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8134350" y="4492985"/>
            <a:ext cx="457200" cy="457200"/>
          </a:xfrm>
          <a:prstGeom prst="rect">
            <a:avLst/>
          </a:prstGeom>
        </p:spPr>
      </p:pic>
      <p:pic>
        <p:nvPicPr>
          <p:cNvPr id="103" name="Graphic 102" descr="Man with solid fill">
            <a:extLst>
              <a:ext uri="{FF2B5EF4-FFF2-40B4-BE49-F238E27FC236}">
                <a16:creationId xmlns:a16="http://schemas.microsoft.com/office/drawing/2014/main" id="{CA5D04E6-5ADA-3B00-C16B-46AC75B2419A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8286750" y="4645385"/>
            <a:ext cx="457200" cy="457200"/>
          </a:xfrm>
          <a:prstGeom prst="rect">
            <a:avLst/>
          </a:prstGeom>
        </p:spPr>
      </p:pic>
      <p:pic>
        <p:nvPicPr>
          <p:cNvPr id="104" name="Graphic 103" descr="Man with solid fill">
            <a:extLst>
              <a:ext uri="{FF2B5EF4-FFF2-40B4-BE49-F238E27FC236}">
                <a16:creationId xmlns:a16="http://schemas.microsoft.com/office/drawing/2014/main" id="{8E3A0D3C-5D9D-D34D-0BAB-2D15A05CCF31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8091678" y="4188185"/>
            <a:ext cx="457200" cy="457200"/>
          </a:xfrm>
          <a:prstGeom prst="rect">
            <a:avLst/>
          </a:prstGeom>
        </p:spPr>
      </p:pic>
      <p:pic>
        <p:nvPicPr>
          <p:cNvPr id="105" name="Graphic 104" descr="Man with solid fill">
            <a:extLst>
              <a:ext uri="{FF2B5EF4-FFF2-40B4-BE49-F238E27FC236}">
                <a16:creationId xmlns:a16="http://schemas.microsoft.com/office/drawing/2014/main" id="{C0D8D385-1BC0-70B2-882E-27029852CFB2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8244078" y="4340585"/>
            <a:ext cx="457200" cy="457200"/>
          </a:xfrm>
          <a:prstGeom prst="rect">
            <a:avLst/>
          </a:prstGeom>
        </p:spPr>
      </p:pic>
      <p:pic>
        <p:nvPicPr>
          <p:cNvPr id="106" name="Graphic 105" descr="Man with solid fill">
            <a:extLst>
              <a:ext uri="{FF2B5EF4-FFF2-40B4-BE49-F238E27FC236}">
                <a16:creationId xmlns:a16="http://schemas.microsoft.com/office/drawing/2014/main" id="{4B90D96B-7AE1-CF03-A2ED-4C423C59FF73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8396478" y="4492985"/>
            <a:ext cx="457200" cy="457200"/>
          </a:xfrm>
          <a:prstGeom prst="rect">
            <a:avLst/>
          </a:prstGeom>
        </p:spPr>
      </p:pic>
      <p:pic>
        <p:nvPicPr>
          <p:cNvPr id="107" name="Graphic 106" descr="Man with solid fill">
            <a:extLst>
              <a:ext uri="{FF2B5EF4-FFF2-40B4-BE49-F238E27FC236}">
                <a16:creationId xmlns:a16="http://schemas.microsoft.com/office/drawing/2014/main" id="{D0012982-5DFC-C386-BEAB-B42F5E56BD7C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8548878" y="4645385"/>
            <a:ext cx="457200" cy="457200"/>
          </a:xfrm>
          <a:prstGeom prst="rect">
            <a:avLst/>
          </a:prstGeom>
        </p:spPr>
      </p:pic>
      <p:pic>
        <p:nvPicPr>
          <p:cNvPr id="108" name="Graphic 107" descr="Man with solid fill">
            <a:extLst>
              <a:ext uri="{FF2B5EF4-FFF2-40B4-BE49-F238E27FC236}">
                <a16:creationId xmlns:a16="http://schemas.microsoft.com/office/drawing/2014/main" id="{7225C160-DB4D-1D8D-213B-62CB0FC094CB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8488680" y="4188185"/>
            <a:ext cx="457200" cy="457200"/>
          </a:xfrm>
          <a:prstGeom prst="rect">
            <a:avLst/>
          </a:prstGeom>
        </p:spPr>
      </p:pic>
      <p:pic>
        <p:nvPicPr>
          <p:cNvPr id="109" name="Graphic 108" descr="Man with solid fill">
            <a:extLst>
              <a:ext uri="{FF2B5EF4-FFF2-40B4-BE49-F238E27FC236}">
                <a16:creationId xmlns:a16="http://schemas.microsoft.com/office/drawing/2014/main" id="{58B0E17D-F082-8A1A-005C-BDA5228E76B3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8641080" y="4340585"/>
            <a:ext cx="457200" cy="457200"/>
          </a:xfrm>
          <a:prstGeom prst="rect">
            <a:avLst/>
          </a:prstGeom>
        </p:spPr>
      </p:pic>
      <p:pic>
        <p:nvPicPr>
          <p:cNvPr id="110" name="Graphic 109" descr="Man with solid fill">
            <a:extLst>
              <a:ext uri="{FF2B5EF4-FFF2-40B4-BE49-F238E27FC236}">
                <a16:creationId xmlns:a16="http://schemas.microsoft.com/office/drawing/2014/main" id="{D77A4FCA-4311-6636-76EE-824780C1FD68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8793480" y="4492985"/>
            <a:ext cx="457200" cy="457200"/>
          </a:xfrm>
          <a:prstGeom prst="rect">
            <a:avLst/>
          </a:prstGeom>
        </p:spPr>
      </p:pic>
      <p:pic>
        <p:nvPicPr>
          <p:cNvPr id="111" name="Graphic 110" descr="Man with solid fill">
            <a:extLst>
              <a:ext uri="{FF2B5EF4-FFF2-40B4-BE49-F238E27FC236}">
                <a16:creationId xmlns:a16="http://schemas.microsoft.com/office/drawing/2014/main" id="{758D28FE-C5EC-0F6D-A082-137D8CB021F4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8945880" y="4645385"/>
            <a:ext cx="457200" cy="457200"/>
          </a:xfrm>
          <a:prstGeom prst="rect">
            <a:avLst/>
          </a:prstGeom>
        </p:spPr>
      </p:pic>
      <p:pic>
        <p:nvPicPr>
          <p:cNvPr id="112" name="Graphic 111" descr="Man with solid fill">
            <a:extLst>
              <a:ext uri="{FF2B5EF4-FFF2-40B4-BE49-F238E27FC236}">
                <a16:creationId xmlns:a16="http://schemas.microsoft.com/office/drawing/2014/main" id="{977801E7-0792-2C4D-0F37-80A920494A96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8849106" y="4219937"/>
            <a:ext cx="457200" cy="457200"/>
          </a:xfrm>
          <a:prstGeom prst="rect">
            <a:avLst/>
          </a:prstGeom>
        </p:spPr>
      </p:pic>
      <p:pic>
        <p:nvPicPr>
          <p:cNvPr id="113" name="Graphic 112" descr="Man with solid fill">
            <a:extLst>
              <a:ext uri="{FF2B5EF4-FFF2-40B4-BE49-F238E27FC236}">
                <a16:creationId xmlns:a16="http://schemas.microsoft.com/office/drawing/2014/main" id="{BE6978D2-A148-8884-0769-38DDB4BD5C7A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9001506" y="4372337"/>
            <a:ext cx="457200" cy="457200"/>
          </a:xfrm>
          <a:prstGeom prst="rect">
            <a:avLst/>
          </a:prstGeom>
        </p:spPr>
      </p:pic>
      <p:pic>
        <p:nvPicPr>
          <p:cNvPr id="114" name="Graphic 113" descr="Man with solid fill">
            <a:extLst>
              <a:ext uri="{FF2B5EF4-FFF2-40B4-BE49-F238E27FC236}">
                <a16:creationId xmlns:a16="http://schemas.microsoft.com/office/drawing/2014/main" id="{0DE23F10-CFA3-60D3-43EE-37EAD7453BAC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9153906" y="4524737"/>
            <a:ext cx="457200" cy="457200"/>
          </a:xfrm>
          <a:prstGeom prst="rect">
            <a:avLst/>
          </a:prstGeom>
        </p:spPr>
      </p:pic>
      <p:pic>
        <p:nvPicPr>
          <p:cNvPr id="115" name="Graphic 114" descr="Man with solid fill">
            <a:extLst>
              <a:ext uri="{FF2B5EF4-FFF2-40B4-BE49-F238E27FC236}">
                <a16:creationId xmlns:a16="http://schemas.microsoft.com/office/drawing/2014/main" id="{BD4B660B-4A4C-9B08-A215-202EC91E86BD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9306306" y="4677137"/>
            <a:ext cx="457200" cy="457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1296355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520C561-2BC5-739E-B182-C80839C675A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726AEFBA-0B9F-0AE0-2F68-537F6053BD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87B68C7-1830-8E46-B46B-7D6272E0003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8200" y="451381"/>
            <a:ext cx="10512552" cy="4066540"/>
          </a:xfrm>
        </p:spPr>
        <p:txBody>
          <a:bodyPr anchor="b">
            <a:normAutofit/>
          </a:bodyPr>
          <a:lstStyle/>
          <a:p>
            <a:pPr algn="l"/>
            <a:r>
              <a:rPr lang="sv-SE" sz="6600" dirty="0"/>
              <a:t>Fotbollen</a:t>
            </a:r>
          </a:p>
        </p:txBody>
      </p:sp>
      <p:sp>
        <p:nvSpPr>
          <p:cNvPr id="10" name="sketch line">
            <a:extLst>
              <a:ext uri="{FF2B5EF4-FFF2-40B4-BE49-F238E27FC236}">
                <a16:creationId xmlns:a16="http://schemas.microsoft.com/office/drawing/2014/main" id="{CD36F3BD-9ADE-61A1-F020-708FD72329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38200" y="4718595"/>
            <a:ext cx="5410200" cy="18288"/>
          </a:xfrm>
          <a:custGeom>
            <a:avLst/>
            <a:gdLst>
              <a:gd name="csX0" fmla="*/ 0 w 5410200"/>
              <a:gd name="csY0" fmla="*/ 0 h 18288"/>
              <a:gd name="csX1" fmla="*/ 568071 w 5410200"/>
              <a:gd name="csY1" fmla="*/ 0 h 18288"/>
              <a:gd name="csX2" fmla="*/ 1298448 w 5410200"/>
              <a:gd name="csY2" fmla="*/ 0 h 18288"/>
              <a:gd name="csX3" fmla="*/ 1920621 w 5410200"/>
              <a:gd name="csY3" fmla="*/ 0 h 18288"/>
              <a:gd name="csX4" fmla="*/ 2488692 w 5410200"/>
              <a:gd name="csY4" fmla="*/ 0 h 18288"/>
              <a:gd name="csX5" fmla="*/ 3219069 w 5410200"/>
              <a:gd name="csY5" fmla="*/ 0 h 18288"/>
              <a:gd name="csX6" fmla="*/ 3895344 w 5410200"/>
              <a:gd name="csY6" fmla="*/ 0 h 18288"/>
              <a:gd name="csX7" fmla="*/ 4571619 w 5410200"/>
              <a:gd name="csY7" fmla="*/ 0 h 18288"/>
              <a:gd name="csX8" fmla="*/ 5410200 w 5410200"/>
              <a:gd name="csY8" fmla="*/ 0 h 18288"/>
              <a:gd name="csX9" fmla="*/ 5410200 w 5410200"/>
              <a:gd name="csY9" fmla="*/ 18288 h 18288"/>
              <a:gd name="csX10" fmla="*/ 4842129 w 5410200"/>
              <a:gd name="csY10" fmla="*/ 18288 h 18288"/>
              <a:gd name="csX11" fmla="*/ 4328160 w 5410200"/>
              <a:gd name="csY11" fmla="*/ 18288 h 18288"/>
              <a:gd name="csX12" fmla="*/ 3597783 w 5410200"/>
              <a:gd name="csY12" fmla="*/ 18288 h 18288"/>
              <a:gd name="csX13" fmla="*/ 3029712 w 5410200"/>
              <a:gd name="csY13" fmla="*/ 18288 h 18288"/>
              <a:gd name="csX14" fmla="*/ 2299335 w 5410200"/>
              <a:gd name="csY14" fmla="*/ 18288 h 18288"/>
              <a:gd name="csX15" fmla="*/ 1514856 w 5410200"/>
              <a:gd name="csY15" fmla="*/ 18288 h 18288"/>
              <a:gd name="csX16" fmla="*/ 892683 w 5410200"/>
              <a:gd name="csY16" fmla="*/ 18288 h 18288"/>
              <a:gd name="csX17" fmla="*/ 0 w 5410200"/>
              <a:gd name="csY17" fmla="*/ 18288 h 18288"/>
              <a:gd name="csX18" fmla="*/ 0 w 5410200"/>
              <a:gd name="csY18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</a:cxnLst>
            <a:rect l="l" t="t" r="r" b="b"/>
            <a:pathLst>
              <a:path w="5410200" h="18288" fill="none" extrusionOk="0">
                <a:moveTo>
                  <a:pt x="0" y="0"/>
                </a:moveTo>
                <a:cubicBezTo>
                  <a:pt x="163050" y="-18707"/>
                  <a:pt x="319321" y="-16364"/>
                  <a:pt x="568071" y="0"/>
                </a:cubicBezTo>
                <a:cubicBezTo>
                  <a:pt x="816821" y="16364"/>
                  <a:pt x="1013224" y="-7268"/>
                  <a:pt x="1298448" y="0"/>
                </a:cubicBezTo>
                <a:cubicBezTo>
                  <a:pt x="1583672" y="7268"/>
                  <a:pt x="1631711" y="-3367"/>
                  <a:pt x="1920621" y="0"/>
                </a:cubicBezTo>
                <a:cubicBezTo>
                  <a:pt x="2209531" y="3367"/>
                  <a:pt x="2364420" y="-19184"/>
                  <a:pt x="2488692" y="0"/>
                </a:cubicBezTo>
                <a:cubicBezTo>
                  <a:pt x="2612964" y="19184"/>
                  <a:pt x="3023298" y="-34627"/>
                  <a:pt x="3219069" y="0"/>
                </a:cubicBezTo>
                <a:cubicBezTo>
                  <a:pt x="3414840" y="34627"/>
                  <a:pt x="3656810" y="24043"/>
                  <a:pt x="3895344" y="0"/>
                </a:cubicBezTo>
                <a:cubicBezTo>
                  <a:pt x="4133879" y="-24043"/>
                  <a:pt x="4393984" y="-19577"/>
                  <a:pt x="4571619" y="0"/>
                </a:cubicBezTo>
                <a:cubicBezTo>
                  <a:pt x="4749255" y="19577"/>
                  <a:pt x="5179928" y="-6281"/>
                  <a:pt x="5410200" y="0"/>
                </a:cubicBezTo>
                <a:cubicBezTo>
                  <a:pt x="5410730" y="6954"/>
                  <a:pt x="5410934" y="12839"/>
                  <a:pt x="5410200" y="18288"/>
                </a:cubicBezTo>
                <a:cubicBezTo>
                  <a:pt x="5139060" y="6751"/>
                  <a:pt x="5121593" y="31035"/>
                  <a:pt x="4842129" y="18288"/>
                </a:cubicBezTo>
                <a:cubicBezTo>
                  <a:pt x="4562665" y="5541"/>
                  <a:pt x="4448273" y="9487"/>
                  <a:pt x="4328160" y="18288"/>
                </a:cubicBezTo>
                <a:cubicBezTo>
                  <a:pt x="4208047" y="27089"/>
                  <a:pt x="3760936" y="22567"/>
                  <a:pt x="3597783" y="18288"/>
                </a:cubicBezTo>
                <a:cubicBezTo>
                  <a:pt x="3434630" y="14009"/>
                  <a:pt x="3299718" y="33213"/>
                  <a:pt x="3029712" y="18288"/>
                </a:cubicBezTo>
                <a:cubicBezTo>
                  <a:pt x="2759706" y="3363"/>
                  <a:pt x="2640159" y="27394"/>
                  <a:pt x="2299335" y="18288"/>
                </a:cubicBezTo>
                <a:cubicBezTo>
                  <a:pt x="1958511" y="9182"/>
                  <a:pt x="1801186" y="28985"/>
                  <a:pt x="1514856" y="18288"/>
                </a:cubicBezTo>
                <a:cubicBezTo>
                  <a:pt x="1228526" y="7591"/>
                  <a:pt x="1063509" y="-5305"/>
                  <a:pt x="892683" y="18288"/>
                </a:cubicBezTo>
                <a:cubicBezTo>
                  <a:pt x="721857" y="41881"/>
                  <a:pt x="186945" y="-20897"/>
                  <a:pt x="0" y="18288"/>
                </a:cubicBezTo>
                <a:cubicBezTo>
                  <a:pt x="-570" y="9279"/>
                  <a:pt x="132" y="5100"/>
                  <a:pt x="0" y="0"/>
                </a:cubicBezTo>
                <a:close/>
              </a:path>
              <a:path w="5410200" h="18288" stroke="0" extrusionOk="0">
                <a:moveTo>
                  <a:pt x="0" y="0"/>
                </a:moveTo>
                <a:cubicBezTo>
                  <a:pt x="285096" y="-4925"/>
                  <a:pt x="376456" y="22268"/>
                  <a:pt x="622173" y="0"/>
                </a:cubicBezTo>
                <a:cubicBezTo>
                  <a:pt x="867890" y="-22268"/>
                  <a:pt x="1031392" y="7228"/>
                  <a:pt x="1136142" y="0"/>
                </a:cubicBezTo>
                <a:cubicBezTo>
                  <a:pt x="1240892" y="-7228"/>
                  <a:pt x="1561853" y="9877"/>
                  <a:pt x="1920621" y="0"/>
                </a:cubicBezTo>
                <a:cubicBezTo>
                  <a:pt x="2279389" y="-9877"/>
                  <a:pt x="2367255" y="19546"/>
                  <a:pt x="2542794" y="0"/>
                </a:cubicBezTo>
                <a:cubicBezTo>
                  <a:pt x="2718333" y="-19546"/>
                  <a:pt x="2866732" y="-22226"/>
                  <a:pt x="3164967" y="0"/>
                </a:cubicBezTo>
                <a:cubicBezTo>
                  <a:pt x="3463202" y="22226"/>
                  <a:pt x="3568055" y="-2765"/>
                  <a:pt x="3949446" y="0"/>
                </a:cubicBezTo>
                <a:cubicBezTo>
                  <a:pt x="4330837" y="2765"/>
                  <a:pt x="4287895" y="10557"/>
                  <a:pt x="4517517" y="0"/>
                </a:cubicBezTo>
                <a:cubicBezTo>
                  <a:pt x="4747139" y="-10557"/>
                  <a:pt x="5149588" y="8716"/>
                  <a:pt x="5410200" y="0"/>
                </a:cubicBezTo>
                <a:cubicBezTo>
                  <a:pt x="5409517" y="5414"/>
                  <a:pt x="5409480" y="12510"/>
                  <a:pt x="5410200" y="18288"/>
                </a:cubicBezTo>
                <a:cubicBezTo>
                  <a:pt x="5163327" y="41494"/>
                  <a:pt x="5008749" y="10693"/>
                  <a:pt x="4842129" y="18288"/>
                </a:cubicBezTo>
                <a:cubicBezTo>
                  <a:pt x="4675509" y="25883"/>
                  <a:pt x="4433401" y="-615"/>
                  <a:pt x="4165854" y="18288"/>
                </a:cubicBezTo>
                <a:cubicBezTo>
                  <a:pt x="3898308" y="37191"/>
                  <a:pt x="3809032" y="-8710"/>
                  <a:pt x="3543681" y="18288"/>
                </a:cubicBezTo>
                <a:cubicBezTo>
                  <a:pt x="3278330" y="45286"/>
                  <a:pt x="3073876" y="-15917"/>
                  <a:pt x="2759202" y="18288"/>
                </a:cubicBezTo>
                <a:cubicBezTo>
                  <a:pt x="2444528" y="52493"/>
                  <a:pt x="2204144" y="3372"/>
                  <a:pt x="1974723" y="18288"/>
                </a:cubicBezTo>
                <a:cubicBezTo>
                  <a:pt x="1745302" y="33204"/>
                  <a:pt x="1602335" y="31490"/>
                  <a:pt x="1406652" y="18288"/>
                </a:cubicBezTo>
                <a:cubicBezTo>
                  <a:pt x="1210969" y="5086"/>
                  <a:pt x="923948" y="3161"/>
                  <a:pt x="730377" y="18288"/>
                </a:cubicBezTo>
                <a:cubicBezTo>
                  <a:pt x="536806" y="33415"/>
                  <a:pt x="336496" y="-141"/>
                  <a:pt x="0" y="18288"/>
                </a:cubicBezTo>
                <a:cubicBezTo>
                  <a:pt x="-306" y="11061"/>
                  <a:pt x="-655" y="7751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5384821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C9242D7-A7B4-56CC-4CE6-DAB65E37CA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C9CDBA-7567-5328-EFB8-41B5D7CECF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sv-SE" sz="5400" dirty="0"/>
              <a:t>Intro</a:t>
            </a:r>
          </a:p>
        </p:txBody>
      </p:sp>
      <p:pic>
        <p:nvPicPr>
          <p:cNvPr id="118" name="Picture 117">
            <a:extLst>
              <a:ext uri="{FF2B5EF4-FFF2-40B4-BE49-F238E27FC236}">
                <a16:creationId xmlns:a16="http://schemas.microsoft.com/office/drawing/2014/main" id="{88B84544-8CFB-EA0D-0C91-A5B685CDF64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699041"/>
            <a:ext cx="12077313" cy="3793834"/>
          </a:xfrm>
          <a:prstGeom prst="rect">
            <a:avLst/>
          </a:prstGeom>
        </p:spPr>
      </p:pic>
      <p:sp>
        <p:nvSpPr>
          <p:cNvPr id="119" name="TextBox 118">
            <a:extLst>
              <a:ext uri="{FF2B5EF4-FFF2-40B4-BE49-F238E27FC236}">
                <a16:creationId xmlns:a16="http://schemas.microsoft.com/office/drawing/2014/main" id="{720DF7F6-7402-36A2-CFF4-45BB7A6CB1D1}"/>
              </a:ext>
            </a:extLst>
          </p:cNvPr>
          <p:cNvSpPr txBox="1"/>
          <p:nvPr/>
        </p:nvSpPr>
        <p:spPr>
          <a:xfrm>
            <a:off x="838200" y="1966452"/>
            <a:ext cx="108539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Vi spelar 5 mot 5, vi tränar och spelar poolspel/cuper. (Inget seriespel)</a:t>
            </a:r>
          </a:p>
        </p:txBody>
      </p:sp>
    </p:spTree>
    <p:extLst>
      <p:ext uri="{BB962C8B-B14F-4D97-AF65-F5344CB8AC3E}">
        <p14:creationId xmlns:p14="http://schemas.microsoft.com/office/powerpoint/2010/main" val="2447548561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75B8060-DB8E-43D9-8CD4-F0F1ECA080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9DF838-E2D9-690D-1D56-62D26CC240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sv-SE" sz="5400" dirty="0"/>
              <a:t>Intro</a:t>
            </a:r>
          </a:p>
        </p:txBody>
      </p:sp>
      <p:pic>
        <p:nvPicPr>
          <p:cNvPr id="118" name="Picture 117">
            <a:extLst>
              <a:ext uri="{FF2B5EF4-FFF2-40B4-BE49-F238E27FC236}">
                <a16:creationId xmlns:a16="http://schemas.microsoft.com/office/drawing/2014/main" id="{C768FD5E-E580-2858-62CD-87E7D8289D1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699041"/>
            <a:ext cx="12077313" cy="3793834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5020FA35-4458-6838-9ACB-D449B3D1D4E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59240" y="4530016"/>
            <a:ext cx="3926369" cy="2145421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22A85CD9-9F74-9869-D34C-11797AFD39F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083939" y="3800743"/>
            <a:ext cx="878049" cy="546710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ACAD3CF0-2953-A85C-008B-EE13CF373FD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761650" y="4412719"/>
            <a:ext cx="2335941" cy="19094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062213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70135F7-045B-C8AF-781E-801642E5162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5003F8E6-BEF6-3EA8-4597-FC588977F9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3E08725-6F76-6FF6-5B57-ED9932DB35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sv-SE" sz="5400" dirty="0"/>
              <a:t>Fotbollen – Varför gör vi som vi gör?</a:t>
            </a:r>
          </a:p>
        </p:txBody>
      </p:sp>
      <p:sp>
        <p:nvSpPr>
          <p:cNvPr id="10" name="sketch line">
            <a:extLst>
              <a:ext uri="{FF2B5EF4-FFF2-40B4-BE49-F238E27FC236}">
                <a16:creationId xmlns:a16="http://schemas.microsoft.com/office/drawing/2014/main" id="{3295AB5A-FDFF-8E6C-0F5C-F5528E1AF3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9036" y="1677373"/>
            <a:ext cx="10853928" cy="18288"/>
          </a:xfrm>
          <a:custGeom>
            <a:avLst/>
            <a:gdLst>
              <a:gd name="csX0" fmla="*/ 0 w 10853928"/>
              <a:gd name="csY0" fmla="*/ 0 h 18288"/>
              <a:gd name="csX1" fmla="*/ 461292 w 10853928"/>
              <a:gd name="csY1" fmla="*/ 0 h 18288"/>
              <a:gd name="csX2" fmla="*/ 1139662 w 10853928"/>
              <a:gd name="csY2" fmla="*/ 0 h 18288"/>
              <a:gd name="csX3" fmla="*/ 1926572 w 10853928"/>
              <a:gd name="csY3" fmla="*/ 0 h 18288"/>
              <a:gd name="csX4" fmla="*/ 2279325 w 10853928"/>
              <a:gd name="csY4" fmla="*/ 0 h 18288"/>
              <a:gd name="csX5" fmla="*/ 2632078 w 10853928"/>
              <a:gd name="csY5" fmla="*/ 0 h 18288"/>
              <a:gd name="csX6" fmla="*/ 3527527 w 10853928"/>
              <a:gd name="csY6" fmla="*/ 0 h 18288"/>
              <a:gd name="csX7" fmla="*/ 4205897 w 10853928"/>
              <a:gd name="csY7" fmla="*/ 0 h 18288"/>
              <a:gd name="csX8" fmla="*/ 4558650 w 10853928"/>
              <a:gd name="csY8" fmla="*/ 0 h 18288"/>
              <a:gd name="csX9" fmla="*/ 5237020 w 10853928"/>
              <a:gd name="csY9" fmla="*/ 0 h 18288"/>
              <a:gd name="csX10" fmla="*/ 6132469 w 10853928"/>
              <a:gd name="csY10" fmla="*/ 0 h 18288"/>
              <a:gd name="csX11" fmla="*/ 6702301 w 10853928"/>
              <a:gd name="csY11" fmla="*/ 0 h 18288"/>
              <a:gd name="csX12" fmla="*/ 7272132 w 10853928"/>
              <a:gd name="csY12" fmla="*/ 0 h 18288"/>
              <a:gd name="csX13" fmla="*/ 7950502 w 10853928"/>
              <a:gd name="csY13" fmla="*/ 0 h 18288"/>
              <a:gd name="csX14" fmla="*/ 8737412 w 10853928"/>
              <a:gd name="csY14" fmla="*/ 0 h 18288"/>
              <a:gd name="csX15" fmla="*/ 9524322 w 10853928"/>
              <a:gd name="csY15" fmla="*/ 0 h 18288"/>
              <a:gd name="csX16" fmla="*/ 10853928 w 10853928"/>
              <a:gd name="csY16" fmla="*/ 0 h 18288"/>
              <a:gd name="csX17" fmla="*/ 10853928 w 10853928"/>
              <a:gd name="csY17" fmla="*/ 18288 h 18288"/>
              <a:gd name="csX18" fmla="*/ 10392636 w 10853928"/>
              <a:gd name="csY18" fmla="*/ 18288 h 18288"/>
              <a:gd name="csX19" fmla="*/ 9497187 w 10853928"/>
              <a:gd name="csY19" fmla="*/ 18288 h 18288"/>
              <a:gd name="csX20" fmla="*/ 8818817 w 10853928"/>
              <a:gd name="csY20" fmla="*/ 18288 h 18288"/>
              <a:gd name="csX21" fmla="*/ 8466064 w 10853928"/>
              <a:gd name="csY21" fmla="*/ 18288 h 18288"/>
              <a:gd name="csX22" fmla="*/ 7787693 w 10853928"/>
              <a:gd name="csY22" fmla="*/ 18288 h 18288"/>
              <a:gd name="csX23" fmla="*/ 7217862 w 10853928"/>
              <a:gd name="csY23" fmla="*/ 18288 h 18288"/>
              <a:gd name="csX24" fmla="*/ 6648031 w 10853928"/>
              <a:gd name="csY24" fmla="*/ 18288 h 18288"/>
              <a:gd name="csX25" fmla="*/ 6078200 w 10853928"/>
              <a:gd name="csY25" fmla="*/ 18288 h 18288"/>
              <a:gd name="csX26" fmla="*/ 5508368 w 10853928"/>
              <a:gd name="csY26" fmla="*/ 18288 h 18288"/>
              <a:gd name="csX27" fmla="*/ 4721459 w 10853928"/>
              <a:gd name="csY27" fmla="*/ 18288 h 18288"/>
              <a:gd name="csX28" fmla="*/ 4043088 w 10853928"/>
              <a:gd name="csY28" fmla="*/ 18288 h 18288"/>
              <a:gd name="csX29" fmla="*/ 3690336 w 10853928"/>
              <a:gd name="csY29" fmla="*/ 18288 h 18288"/>
              <a:gd name="csX30" fmla="*/ 3120504 w 10853928"/>
              <a:gd name="csY30" fmla="*/ 18288 h 18288"/>
              <a:gd name="csX31" fmla="*/ 2333595 w 10853928"/>
              <a:gd name="csY31" fmla="*/ 18288 h 18288"/>
              <a:gd name="csX32" fmla="*/ 1872303 w 10853928"/>
              <a:gd name="csY32" fmla="*/ 18288 h 18288"/>
              <a:gd name="csX33" fmla="*/ 976854 w 10853928"/>
              <a:gd name="csY33" fmla="*/ 18288 h 18288"/>
              <a:gd name="csX34" fmla="*/ 0 w 10853928"/>
              <a:gd name="csY34" fmla="*/ 18288 h 18288"/>
              <a:gd name="csX35" fmla="*/ 0 w 10853928"/>
              <a:gd name="csY35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  <a:cxn ang="0">
                <a:pos x="csX34" y="csY34"/>
              </a:cxn>
              <a:cxn ang="0">
                <a:pos x="csX35" y="csY35"/>
              </a:cxn>
            </a:cxnLst>
            <a:rect l="l" t="t" r="r" b="b"/>
            <a:pathLst>
              <a:path w="10853928" h="18288" fill="none" extrusionOk="0">
                <a:moveTo>
                  <a:pt x="0" y="0"/>
                </a:moveTo>
                <a:cubicBezTo>
                  <a:pt x="146993" y="-19076"/>
                  <a:pt x="347684" y="-4790"/>
                  <a:pt x="461292" y="0"/>
                </a:cubicBezTo>
                <a:cubicBezTo>
                  <a:pt x="574900" y="4790"/>
                  <a:pt x="808367" y="19821"/>
                  <a:pt x="1139662" y="0"/>
                </a:cubicBezTo>
                <a:cubicBezTo>
                  <a:pt x="1470957" y="-19821"/>
                  <a:pt x="1627405" y="5721"/>
                  <a:pt x="1926572" y="0"/>
                </a:cubicBezTo>
                <a:cubicBezTo>
                  <a:pt x="2225739" y="-5721"/>
                  <a:pt x="2137730" y="-3235"/>
                  <a:pt x="2279325" y="0"/>
                </a:cubicBezTo>
                <a:cubicBezTo>
                  <a:pt x="2420920" y="3235"/>
                  <a:pt x="2456518" y="9685"/>
                  <a:pt x="2632078" y="0"/>
                </a:cubicBezTo>
                <a:cubicBezTo>
                  <a:pt x="2807638" y="-9685"/>
                  <a:pt x="3211516" y="-43007"/>
                  <a:pt x="3527527" y="0"/>
                </a:cubicBezTo>
                <a:cubicBezTo>
                  <a:pt x="3843538" y="43007"/>
                  <a:pt x="4058833" y="22042"/>
                  <a:pt x="4205897" y="0"/>
                </a:cubicBezTo>
                <a:cubicBezTo>
                  <a:pt x="4352961" y="-22042"/>
                  <a:pt x="4474805" y="-11846"/>
                  <a:pt x="4558650" y="0"/>
                </a:cubicBezTo>
                <a:cubicBezTo>
                  <a:pt x="4642495" y="11846"/>
                  <a:pt x="5041928" y="-6069"/>
                  <a:pt x="5237020" y="0"/>
                </a:cubicBezTo>
                <a:cubicBezTo>
                  <a:pt x="5432112" y="6069"/>
                  <a:pt x="5943266" y="-17479"/>
                  <a:pt x="6132469" y="0"/>
                </a:cubicBezTo>
                <a:cubicBezTo>
                  <a:pt x="6321672" y="17479"/>
                  <a:pt x="6483872" y="26234"/>
                  <a:pt x="6702301" y="0"/>
                </a:cubicBezTo>
                <a:cubicBezTo>
                  <a:pt x="6920730" y="-26234"/>
                  <a:pt x="6991194" y="-15156"/>
                  <a:pt x="7272132" y="0"/>
                </a:cubicBezTo>
                <a:cubicBezTo>
                  <a:pt x="7553070" y="15156"/>
                  <a:pt x="7684444" y="-32961"/>
                  <a:pt x="7950502" y="0"/>
                </a:cubicBezTo>
                <a:cubicBezTo>
                  <a:pt x="8216560" y="32961"/>
                  <a:pt x="8493290" y="-10491"/>
                  <a:pt x="8737412" y="0"/>
                </a:cubicBezTo>
                <a:cubicBezTo>
                  <a:pt x="8981534" y="10491"/>
                  <a:pt x="9191586" y="-13899"/>
                  <a:pt x="9524322" y="0"/>
                </a:cubicBezTo>
                <a:cubicBezTo>
                  <a:pt x="9857058" y="13899"/>
                  <a:pt x="10297509" y="7485"/>
                  <a:pt x="10853928" y="0"/>
                </a:cubicBezTo>
                <a:cubicBezTo>
                  <a:pt x="10854574" y="4451"/>
                  <a:pt x="10854418" y="9226"/>
                  <a:pt x="10853928" y="18288"/>
                </a:cubicBezTo>
                <a:cubicBezTo>
                  <a:pt x="10691638" y="28522"/>
                  <a:pt x="10574319" y="29578"/>
                  <a:pt x="10392636" y="18288"/>
                </a:cubicBezTo>
                <a:cubicBezTo>
                  <a:pt x="10210953" y="6998"/>
                  <a:pt x="9836277" y="-16742"/>
                  <a:pt x="9497187" y="18288"/>
                </a:cubicBezTo>
                <a:cubicBezTo>
                  <a:pt x="9158097" y="53318"/>
                  <a:pt x="9119479" y="30714"/>
                  <a:pt x="8818817" y="18288"/>
                </a:cubicBezTo>
                <a:cubicBezTo>
                  <a:pt x="8518155" y="5863"/>
                  <a:pt x="8640037" y="6483"/>
                  <a:pt x="8466064" y="18288"/>
                </a:cubicBezTo>
                <a:cubicBezTo>
                  <a:pt x="8292091" y="30093"/>
                  <a:pt x="7997656" y="18914"/>
                  <a:pt x="7787693" y="18288"/>
                </a:cubicBezTo>
                <a:cubicBezTo>
                  <a:pt x="7577730" y="17662"/>
                  <a:pt x="7412468" y="21416"/>
                  <a:pt x="7217862" y="18288"/>
                </a:cubicBezTo>
                <a:cubicBezTo>
                  <a:pt x="7023256" y="15160"/>
                  <a:pt x="6898018" y="14824"/>
                  <a:pt x="6648031" y="18288"/>
                </a:cubicBezTo>
                <a:cubicBezTo>
                  <a:pt x="6398044" y="21752"/>
                  <a:pt x="6254402" y="38625"/>
                  <a:pt x="6078200" y="18288"/>
                </a:cubicBezTo>
                <a:cubicBezTo>
                  <a:pt x="5901998" y="-2049"/>
                  <a:pt x="5622886" y="3213"/>
                  <a:pt x="5508368" y="18288"/>
                </a:cubicBezTo>
                <a:cubicBezTo>
                  <a:pt x="5393850" y="33363"/>
                  <a:pt x="5036260" y="26830"/>
                  <a:pt x="4721459" y="18288"/>
                </a:cubicBezTo>
                <a:cubicBezTo>
                  <a:pt x="4406658" y="9746"/>
                  <a:pt x="4239221" y="41551"/>
                  <a:pt x="4043088" y="18288"/>
                </a:cubicBezTo>
                <a:cubicBezTo>
                  <a:pt x="3846955" y="-4975"/>
                  <a:pt x="3818802" y="34658"/>
                  <a:pt x="3690336" y="18288"/>
                </a:cubicBezTo>
                <a:cubicBezTo>
                  <a:pt x="3561870" y="1918"/>
                  <a:pt x="3265491" y="42194"/>
                  <a:pt x="3120504" y="18288"/>
                </a:cubicBezTo>
                <a:cubicBezTo>
                  <a:pt x="2975517" y="-5618"/>
                  <a:pt x="2720254" y="36673"/>
                  <a:pt x="2333595" y="18288"/>
                </a:cubicBezTo>
                <a:cubicBezTo>
                  <a:pt x="1946936" y="-97"/>
                  <a:pt x="2097241" y="5776"/>
                  <a:pt x="1872303" y="18288"/>
                </a:cubicBezTo>
                <a:cubicBezTo>
                  <a:pt x="1647365" y="30800"/>
                  <a:pt x="1282708" y="45380"/>
                  <a:pt x="976854" y="18288"/>
                </a:cubicBezTo>
                <a:cubicBezTo>
                  <a:pt x="671000" y="-8804"/>
                  <a:pt x="408401" y="-12775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853928" h="18288" stroke="0" extrusionOk="0">
                <a:moveTo>
                  <a:pt x="0" y="0"/>
                </a:moveTo>
                <a:cubicBezTo>
                  <a:pt x="267322" y="15284"/>
                  <a:pt x="415388" y="-21048"/>
                  <a:pt x="569831" y="0"/>
                </a:cubicBezTo>
                <a:cubicBezTo>
                  <a:pt x="724274" y="21048"/>
                  <a:pt x="769333" y="-2353"/>
                  <a:pt x="922584" y="0"/>
                </a:cubicBezTo>
                <a:cubicBezTo>
                  <a:pt x="1075835" y="2353"/>
                  <a:pt x="1399490" y="-145"/>
                  <a:pt x="1818033" y="0"/>
                </a:cubicBezTo>
                <a:cubicBezTo>
                  <a:pt x="2236576" y="145"/>
                  <a:pt x="2145330" y="5482"/>
                  <a:pt x="2387864" y="0"/>
                </a:cubicBezTo>
                <a:cubicBezTo>
                  <a:pt x="2630398" y="-5482"/>
                  <a:pt x="2793207" y="18487"/>
                  <a:pt x="2957695" y="0"/>
                </a:cubicBezTo>
                <a:cubicBezTo>
                  <a:pt x="3122183" y="-18487"/>
                  <a:pt x="3579141" y="19003"/>
                  <a:pt x="3853144" y="0"/>
                </a:cubicBezTo>
                <a:cubicBezTo>
                  <a:pt x="4127147" y="-19003"/>
                  <a:pt x="4209857" y="12211"/>
                  <a:pt x="4314436" y="0"/>
                </a:cubicBezTo>
                <a:cubicBezTo>
                  <a:pt x="4419015" y="-12211"/>
                  <a:pt x="4762459" y="-17220"/>
                  <a:pt x="5209885" y="0"/>
                </a:cubicBezTo>
                <a:cubicBezTo>
                  <a:pt x="5657311" y="17220"/>
                  <a:pt x="5692663" y="-3290"/>
                  <a:pt x="6105335" y="0"/>
                </a:cubicBezTo>
                <a:cubicBezTo>
                  <a:pt x="6518007" y="3290"/>
                  <a:pt x="6455516" y="-5124"/>
                  <a:pt x="6783705" y="0"/>
                </a:cubicBezTo>
                <a:cubicBezTo>
                  <a:pt x="7111894" y="5124"/>
                  <a:pt x="7441941" y="-17829"/>
                  <a:pt x="7679154" y="0"/>
                </a:cubicBezTo>
                <a:cubicBezTo>
                  <a:pt x="7916367" y="17829"/>
                  <a:pt x="8102967" y="-24363"/>
                  <a:pt x="8248985" y="0"/>
                </a:cubicBezTo>
                <a:cubicBezTo>
                  <a:pt x="8395003" y="24363"/>
                  <a:pt x="8552393" y="25505"/>
                  <a:pt x="8818817" y="0"/>
                </a:cubicBezTo>
                <a:cubicBezTo>
                  <a:pt x="9085241" y="-25505"/>
                  <a:pt x="9411308" y="38000"/>
                  <a:pt x="9605726" y="0"/>
                </a:cubicBezTo>
                <a:cubicBezTo>
                  <a:pt x="9800144" y="-38000"/>
                  <a:pt x="10006468" y="-25741"/>
                  <a:pt x="10175558" y="0"/>
                </a:cubicBezTo>
                <a:cubicBezTo>
                  <a:pt x="10344648" y="25741"/>
                  <a:pt x="10696282" y="695"/>
                  <a:pt x="10853928" y="0"/>
                </a:cubicBezTo>
                <a:cubicBezTo>
                  <a:pt x="10853521" y="8690"/>
                  <a:pt x="10853774" y="14141"/>
                  <a:pt x="10853928" y="18288"/>
                </a:cubicBezTo>
                <a:cubicBezTo>
                  <a:pt x="10608124" y="24255"/>
                  <a:pt x="10343415" y="22307"/>
                  <a:pt x="10067018" y="18288"/>
                </a:cubicBezTo>
                <a:cubicBezTo>
                  <a:pt x="9790621" y="14270"/>
                  <a:pt x="9843266" y="3564"/>
                  <a:pt x="9714266" y="18288"/>
                </a:cubicBezTo>
                <a:cubicBezTo>
                  <a:pt x="9585266" y="33012"/>
                  <a:pt x="9379484" y="1875"/>
                  <a:pt x="9252974" y="18288"/>
                </a:cubicBezTo>
                <a:cubicBezTo>
                  <a:pt x="9126464" y="34701"/>
                  <a:pt x="8580678" y="-4904"/>
                  <a:pt x="8357525" y="18288"/>
                </a:cubicBezTo>
                <a:cubicBezTo>
                  <a:pt x="8134372" y="41480"/>
                  <a:pt x="7903199" y="26458"/>
                  <a:pt x="7679154" y="18288"/>
                </a:cubicBezTo>
                <a:cubicBezTo>
                  <a:pt x="7455109" y="10118"/>
                  <a:pt x="7435944" y="27109"/>
                  <a:pt x="7217862" y="18288"/>
                </a:cubicBezTo>
                <a:cubicBezTo>
                  <a:pt x="6999780" y="9467"/>
                  <a:pt x="6680409" y="18985"/>
                  <a:pt x="6539492" y="18288"/>
                </a:cubicBezTo>
                <a:cubicBezTo>
                  <a:pt x="6398575" y="17592"/>
                  <a:pt x="6312077" y="33018"/>
                  <a:pt x="6186739" y="18288"/>
                </a:cubicBezTo>
                <a:cubicBezTo>
                  <a:pt x="6061401" y="3558"/>
                  <a:pt x="5947033" y="12075"/>
                  <a:pt x="5833986" y="18288"/>
                </a:cubicBezTo>
                <a:cubicBezTo>
                  <a:pt x="5720939" y="24501"/>
                  <a:pt x="5482226" y="8586"/>
                  <a:pt x="5155616" y="18288"/>
                </a:cubicBezTo>
                <a:cubicBezTo>
                  <a:pt x="4829006" y="27991"/>
                  <a:pt x="4841274" y="29316"/>
                  <a:pt x="4694324" y="18288"/>
                </a:cubicBezTo>
                <a:cubicBezTo>
                  <a:pt x="4547374" y="7260"/>
                  <a:pt x="4077675" y="7013"/>
                  <a:pt x="3907414" y="18288"/>
                </a:cubicBezTo>
                <a:cubicBezTo>
                  <a:pt x="3737153" y="29564"/>
                  <a:pt x="3538393" y="21630"/>
                  <a:pt x="3446122" y="18288"/>
                </a:cubicBezTo>
                <a:cubicBezTo>
                  <a:pt x="3353851" y="14946"/>
                  <a:pt x="2990320" y="-8091"/>
                  <a:pt x="2659212" y="18288"/>
                </a:cubicBezTo>
                <a:cubicBezTo>
                  <a:pt x="2328104" y="44667"/>
                  <a:pt x="2427653" y="9607"/>
                  <a:pt x="2306460" y="18288"/>
                </a:cubicBezTo>
                <a:cubicBezTo>
                  <a:pt x="2185267" y="26969"/>
                  <a:pt x="1719763" y="3717"/>
                  <a:pt x="1519550" y="18288"/>
                </a:cubicBezTo>
                <a:cubicBezTo>
                  <a:pt x="1319337" y="32860"/>
                  <a:pt x="1167371" y="17040"/>
                  <a:pt x="1058258" y="18288"/>
                </a:cubicBezTo>
                <a:cubicBezTo>
                  <a:pt x="949145" y="19536"/>
                  <a:pt x="780234" y="31447"/>
                  <a:pt x="705505" y="18288"/>
                </a:cubicBezTo>
                <a:cubicBezTo>
                  <a:pt x="630776" y="5129"/>
                  <a:pt x="215796" y="30056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28D5E862-0B7D-DBC0-558F-DC03A5F615F1}"/>
              </a:ext>
            </a:extLst>
          </p:cNvPr>
          <p:cNvSpPr/>
          <p:nvPr/>
        </p:nvSpPr>
        <p:spPr>
          <a:xfrm>
            <a:off x="3960341" y="4474973"/>
            <a:ext cx="2433595" cy="454389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>
                <a:solidFill>
                  <a:sysClr val="windowText" lastClr="000000"/>
                </a:solidFill>
              </a:rPr>
              <a:t>F18 Tränarna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8A8152B-7886-7213-68FD-07FCBA732A83}"/>
              </a:ext>
            </a:extLst>
          </p:cNvPr>
          <p:cNvSpPr/>
          <p:nvPr/>
        </p:nvSpPr>
        <p:spPr>
          <a:xfrm>
            <a:off x="838200" y="2414895"/>
            <a:ext cx="2433595" cy="1186413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>
                <a:solidFill>
                  <a:sysClr val="windowText" lastClr="000000"/>
                </a:solidFill>
              </a:rPr>
              <a:t>Irsta IF styrelse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60AF05F-65AF-8F9F-4F80-5BDB4CB734B2}"/>
              </a:ext>
            </a:extLst>
          </p:cNvPr>
          <p:cNvSpPr/>
          <p:nvPr/>
        </p:nvSpPr>
        <p:spPr>
          <a:xfrm>
            <a:off x="3729958" y="2414895"/>
            <a:ext cx="4000415" cy="732024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>
                <a:solidFill>
                  <a:sysClr val="windowText" lastClr="000000"/>
                </a:solidFill>
              </a:rPr>
              <a:t>Andra organisationerna</a:t>
            </a:r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8E42DBD5-A7C7-0AB3-47B7-3FC8B2BF4EB8}"/>
              </a:ext>
            </a:extLst>
          </p:cNvPr>
          <p:cNvCxnSpPr>
            <a:cxnSpLocks/>
            <a:stCxn id="6" idx="2"/>
            <a:endCxn id="4" idx="0"/>
          </p:cNvCxnSpPr>
          <p:nvPr/>
        </p:nvCxnSpPr>
        <p:spPr>
          <a:xfrm>
            <a:off x="2054998" y="3601308"/>
            <a:ext cx="3122141" cy="873665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43F62223-B0D2-185D-FAA2-23BF2DF00F6E}"/>
              </a:ext>
            </a:extLst>
          </p:cNvPr>
          <p:cNvCxnSpPr>
            <a:cxnSpLocks/>
            <a:stCxn id="7" idx="2"/>
            <a:endCxn id="4" idx="0"/>
          </p:cNvCxnSpPr>
          <p:nvPr/>
        </p:nvCxnSpPr>
        <p:spPr>
          <a:xfrm flipH="1">
            <a:off x="5177139" y="3146919"/>
            <a:ext cx="553027" cy="1328054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TextBox 16">
            <a:extLst>
              <a:ext uri="{FF2B5EF4-FFF2-40B4-BE49-F238E27FC236}">
                <a16:creationId xmlns:a16="http://schemas.microsoft.com/office/drawing/2014/main" id="{FA5589CF-53F2-CED5-CA84-4229B503D288}"/>
              </a:ext>
            </a:extLst>
          </p:cNvPr>
          <p:cNvSpPr txBox="1"/>
          <p:nvPr/>
        </p:nvSpPr>
        <p:spPr>
          <a:xfrm>
            <a:off x="1335407" y="3784087"/>
            <a:ext cx="18497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Irsta IF handbok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403C9EC9-6732-9CB8-B02F-98A0B10E15EB}"/>
              </a:ext>
            </a:extLst>
          </p:cNvPr>
          <p:cNvSpPr txBox="1"/>
          <p:nvPr/>
        </p:nvSpPr>
        <p:spPr>
          <a:xfrm>
            <a:off x="4244746" y="3484143"/>
            <a:ext cx="18497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Utbildningar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40BA6D4E-AF40-B2FB-ABAB-C93F5CA378BB}"/>
              </a:ext>
            </a:extLst>
          </p:cNvPr>
          <p:cNvSpPr/>
          <p:nvPr/>
        </p:nvSpPr>
        <p:spPr>
          <a:xfrm>
            <a:off x="8163761" y="2414895"/>
            <a:ext cx="2433595" cy="1186413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>
                <a:solidFill>
                  <a:sysClr val="windowText" lastClr="000000"/>
                </a:solidFill>
              </a:rPr>
              <a:t>Andra tränare från Irsta och andra klubbar</a:t>
            </a:r>
          </a:p>
        </p:txBody>
      </p: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3A95BAF7-4662-9447-C971-CE2D70A4D334}"/>
              </a:ext>
            </a:extLst>
          </p:cNvPr>
          <p:cNvCxnSpPr>
            <a:cxnSpLocks/>
          </p:cNvCxnSpPr>
          <p:nvPr/>
        </p:nvCxnSpPr>
        <p:spPr>
          <a:xfrm flipH="1">
            <a:off x="5529619" y="3601308"/>
            <a:ext cx="3607860" cy="873665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8" name="TextBox 27">
            <a:extLst>
              <a:ext uri="{FF2B5EF4-FFF2-40B4-BE49-F238E27FC236}">
                <a16:creationId xmlns:a16="http://schemas.microsoft.com/office/drawing/2014/main" id="{9B60DA3F-5E36-5283-1CC7-CC5D2A523280}"/>
              </a:ext>
            </a:extLst>
          </p:cNvPr>
          <p:cNvSpPr txBox="1"/>
          <p:nvPr/>
        </p:nvSpPr>
        <p:spPr>
          <a:xfrm>
            <a:off x="8086478" y="3784087"/>
            <a:ext cx="184973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Uppstyrda och spontana möten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455FC1D3-1713-3D1F-D198-595EE9BD8AEB}"/>
              </a:ext>
            </a:extLst>
          </p:cNvPr>
          <p:cNvSpPr txBox="1"/>
          <p:nvPr/>
        </p:nvSpPr>
        <p:spPr>
          <a:xfrm>
            <a:off x="4192205" y="5538112"/>
            <a:ext cx="33476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Testar och förbättrar</a:t>
            </a:r>
          </a:p>
        </p:txBody>
      </p:sp>
      <p:sp>
        <p:nvSpPr>
          <p:cNvPr id="32" name="Arrow: Down 31">
            <a:extLst>
              <a:ext uri="{FF2B5EF4-FFF2-40B4-BE49-F238E27FC236}">
                <a16:creationId xmlns:a16="http://schemas.microsoft.com/office/drawing/2014/main" id="{5F4B87E5-4FC2-0941-9070-F06224CF903F}"/>
              </a:ext>
            </a:extLst>
          </p:cNvPr>
          <p:cNvSpPr/>
          <p:nvPr/>
        </p:nvSpPr>
        <p:spPr>
          <a:xfrm>
            <a:off x="5107460" y="4931567"/>
            <a:ext cx="296563" cy="545153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cxnSp>
        <p:nvCxnSpPr>
          <p:cNvPr id="34" name="Connector: Elbow 33">
            <a:extLst>
              <a:ext uri="{FF2B5EF4-FFF2-40B4-BE49-F238E27FC236}">
                <a16:creationId xmlns:a16="http://schemas.microsoft.com/office/drawing/2014/main" id="{C33BC003-D720-D082-540B-88CE6985DBA0}"/>
              </a:ext>
            </a:extLst>
          </p:cNvPr>
          <p:cNvCxnSpPr>
            <a:cxnSpLocks/>
            <a:endCxn id="4" idx="3"/>
          </p:cNvCxnSpPr>
          <p:nvPr/>
        </p:nvCxnSpPr>
        <p:spPr>
          <a:xfrm flipV="1">
            <a:off x="5338120" y="4702168"/>
            <a:ext cx="1055816" cy="454389"/>
          </a:xfrm>
          <a:prstGeom prst="bentConnector3">
            <a:avLst>
              <a:gd name="adj1" fmla="val 121651"/>
            </a:avLst>
          </a:prstGeom>
          <a:ln w="5715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61185964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B277486-A80D-01FA-1B47-41FEF5923E3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766F93B-6FDC-5679-8BF5-EB548CD40C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4E2E86C-93CD-05BE-090D-B6548A1E24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sv-SE" sz="5400" dirty="0"/>
              <a:t>Fotbollen – På tal om utbildningar</a:t>
            </a:r>
          </a:p>
        </p:txBody>
      </p:sp>
      <p:sp>
        <p:nvSpPr>
          <p:cNvPr id="10" name="sketch line">
            <a:extLst>
              <a:ext uri="{FF2B5EF4-FFF2-40B4-BE49-F238E27FC236}">
                <a16:creationId xmlns:a16="http://schemas.microsoft.com/office/drawing/2014/main" id="{98E267F7-AE31-A003-021B-859308951D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9036" y="1677373"/>
            <a:ext cx="10853928" cy="18288"/>
          </a:xfrm>
          <a:custGeom>
            <a:avLst/>
            <a:gdLst>
              <a:gd name="csX0" fmla="*/ 0 w 10853928"/>
              <a:gd name="csY0" fmla="*/ 0 h 18288"/>
              <a:gd name="csX1" fmla="*/ 461292 w 10853928"/>
              <a:gd name="csY1" fmla="*/ 0 h 18288"/>
              <a:gd name="csX2" fmla="*/ 1139662 w 10853928"/>
              <a:gd name="csY2" fmla="*/ 0 h 18288"/>
              <a:gd name="csX3" fmla="*/ 1926572 w 10853928"/>
              <a:gd name="csY3" fmla="*/ 0 h 18288"/>
              <a:gd name="csX4" fmla="*/ 2279325 w 10853928"/>
              <a:gd name="csY4" fmla="*/ 0 h 18288"/>
              <a:gd name="csX5" fmla="*/ 2632078 w 10853928"/>
              <a:gd name="csY5" fmla="*/ 0 h 18288"/>
              <a:gd name="csX6" fmla="*/ 3527527 w 10853928"/>
              <a:gd name="csY6" fmla="*/ 0 h 18288"/>
              <a:gd name="csX7" fmla="*/ 4205897 w 10853928"/>
              <a:gd name="csY7" fmla="*/ 0 h 18288"/>
              <a:gd name="csX8" fmla="*/ 4558650 w 10853928"/>
              <a:gd name="csY8" fmla="*/ 0 h 18288"/>
              <a:gd name="csX9" fmla="*/ 5237020 w 10853928"/>
              <a:gd name="csY9" fmla="*/ 0 h 18288"/>
              <a:gd name="csX10" fmla="*/ 6132469 w 10853928"/>
              <a:gd name="csY10" fmla="*/ 0 h 18288"/>
              <a:gd name="csX11" fmla="*/ 6702301 w 10853928"/>
              <a:gd name="csY11" fmla="*/ 0 h 18288"/>
              <a:gd name="csX12" fmla="*/ 7272132 w 10853928"/>
              <a:gd name="csY12" fmla="*/ 0 h 18288"/>
              <a:gd name="csX13" fmla="*/ 7950502 w 10853928"/>
              <a:gd name="csY13" fmla="*/ 0 h 18288"/>
              <a:gd name="csX14" fmla="*/ 8737412 w 10853928"/>
              <a:gd name="csY14" fmla="*/ 0 h 18288"/>
              <a:gd name="csX15" fmla="*/ 9524322 w 10853928"/>
              <a:gd name="csY15" fmla="*/ 0 h 18288"/>
              <a:gd name="csX16" fmla="*/ 10853928 w 10853928"/>
              <a:gd name="csY16" fmla="*/ 0 h 18288"/>
              <a:gd name="csX17" fmla="*/ 10853928 w 10853928"/>
              <a:gd name="csY17" fmla="*/ 18288 h 18288"/>
              <a:gd name="csX18" fmla="*/ 10392636 w 10853928"/>
              <a:gd name="csY18" fmla="*/ 18288 h 18288"/>
              <a:gd name="csX19" fmla="*/ 9497187 w 10853928"/>
              <a:gd name="csY19" fmla="*/ 18288 h 18288"/>
              <a:gd name="csX20" fmla="*/ 8818817 w 10853928"/>
              <a:gd name="csY20" fmla="*/ 18288 h 18288"/>
              <a:gd name="csX21" fmla="*/ 8466064 w 10853928"/>
              <a:gd name="csY21" fmla="*/ 18288 h 18288"/>
              <a:gd name="csX22" fmla="*/ 7787693 w 10853928"/>
              <a:gd name="csY22" fmla="*/ 18288 h 18288"/>
              <a:gd name="csX23" fmla="*/ 7217862 w 10853928"/>
              <a:gd name="csY23" fmla="*/ 18288 h 18288"/>
              <a:gd name="csX24" fmla="*/ 6648031 w 10853928"/>
              <a:gd name="csY24" fmla="*/ 18288 h 18288"/>
              <a:gd name="csX25" fmla="*/ 6078200 w 10853928"/>
              <a:gd name="csY25" fmla="*/ 18288 h 18288"/>
              <a:gd name="csX26" fmla="*/ 5508368 w 10853928"/>
              <a:gd name="csY26" fmla="*/ 18288 h 18288"/>
              <a:gd name="csX27" fmla="*/ 4721459 w 10853928"/>
              <a:gd name="csY27" fmla="*/ 18288 h 18288"/>
              <a:gd name="csX28" fmla="*/ 4043088 w 10853928"/>
              <a:gd name="csY28" fmla="*/ 18288 h 18288"/>
              <a:gd name="csX29" fmla="*/ 3690336 w 10853928"/>
              <a:gd name="csY29" fmla="*/ 18288 h 18288"/>
              <a:gd name="csX30" fmla="*/ 3120504 w 10853928"/>
              <a:gd name="csY30" fmla="*/ 18288 h 18288"/>
              <a:gd name="csX31" fmla="*/ 2333595 w 10853928"/>
              <a:gd name="csY31" fmla="*/ 18288 h 18288"/>
              <a:gd name="csX32" fmla="*/ 1872303 w 10853928"/>
              <a:gd name="csY32" fmla="*/ 18288 h 18288"/>
              <a:gd name="csX33" fmla="*/ 976854 w 10853928"/>
              <a:gd name="csY33" fmla="*/ 18288 h 18288"/>
              <a:gd name="csX34" fmla="*/ 0 w 10853928"/>
              <a:gd name="csY34" fmla="*/ 18288 h 18288"/>
              <a:gd name="csX35" fmla="*/ 0 w 10853928"/>
              <a:gd name="csY35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  <a:cxn ang="0">
                <a:pos x="csX34" y="csY34"/>
              </a:cxn>
              <a:cxn ang="0">
                <a:pos x="csX35" y="csY35"/>
              </a:cxn>
            </a:cxnLst>
            <a:rect l="l" t="t" r="r" b="b"/>
            <a:pathLst>
              <a:path w="10853928" h="18288" fill="none" extrusionOk="0">
                <a:moveTo>
                  <a:pt x="0" y="0"/>
                </a:moveTo>
                <a:cubicBezTo>
                  <a:pt x="146993" y="-19076"/>
                  <a:pt x="347684" y="-4790"/>
                  <a:pt x="461292" y="0"/>
                </a:cubicBezTo>
                <a:cubicBezTo>
                  <a:pt x="574900" y="4790"/>
                  <a:pt x="808367" y="19821"/>
                  <a:pt x="1139662" y="0"/>
                </a:cubicBezTo>
                <a:cubicBezTo>
                  <a:pt x="1470957" y="-19821"/>
                  <a:pt x="1627405" y="5721"/>
                  <a:pt x="1926572" y="0"/>
                </a:cubicBezTo>
                <a:cubicBezTo>
                  <a:pt x="2225739" y="-5721"/>
                  <a:pt x="2137730" y="-3235"/>
                  <a:pt x="2279325" y="0"/>
                </a:cubicBezTo>
                <a:cubicBezTo>
                  <a:pt x="2420920" y="3235"/>
                  <a:pt x="2456518" y="9685"/>
                  <a:pt x="2632078" y="0"/>
                </a:cubicBezTo>
                <a:cubicBezTo>
                  <a:pt x="2807638" y="-9685"/>
                  <a:pt x="3211516" y="-43007"/>
                  <a:pt x="3527527" y="0"/>
                </a:cubicBezTo>
                <a:cubicBezTo>
                  <a:pt x="3843538" y="43007"/>
                  <a:pt x="4058833" y="22042"/>
                  <a:pt x="4205897" y="0"/>
                </a:cubicBezTo>
                <a:cubicBezTo>
                  <a:pt x="4352961" y="-22042"/>
                  <a:pt x="4474805" y="-11846"/>
                  <a:pt x="4558650" y="0"/>
                </a:cubicBezTo>
                <a:cubicBezTo>
                  <a:pt x="4642495" y="11846"/>
                  <a:pt x="5041928" y="-6069"/>
                  <a:pt x="5237020" y="0"/>
                </a:cubicBezTo>
                <a:cubicBezTo>
                  <a:pt x="5432112" y="6069"/>
                  <a:pt x="5943266" y="-17479"/>
                  <a:pt x="6132469" y="0"/>
                </a:cubicBezTo>
                <a:cubicBezTo>
                  <a:pt x="6321672" y="17479"/>
                  <a:pt x="6483872" y="26234"/>
                  <a:pt x="6702301" y="0"/>
                </a:cubicBezTo>
                <a:cubicBezTo>
                  <a:pt x="6920730" y="-26234"/>
                  <a:pt x="6991194" y="-15156"/>
                  <a:pt x="7272132" y="0"/>
                </a:cubicBezTo>
                <a:cubicBezTo>
                  <a:pt x="7553070" y="15156"/>
                  <a:pt x="7684444" y="-32961"/>
                  <a:pt x="7950502" y="0"/>
                </a:cubicBezTo>
                <a:cubicBezTo>
                  <a:pt x="8216560" y="32961"/>
                  <a:pt x="8493290" y="-10491"/>
                  <a:pt x="8737412" y="0"/>
                </a:cubicBezTo>
                <a:cubicBezTo>
                  <a:pt x="8981534" y="10491"/>
                  <a:pt x="9191586" y="-13899"/>
                  <a:pt x="9524322" y="0"/>
                </a:cubicBezTo>
                <a:cubicBezTo>
                  <a:pt x="9857058" y="13899"/>
                  <a:pt x="10297509" y="7485"/>
                  <a:pt x="10853928" y="0"/>
                </a:cubicBezTo>
                <a:cubicBezTo>
                  <a:pt x="10854574" y="4451"/>
                  <a:pt x="10854418" y="9226"/>
                  <a:pt x="10853928" y="18288"/>
                </a:cubicBezTo>
                <a:cubicBezTo>
                  <a:pt x="10691638" y="28522"/>
                  <a:pt x="10574319" y="29578"/>
                  <a:pt x="10392636" y="18288"/>
                </a:cubicBezTo>
                <a:cubicBezTo>
                  <a:pt x="10210953" y="6998"/>
                  <a:pt x="9836277" y="-16742"/>
                  <a:pt x="9497187" y="18288"/>
                </a:cubicBezTo>
                <a:cubicBezTo>
                  <a:pt x="9158097" y="53318"/>
                  <a:pt x="9119479" y="30714"/>
                  <a:pt x="8818817" y="18288"/>
                </a:cubicBezTo>
                <a:cubicBezTo>
                  <a:pt x="8518155" y="5863"/>
                  <a:pt x="8640037" y="6483"/>
                  <a:pt x="8466064" y="18288"/>
                </a:cubicBezTo>
                <a:cubicBezTo>
                  <a:pt x="8292091" y="30093"/>
                  <a:pt x="7997656" y="18914"/>
                  <a:pt x="7787693" y="18288"/>
                </a:cubicBezTo>
                <a:cubicBezTo>
                  <a:pt x="7577730" y="17662"/>
                  <a:pt x="7412468" y="21416"/>
                  <a:pt x="7217862" y="18288"/>
                </a:cubicBezTo>
                <a:cubicBezTo>
                  <a:pt x="7023256" y="15160"/>
                  <a:pt x="6898018" y="14824"/>
                  <a:pt x="6648031" y="18288"/>
                </a:cubicBezTo>
                <a:cubicBezTo>
                  <a:pt x="6398044" y="21752"/>
                  <a:pt x="6254402" y="38625"/>
                  <a:pt x="6078200" y="18288"/>
                </a:cubicBezTo>
                <a:cubicBezTo>
                  <a:pt x="5901998" y="-2049"/>
                  <a:pt x="5622886" y="3213"/>
                  <a:pt x="5508368" y="18288"/>
                </a:cubicBezTo>
                <a:cubicBezTo>
                  <a:pt x="5393850" y="33363"/>
                  <a:pt x="5036260" y="26830"/>
                  <a:pt x="4721459" y="18288"/>
                </a:cubicBezTo>
                <a:cubicBezTo>
                  <a:pt x="4406658" y="9746"/>
                  <a:pt x="4239221" y="41551"/>
                  <a:pt x="4043088" y="18288"/>
                </a:cubicBezTo>
                <a:cubicBezTo>
                  <a:pt x="3846955" y="-4975"/>
                  <a:pt x="3818802" y="34658"/>
                  <a:pt x="3690336" y="18288"/>
                </a:cubicBezTo>
                <a:cubicBezTo>
                  <a:pt x="3561870" y="1918"/>
                  <a:pt x="3265491" y="42194"/>
                  <a:pt x="3120504" y="18288"/>
                </a:cubicBezTo>
                <a:cubicBezTo>
                  <a:pt x="2975517" y="-5618"/>
                  <a:pt x="2720254" y="36673"/>
                  <a:pt x="2333595" y="18288"/>
                </a:cubicBezTo>
                <a:cubicBezTo>
                  <a:pt x="1946936" y="-97"/>
                  <a:pt x="2097241" y="5776"/>
                  <a:pt x="1872303" y="18288"/>
                </a:cubicBezTo>
                <a:cubicBezTo>
                  <a:pt x="1647365" y="30800"/>
                  <a:pt x="1282708" y="45380"/>
                  <a:pt x="976854" y="18288"/>
                </a:cubicBezTo>
                <a:cubicBezTo>
                  <a:pt x="671000" y="-8804"/>
                  <a:pt x="408401" y="-12775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853928" h="18288" stroke="0" extrusionOk="0">
                <a:moveTo>
                  <a:pt x="0" y="0"/>
                </a:moveTo>
                <a:cubicBezTo>
                  <a:pt x="267322" y="15284"/>
                  <a:pt x="415388" y="-21048"/>
                  <a:pt x="569831" y="0"/>
                </a:cubicBezTo>
                <a:cubicBezTo>
                  <a:pt x="724274" y="21048"/>
                  <a:pt x="769333" y="-2353"/>
                  <a:pt x="922584" y="0"/>
                </a:cubicBezTo>
                <a:cubicBezTo>
                  <a:pt x="1075835" y="2353"/>
                  <a:pt x="1399490" y="-145"/>
                  <a:pt x="1818033" y="0"/>
                </a:cubicBezTo>
                <a:cubicBezTo>
                  <a:pt x="2236576" y="145"/>
                  <a:pt x="2145330" y="5482"/>
                  <a:pt x="2387864" y="0"/>
                </a:cubicBezTo>
                <a:cubicBezTo>
                  <a:pt x="2630398" y="-5482"/>
                  <a:pt x="2793207" y="18487"/>
                  <a:pt x="2957695" y="0"/>
                </a:cubicBezTo>
                <a:cubicBezTo>
                  <a:pt x="3122183" y="-18487"/>
                  <a:pt x="3579141" y="19003"/>
                  <a:pt x="3853144" y="0"/>
                </a:cubicBezTo>
                <a:cubicBezTo>
                  <a:pt x="4127147" y="-19003"/>
                  <a:pt x="4209857" y="12211"/>
                  <a:pt x="4314436" y="0"/>
                </a:cubicBezTo>
                <a:cubicBezTo>
                  <a:pt x="4419015" y="-12211"/>
                  <a:pt x="4762459" y="-17220"/>
                  <a:pt x="5209885" y="0"/>
                </a:cubicBezTo>
                <a:cubicBezTo>
                  <a:pt x="5657311" y="17220"/>
                  <a:pt x="5692663" y="-3290"/>
                  <a:pt x="6105335" y="0"/>
                </a:cubicBezTo>
                <a:cubicBezTo>
                  <a:pt x="6518007" y="3290"/>
                  <a:pt x="6455516" y="-5124"/>
                  <a:pt x="6783705" y="0"/>
                </a:cubicBezTo>
                <a:cubicBezTo>
                  <a:pt x="7111894" y="5124"/>
                  <a:pt x="7441941" y="-17829"/>
                  <a:pt x="7679154" y="0"/>
                </a:cubicBezTo>
                <a:cubicBezTo>
                  <a:pt x="7916367" y="17829"/>
                  <a:pt x="8102967" y="-24363"/>
                  <a:pt x="8248985" y="0"/>
                </a:cubicBezTo>
                <a:cubicBezTo>
                  <a:pt x="8395003" y="24363"/>
                  <a:pt x="8552393" y="25505"/>
                  <a:pt x="8818817" y="0"/>
                </a:cubicBezTo>
                <a:cubicBezTo>
                  <a:pt x="9085241" y="-25505"/>
                  <a:pt x="9411308" y="38000"/>
                  <a:pt x="9605726" y="0"/>
                </a:cubicBezTo>
                <a:cubicBezTo>
                  <a:pt x="9800144" y="-38000"/>
                  <a:pt x="10006468" y="-25741"/>
                  <a:pt x="10175558" y="0"/>
                </a:cubicBezTo>
                <a:cubicBezTo>
                  <a:pt x="10344648" y="25741"/>
                  <a:pt x="10696282" y="695"/>
                  <a:pt x="10853928" y="0"/>
                </a:cubicBezTo>
                <a:cubicBezTo>
                  <a:pt x="10853521" y="8690"/>
                  <a:pt x="10853774" y="14141"/>
                  <a:pt x="10853928" y="18288"/>
                </a:cubicBezTo>
                <a:cubicBezTo>
                  <a:pt x="10608124" y="24255"/>
                  <a:pt x="10343415" y="22307"/>
                  <a:pt x="10067018" y="18288"/>
                </a:cubicBezTo>
                <a:cubicBezTo>
                  <a:pt x="9790621" y="14270"/>
                  <a:pt x="9843266" y="3564"/>
                  <a:pt x="9714266" y="18288"/>
                </a:cubicBezTo>
                <a:cubicBezTo>
                  <a:pt x="9585266" y="33012"/>
                  <a:pt x="9379484" y="1875"/>
                  <a:pt x="9252974" y="18288"/>
                </a:cubicBezTo>
                <a:cubicBezTo>
                  <a:pt x="9126464" y="34701"/>
                  <a:pt x="8580678" y="-4904"/>
                  <a:pt x="8357525" y="18288"/>
                </a:cubicBezTo>
                <a:cubicBezTo>
                  <a:pt x="8134372" y="41480"/>
                  <a:pt x="7903199" y="26458"/>
                  <a:pt x="7679154" y="18288"/>
                </a:cubicBezTo>
                <a:cubicBezTo>
                  <a:pt x="7455109" y="10118"/>
                  <a:pt x="7435944" y="27109"/>
                  <a:pt x="7217862" y="18288"/>
                </a:cubicBezTo>
                <a:cubicBezTo>
                  <a:pt x="6999780" y="9467"/>
                  <a:pt x="6680409" y="18985"/>
                  <a:pt x="6539492" y="18288"/>
                </a:cubicBezTo>
                <a:cubicBezTo>
                  <a:pt x="6398575" y="17592"/>
                  <a:pt x="6312077" y="33018"/>
                  <a:pt x="6186739" y="18288"/>
                </a:cubicBezTo>
                <a:cubicBezTo>
                  <a:pt x="6061401" y="3558"/>
                  <a:pt x="5947033" y="12075"/>
                  <a:pt x="5833986" y="18288"/>
                </a:cubicBezTo>
                <a:cubicBezTo>
                  <a:pt x="5720939" y="24501"/>
                  <a:pt x="5482226" y="8586"/>
                  <a:pt x="5155616" y="18288"/>
                </a:cubicBezTo>
                <a:cubicBezTo>
                  <a:pt x="4829006" y="27991"/>
                  <a:pt x="4841274" y="29316"/>
                  <a:pt x="4694324" y="18288"/>
                </a:cubicBezTo>
                <a:cubicBezTo>
                  <a:pt x="4547374" y="7260"/>
                  <a:pt x="4077675" y="7013"/>
                  <a:pt x="3907414" y="18288"/>
                </a:cubicBezTo>
                <a:cubicBezTo>
                  <a:pt x="3737153" y="29564"/>
                  <a:pt x="3538393" y="21630"/>
                  <a:pt x="3446122" y="18288"/>
                </a:cubicBezTo>
                <a:cubicBezTo>
                  <a:pt x="3353851" y="14946"/>
                  <a:pt x="2990320" y="-8091"/>
                  <a:pt x="2659212" y="18288"/>
                </a:cubicBezTo>
                <a:cubicBezTo>
                  <a:pt x="2328104" y="44667"/>
                  <a:pt x="2427653" y="9607"/>
                  <a:pt x="2306460" y="18288"/>
                </a:cubicBezTo>
                <a:cubicBezTo>
                  <a:pt x="2185267" y="26969"/>
                  <a:pt x="1719763" y="3717"/>
                  <a:pt x="1519550" y="18288"/>
                </a:cubicBezTo>
                <a:cubicBezTo>
                  <a:pt x="1319337" y="32860"/>
                  <a:pt x="1167371" y="17040"/>
                  <a:pt x="1058258" y="18288"/>
                </a:cubicBezTo>
                <a:cubicBezTo>
                  <a:pt x="949145" y="19536"/>
                  <a:pt x="780234" y="31447"/>
                  <a:pt x="705505" y="18288"/>
                </a:cubicBezTo>
                <a:cubicBezTo>
                  <a:pt x="630776" y="5129"/>
                  <a:pt x="215796" y="30056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Graphic 4" descr="Female Profile with solid fill">
            <a:extLst>
              <a:ext uri="{FF2B5EF4-FFF2-40B4-BE49-F238E27FC236}">
                <a16:creationId xmlns:a16="http://schemas.microsoft.com/office/drawing/2014/main" id="{BD038121-D929-55CB-C2BF-8DC3102E434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045773" y="2197706"/>
            <a:ext cx="2496729" cy="2496729"/>
          </a:xfrm>
          <a:prstGeom prst="rect">
            <a:avLst/>
          </a:prstGeom>
        </p:spPr>
      </p:pic>
      <p:pic>
        <p:nvPicPr>
          <p:cNvPr id="12" name="Graphic 11" descr="Female Profile with solid fill">
            <a:extLst>
              <a:ext uri="{FF2B5EF4-FFF2-40B4-BE49-F238E27FC236}">
                <a16:creationId xmlns:a16="http://schemas.microsoft.com/office/drawing/2014/main" id="{3AA2005A-64A4-C82E-912D-FD3388E892B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327721" y="2197706"/>
            <a:ext cx="2496729" cy="2496729"/>
          </a:xfrm>
          <a:prstGeom prst="rect">
            <a:avLst/>
          </a:prstGeom>
        </p:spPr>
      </p:pic>
      <p:pic>
        <p:nvPicPr>
          <p:cNvPr id="19" name="Graphic 18" descr="Diploma roll with solid fill">
            <a:extLst>
              <a:ext uri="{FF2B5EF4-FFF2-40B4-BE49-F238E27FC236}">
                <a16:creationId xmlns:a16="http://schemas.microsoft.com/office/drawing/2014/main" id="{620FD2CE-D556-BAB7-451A-0922D5E713E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3235068" y="4149581"/>
            <a:ext cx="1511643" cy="1511643"/>
          </a:xfrm>
          <a:prstGeom prst="rect">
            <a:avLst/>
          </a:prstGeom>
        </p:spPr>
      </p:pic>
      <p:pic>
        <p:nvPicPr>
          <p:cNvPr id="20" name="Graphic 19" descr="Diploma roll with solid fill">
            <a:extLst>
              <a:ext uri="{FF2B5EF4-FFF2-40B4-BE49-F238E27FC236}">
                <a16:creationId xmlns:a16="http://schemas.microsoft.com/office/drawing/2014/main" id="{83FDC5AD-E375-780F-764D-B8B8673FD07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7312807" y="4149580"/>
            <a:ext cx="1511643" cy="1511643"/>
          </a:xfrm>
          <a:prstGeom prst="rect">
            <a:avLst/>
          </a:prstGeom>
        </p:spPr>
      </p:pic>
      <p:sp>
        <p:nvSpPr>
          <p:cNvPr id="23" name="TextBox 22">
            <a:extLst>
              <a:ext uri="{FF2B5EF4-FFF2-40B4-BE49-F238E27FC236}">
                <a16:creationId xmlns:a16="http://schemas.microsoft.com/office/drawing/2014/main" id="{C2F6BC7E-6D03-FFF8-32C4-F630DC9C61D4}"/>
              </a:ext>
            </a:extLst>
          </p:cNvPr>
          <p:cNvSpPr txBox="1"/>
          <p:nvPr/>
        </p:nvSpPr>
        <p:spPr>
          <a:xfrm>
            <a:off x="2984692" y="5661223"/>
            <a:ext cx="796598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Sofia och Jessica är klara med utbildning </a:t>
            </a:r>
            <a:r>
              <a:rPr lang="sv-SE" b="1" dirty="0"/>
              <a:t>SvFF D</a:t>
            </a:r>
            <a:r>
              <a:rPr lang="sv-SE" dirty="0"/>
              <a:t>.</a:t>
            </a:r>
            <a:br>
              <a:rPr lang="sv-SE" dirty="0"/>
            </a:br>
            <a:r>
              <a:rPr lang="sv-SE" dirty="0"/>
              <a:t>Felix och Joanna anmälda för SvFF D i slutet av sommaren.</a:t>
            </a:r>
          </a:p>
        </p:txBody>
      </p:sp>
    </p:spTree>
    <p:extLst>
      <p:ext uri="{BB962C8B-B14F-4D97-AF65-F5344CB8AC3E}">
        <p14:creationId xmlns:p14="http://schemas.microsoft.com/office/powerpoint/2010/main" val="3739455984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AE4072A-69E1-5CB9-C716-B3529DE0AEA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250CF38B-2ED7-730C-3A46-650F4274A5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3A9AFEA-181A-FF59-0BCD-D82F551CB2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sv-SE" sz="5400" dirty="0"/>
              <a:t>Fotbollen - mål</a:t>
            </a:r>
          </a:p>
        </p:txBody>
      </p:sp>
      <p:sp>
        <p:nvSpPr>
          <p:cNvPr id="10" name="sketch line">
            <a:extLst>
              <a:ext uri="{FF2B5EF4-FFF2-40B4-BE49-F238E27FC236}">
                <a16:creationId xmlns:a16="http://schemas.microsoft.com/office/drawing/2014/main" id="{B8EA5887-2B02-285B-01DA-7F7EB0A1B6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9036" y="1677373"/>
            <a:ext cx="10853928" cy="18288"/>
          </a:xfrm>
          <a:custGeom>
            <a:avLst/>
            <a:gdLst>
              <a:gd name="csX0" fmla="*/ 0 w 10853928"/>
              <a:gd name="csY0" fmla="*/ 0 h 18288"/>
              <a:gd name="csX1" fmla="*/ 461292 w 10853928"/>
              <a:gd name="csY1" fmla="*/ 0 h 18288"/>
              <a:gd name="csX2" fmla="*/ 1139662 w 10853928"/>
              <a:gd name="csY2" fmla="*/ 0 h 18288"/>
              <a:gd name="csX3" fmla="*/ 1926572 w 10853928"/>
              <a:gd name="csY3" fmla="*/ 0 h 18288"/>
              <a:gd name="csX4" fmla="*/ 2279325 w 10853928"/>
              <a:gd name="csY4" fmla="*/ 0 h 18288"/>
              <a:gd name="csX5" fmla="*/ 2632078 w 10853928"/>
              <a:gd name="csY5" fmla="*/ 0 h 18288"/>
              <a:gd name="csX6" fmla="*/ 3527527 w 10853928"/>
              <a:gd name="csY6" fmla="*/ 0 h 18288"/>
              <a:gd name="csX7" fmla="*/ 4205897 w 10853928"/>
              <a:gd name="csY7" fmla="*/ 0 h 18288"/>
              <a:gd name="csX8" fmla="*/ 4558650 w 10853928"/>
              <a:gd name="csY8" fmla="*/ 0 h 18288"/>
              <a:gd name="csX9" fmla="*/ 5237020 w 10853928"/>
              <a:gd name="csY9" fmla="*/ 0 h 18288"/>
              <a:gd name="csX10" fmla="*/ 6132469 w 10853928"/>
              <a:gd name="csY10" fmla="*/ 0 h 18288"/>
              <a:gd name="csX11" fmla="*/ 6702301 w 10853928"/>
              <a:gd name="csY11" fmla="*/ 0 h 18288"/>
              <a:gd name="csX12" fmla="*/ 7272132 w 10853928"/>
              <a:gd name="csY12" fmla="*/ 0 h 18288"/>
              <a:gd name="csX13" fmla="*/ 7950502 w 10853928"/>
              <a:gd name="csY13" fmla="*/ 0 h 18288"/>
              <a:gd name="csX14" fmla="*/ 8737412 w 10853928"/>
              <a:gd name="csY14" fmla="*/ 0 h 18288"/>
              <a:gd name="csX15" fmla="*/ 9524322 w 10853928"/>
              <a:gd name="csY15" fmla="*/ 0 h 18288"/>
              <a:gd name="csX16" fmla="*/ 10853928 w 10853928"/>
              <a:gd name="csY16" fmla="*/ 0 h 18288"/>
              <a:gd name="csX17" fmla="*/ 10853928 w 10853928"/>
              <a:gd name="csY17" fmla="*/ 18288 h 18288"/>
              <a:gd name="csX18" fmla="*/ 10392636 w 10853928"/>
              <a:gd name="csY18" fmla="*/ 18288 h 18288"/>
              <a:gd name="csX19" fmla="*/ 9497187 w 10853928"/>
              <a:gd name="csY19" fmla="*/ 18288 h 18288"/>
              <a:gd name="csX20" fmla="*/ 8818817 w 10853928"/>
              <a:gd name="csY20" fmla="*/ 18288 h 18288"/>
              <a:gd name="csX21" fmla="*/ 8466064 w 10853928"/>
              <a:gd name="csY21" fmla="*/ 18288 h 18288"/>
              <a:gd name="csX22" fmla="*/ 7787693 w 10853928"/>
              <a:gd name="csY22" fmla="*/ 18288 h 18288"/>
              <a:gd name="csX23" fmla="*/ 7217862 w 10853928"/>
              <a:gd name="csY23" fmla="*/ 18288 h 18288"/>
              <a:gd name="csX24" fmla="*/ 6648031 w 10853928"/>
              <a:gd name="csY24" fmla="*/ 18288 h 18288"/>
              <a:gd name="csX25" fmla="*/ 6078200 w 10853928"/>
              <a:gd name="csY25" fmla="*/ 18288 h 18288"/>
              <a:gd name="csX26" fmla="*/ 5508368 w 10853928"/>
              <a:gd name="csY26" fmla="*/ 18288 h 18288"/>
              <a:gd name="csX27" fmla="*/ 4721459 w 10853928"/>
              <a:gd name="csY27" fmla="*/ 18288 h 18288"/>
              <a:gd name="csX28" fmla="*/ 4043088 w 10853928"/>
              <a:gd name="csY28" fmla="*/ 18288 h 18288"/>
              <a:gd name="csX29" fmla="*/ 3690336 w 10853928"/>
              <a:gd name="csY29" fmla="*/ 18288 h 18288"/>
              <a:gd name="csX30" fmla="*/ 3120504 w 10853928"/>
              <a:gd name="csY30" fmla="*/ 18288 h 18288"/>
              <a:gd name="csX31" fmla="*/ 2333595 w 10853928"/>
              <a:gd name="csY31" fmla="*/ 18288 h 18288"/>
              <a:gd name="csX32" fmla="*/ 1872303 w 10853928"/>
              <a:gd name="csY32" fmla="*/ 18288 h 18288"/>
              <a:gd name="csX33" fmla="*/ 976854 w 10853928"/>
              <a:gd name="csY33" fmla="*/ 18288 h 18288"/>
              <a:gd name="csX34" fmla="*/ 0 w 10853928"/>
              <a:gd name="csY34" fmla="*/ 18288 h 18288"/>
              <a:gd name="csX35" fmla="*/ 0 w 10853928"/>
              <a:gd name="csY35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  <a:cxn ang="0">
                <a:pos x="csX34" y="csY34"/>
              </a:cxn>
              <a:cxn ang="0">
                <a:pos x="csX35" y="csY35"/>
              </a:cxn>
            </a:cxnLst>
            <a:rect l="l" t="t" r="r" b="b"/>
            <a:pathLst>
              <a:path w="10853928" h="18288" fill="none" extrusionOk="0">
                <a:moveTo>
                  <a:pt x="0" y="0"/>
                </a:moveTo>
                <a:cubicBezTo>
                  <a:pt x="146993" y="-19076"/>
                  <a:pt x="347684" y="-4790"/>
                  <a:pt x="461292" y="0"/>
                </a:cubicBezTo>
                <a:cubicBezTo>
                  <a:pt x="574900" y="4790"/>
                  <a:pt x="808367" y="19821"/>
                  <a:pt x="1139662" y="0"/>
                </a:cubicBezTo>
                <a:cubicBezTo>
                  <a:pt x="1470957" y="-19821"/>
                  <a:pt x="1627405" y="5721"/>
                  <a:pt x="1926572" y="0"/>
                </a:cubicBezTo>
                <a:cubicBezTo>
                  <a:pt x="2225739" y="-5721"/>
                  <a:pt x="2137730" y="-3235"/>
                  <a:pt x="2279325" y="0"/>
                </a:cubicBezTo>
                <a:cubicBezTo>
                  <a:pt x="2420920" y="3235"/>
                  <a:pt x="2456518" y="9685"/>
                  <a:pt x="2632078" y="0"/>
                </a:cubicBezTo>
                <a:cubicBezTo>
                  <a:pt x="2807638" y="-9685"/>
                  <a:pt x="3211516" y="-43007"/>
                  <a:pt x="3527527" y="0"/>
                </a:cubicBezTo>
                <a:cubicBezTo>
                  <a:pt x="3843538" y="43007"/>
                  <a:pt x="4058833" y="22042"/>
                  <a:pt x="4205897" y="0"/>
                </a:cubicBezTo>
                <a:cubicBezTo>
                  <a:pt x="4352961" y="-22042"/>
                  <a:pt x="4474805" y="-11846"/>
                  <a:pt x="4558650" y="0"/>
                </a:cubicBezTo>
                <a:cubicBezTo>
                  <a:pt x="4642495" y="11846"/>
                  <a:pt x="5041928" y="-6069"/>
                  <a:pt x="5237020" y="0"/>
                </a:cubicBezTo>
                <a:cubicBezTo>
                  <a:pt x="5432112" y="6069"/>
                  <a:pt x="5943266" y="-17479"/>
                  <a:pt x="6132469" y="0"/>
                </a:cubicBezTo>
                <a:cubicBezTo>
                  <a:pt x="6321672" y="17479"/>
                  <a:pt x="6483872" y="26234"/>
                  <a:pt x="6702301" y="0"/>
                </a:cubicBezTo>
                <a:cubicBezTo>
                  <a:pt x="6920730" y="-26234"/>
                  <a:pt x="6991194" y="-15156"/>
                  <a:pt x="7272132" y="0"/>
                </a:cubicBezTo>
                <a:cubicBezTo>
                  <a:pt x="7553070" y="15156"/>
                  <a:pt x="7684444" y="-32961"/>
                  <a:pt x="7950502" y="0"/>
                </a:cubicBezTo>
                <a:cubicBezTo>
                  <a:pt x="8216560" y="32961"/>
                  <a:pt x="8493290" y="-10491"/>
                  <a:pt x="8737412" y="0"/>
                </a:cubicBezTo>
                <a:cubicBezTo>
                  <a:pt x="8981534" y="10491"/>
                  <a:pt x="9191586" y="-13899"/>
                  <a:pt x="9524322" y="0"/>
                </a:cubicBezTo>
                <a:cubicBezTo>
                  <a:pt x="9857058" y="13899"/>
                  <a:pt x="10297509" y="7485"/>
                  <a:pt x="10853928" y="0"/>
                </a:cubicBezTo>
                <a:cubicBezTo>
                  <a:pt x="10854574" y="4451"/>
                  <a:pt x="10854418" y="9226"/>
                  <a:pt x="10853928" y="18288"/>
                </a:cubicBezTo>
                <a:cubicBezTo>
                  <a:pt x="10691638" y="28522"/>
                  <a:pt x="10574319" y="29578"/>
                  <a:pt x="10392636" y="18288"/>
                </a:cubicBezTo>
                <a:cubicBezTo>
                  <a:pt x="10210953" y="6998"/>
                  <a:pt x="9836277" y="-16742"/>
                  <a:pt x="9497187" y="18288"/>
                </a:cubicBezTo>
                <a:cubicBezTo>
                  <a:pt x="9158097" y="53318"/>
                  <a:pt x="9119479" y="30714"/>
                  <a:pt x="8818817" y="18288"/>
                </a:cubicBezTo>
                <a:cubicBezTo>
                  <a:pt x="8518155" y="5863"/>
                  <a:pt x="8640037" y="6483"/>
                  <a:pt x="8466064" y="18288"/>
                </a:cubicBezTo>
                <a:cubicBezTo>
                  <a:pt x="8292091" y="30093"/>
                  <a:pt x="7997656" y="18914"/>
                  <a:pt x="7787693" y="18288"/>
                </a:cubicBezTo>
                <a:cubicBezTo>
                  <a:pt x="7577730" y="17662"/>
                  <a:pt x="7412468" y="21416"/>
                  <a:pt x="7217862" y="18288"/>
                </a:cubicBezTo>
                <a:cubicBezTo>
                  <a:pt x="7023256" y="15160"/>
                  <a:pt x="6898018" y="14824"/>
                  <a:pt x="6648031" y="18288"/>
                </a:cubicBezTo>
                <a:cubicBezTo>
                  <a:pt x="6398044" y="21752"/>
                  <a:pt x="6254402" y="38625"/>
                  <a:pt x="6078200" y="18288"/>
                </a:cubicBezTo>
                <a:cubicBezTo>
                  <a:pt x="5901998" y="-2049"/>
                  <a:pt x="5622886" y="3213"/>
                  <a:pt x="5508368" y="18288"/>
                </a:cubicBezTo>
                <a:cubicBezTo>
                  <a:pt x="5393850" y="33363"/>
                  <a:pt x="5036260" y="26830"/>
                  <a:pt x="4721459" y="18288"/>
                </a:cubicBezTo>
                <a:cubicBezTo>
                  <a:pt x="4406658" y="9746"/>
                  <a:pt x="4239221" y="41551"/>
                  <a:pt x="4043088" y="18288"/>
                </a:cubicBezTo>
                <a:cubicBezTo>
                  <a:pt x="3846955" y="-4975"/>
                  <a:pt x="3818802" y="34658"/>
                  <a:pt x="3690336" y="18288"/>
                </a:cubicBezTo>
                <a:cubicBezTo>
                  <a:pt x="3561870" y="1918"/>
                  <a:pt x="3265491" y="42194"/>
                  <a:pt x="3120504" y="18288"/>
                </a:cubicBezTo>
                <a:cubicBezTo>
                  <a:pt x="2975517" y="-5618"/>
                  <a:pt x="2720254" y="36673"/>
                  <a:pt x="2333595" y="18288"/>
                </a:cubicBezTo>
                <a:cubicBezTo>
                  <a:pt x="1946936" y="-97"/>
                  <a:pt x="2097241" y="5776"/>
                  <a:pt x="1872303" y="18288"/>
                </a:cubicBezTo>
                <a:cubicBezTo>
                  <a:pt x="1647365" y="30800"/>
                  <a:pt x="1282708" y="45380"/>
                  <a:pt x="976854" y="18288"/>
                </a:cubicBezTo>
                <a:cubicBezTo>
                  <a:pt x="671000" y="-8804"/>
                  <a:pt x="408401" y="-12775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853928" h="18288" stroke="0" extrusionOk="0">
                <a:moveTo>
                  <a:pt x="0" y="0"/>
                </a:moveTo>
                <a:cubicBezTo>
                  <a:pt x="267322" y="15284"/>
                  <a:pt x="415388" y="-21048"/>
                  <a:pt x="569831" y="0"/>
                </a:cubicBezTo>
                <a:cubicBezTo>
                  <a:pt x="724274" y="21048"/>
                  <a:pt x="769333" y="-2353"/>
                  <a:pt x="922584" y="0"/>
                </a:cubicBezTo>
                <a:cubicBezTo>
                  <a:pt x="1075835" y="2353"/>
                  <a:pt x="1399490" y="-145"/>
                  <a:pt x="1818033" y="0"/>
                </a:cubicBezTo>
                <a:cubicBezTo>
                  <a:pt x="2236576" y="145"/>
                  <a:pt x="2145330" y="5482"/>
                  <a:pt x="2387864" y="0"/>
                </a:cubicBezTo>
                <a:cubicBezTo>
                  <a:pt x="2630398" y="-5482"/>
                  <a:pt x="2793207" y="18487"/>
                  <a:pt x="2957695" y="0"/>
                </a:cubicBezTo>
                <a:cubicBezTo>
                  <a:pt x="3122183" y="-18487"/>
                  <a:pt x="3579141" y="19003"/>
                  <a:pt x="3853144" y="0"/>
                </a:cubicBezTo>
                <a:cubicBezTo>
                  <a:pt x="4127147" y="-19003"/>
                  <a:pt x="4209857" y="12211"/>
                  <a:pt x="4314436" y="0"/>
                </a:cubicBezTo>
                <a:cubicBezTo>
                  <a:pt x="4419015" y="-12211"/>
                  <a:pt x="4762459" y="-17220"/>
                  <a:pt x="5209885" y="0"/>
                </a:cubicBezTo>
                <a:cubicBezTo>
                  <a:pt x="5657311" y="17220"/>
                  <a:pt x="5692663" y="-3290"/>
                  <a:pt x="6105335" y="0"/>
                </a:cubicBezTo>
                <a:cubicBezTo>
                  <a:pt x="6518007" y="3290"/>
                  <a:pt x="6455516" y="-5124"/>
                  <a:pt x="6783705" y="0"/>
                </a:cubicBezTo>
                <a:cubicBezTo>
                  <a:pt x="7111894" y="5124"/>
                  <a:pt x="7441941" y="-17829"/>
                  <a:pt x="7679154" y="0"/>
                </a:cubicBezTo>
                <a:cubicBezTo>
                  <a:pt x="7916367" y="17829"/>
                  <a:pt x="8102967" y="-24363"/>
                  <a:pt x="8248985" y="0"/>
                </a:cubicBezTo>
                <a:cubicBezTo>
                  <a:pt x="8395003" y="24363"/>
                  <a:pt x="8552393" y="25505"/>
                  <a:pt x="8818817" y="0"/>
                </a:cubicBezTo>
                <a:cubicBezTo>
                  <a:pt x="9085241" y="-25505"/>
                  <a:pt x="9411308" y="38000"/>
                  <a:pt x="9605726" y="0"/>
                </a:cubicBezTo>
                <a:cubicBezTo>
                  <a:pt x="9800144" y="-38000"/>
                  <a:pt x="10006468" y="-25741"/>
                  <a:pt x="10175558" y="0"/>
                </a:cubicBezTo>
                <a:cubicBezTo>
                  <a:pt x="10344648" y="25741"/>
                  <a:pt x="10696282" y="695"/>
                  <a:pt x="10853928" y="0"/>
                </a:cubicBezTo>
                <a:cubicBezTo>
                  <a:pt x="10853521" y="8690"/>
                  <a:pt x="10853774" y="14141"/>
                  <a:pt x="10853928" y="18288"/>
                </a:cubicBezTo>
                <a:cubicBezTo>
                  <a:pt x="10608124" y="24255"/>
                  <a:pt x="10343415" y="22307"/>
                  <a:pt x="10067018" y="18288"/>
                </a:cubicBezTo>
                <a:cubicBezTo>
                  <a:pt x="9790621" y="14270"/>
                  <a:pt x="9843266" y="3564"/>
                  <a:pt x="9714266" y="18288"/>
                </a:cubicBezTo>
                <a:cubicBezTo>
                  <a:pt x="9585266" y="33012"/>
                  <a:pt x="9379484" y="1875"/>
                  <a:pt x="9252974" y="18288"/>
                </a:cubicBezTo>
                <a:cubicBezTo>
                  <a:pt x="9126464" y="34701"/>
                  <a:pt x="8580678" y="-4904"/>
                  <a:pt x="8357525" y="18288"/>
                </a:cubicBezTo>
                <a:cubicBezTo>
                  <a:pt x="8134372" y="41480"/>
                  <a:pt x="7903199" y="26458"/>
                  <a:pt x="7679154" y="18288"/>
                </a:cubicBezTo>
                <a:cubicBezTo>
                  <a:pt x="7455109" y="10118"/>
                  <a:pt x="7435944" y="27109"/>
                  <a:pt x="7217862" y="18288"/>
                </a:cubicBezTo>
                <a:cubicBezTo>
                  <a:pt x="6999780" y="9467"/>
                  <a:pt x="6680409" y="18985"/>
                  <a:pt x="6539492" y="18288"/>
                </a:cubicBezTo>
                <a:cubicBezTo>
                  <a:pt x="6398575" y="17592"/>
                  <a:pt x="6312077" y="33018"/>
                  <a:pt x="6186739" y="18288"/>
                </a:cubicBezTo>
                <a:cubicBezTo>
                  <a:pt x="6061401" y="3558"/>
                  <a:pt x="5947033" y="12075"/>
                  <a:pt x="5833986" y="18288"/>
                </a:cubicBezTo>
                <a:cubicBezTo>
                  <a:pt x="5720939" y="24501"/>
                  <a:pt x="5482226" y="8586"/>
                  <a:pt x="5155616" y="18288"/>
                </a:cubicBezTo>
                <a:cubicBezTo>
                  <a:pt x="4829006" y="27991"/>
                  <a:pt x="4841274" y="29316"/>
                  <a:pt x="4694324" y="18288"/>
                </a:cubicBezTo>
                <a:cubicBezTo>
                  <a:pt x="4547374" y="7260"/>
                  <a:pt x="4077675" y="7013"/>
                  <a:pt x="3907414" y="18288"/>
                </a:cubicBezTo>
                <a:cubicBezTo>
                  <a:pt x="3737153" y="29564"/>
                  <a:pt x="3538393" y="21630"/>
                  <a:pt x="3446122" y="18288"/>
                </a:cubicBezTo>
                <a:cubicBezTo>
                  <a:pt x="3353851" y="14946"/>
                  <a:pt x="2990320" y="-8091"/>
                  <a:pt x="2659212" y="18288"/>
                </a:cubicBezTo>
                <a:cubicBezTo>
                  <a:pt x="2328104" y="44667"/>
                  <a:pt x="2427653" y="9607"/>
                  <a:pt x="2306460" y="18288"/>
                </a:cubicBezTo>
                <a:cubicBezTo>
                  <a:pt x="2185267" y="26969"/>
                  <a:pt x="1719763" y="3717"/>
                  <a:pt x="1519550" y="18288"/>
                </a:cubicBezTo>
                <a:cubicBezTo>
                  <a:pt x="1319337" y="32860"/>
                  <a:pt x="1167371" y="17040"/>
                  <a:pt x="1058258" y="18288"/>
                </a:cubicBezTo>
                <a:cubicBezTo>
                  <a:pt x="949145" y="19536"/>
                  <a:pt x="780234" y="31447"/>
                  <a:pt x="705505" y="18288"/>
                </a:cubicBezTo>
                <a:cubicBezTo>
                  <a:pt x="630776" y="5129"/>
                  <a:pt x="215796" y="30056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20FC1D-8A06-E354-8877-3DC4BD269D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37621"/>
            <a:ext cx="10515600" cy="425196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v-SE" sz="2400" dirty="0"/>
              <a:t>Årets mål för fotbollen och tjejerna är:</a:t>
            </a:r>
          </a:p>
          <a:p>
            <a:pPr marL="0" indent="0">
              <a:buNone/>
            </a:pPr>
            <a:r>
              <a:rPr lang="sv-SE" sz="2400" dirty="0"/>
              <a:t>-Förbättrad bollkontroll</a:t>
            </a:r>
          </a:p>
          <a:p>
            <a:pPr marL="0" indent="0">
              <a:buNone/>
            </a:pPr>
            <a:r>
              <a:rPr lang="sv-SE" sz="2400" dirty="0"/>
              <a:t>-Hitta närmaste spelare</a:t>
            </a:r>
          </a:p>
          <a:p>
            <a:pPr marL="0" indent="0">
              <a:buNone/>
            </a:pPr>
            <a:endParaRPr lang="sv-SE" sz="2400" dirty="0"/>
          </a:p>
          <a:p>
            <a:pPr marL="0" indent="0">
              <a:buNone/>
            </a:pPr>
            <a:endParaRPr lang="sv-SE" sz="2400" dirty="0"/>
          </a:p>
          <a:p>
            <a:pPr marL="0" indent="0">
              <a:buNone/>
            </a:pPr>
            <a:r>
              <a:rPr lang="sv-SE" sz="2400" i="1" dirty="0"/>
              <a:t>Tänk på att tjejerna är 7-8 år, vi måste ha rimliga förväntningar.</a:t>
            </a:r>
          </a:p>
        </p:txBody>
      </p:sp>
    </p:spTree>
    <p:extLst>
      <p:ext uri="{BB962C8B-B14F-4D97-AF65-F5344CB8AC3E}">
        <p14:creationId xmlns:p14="http://schemas.microsoft.com/office/powerpoint/2010/main" val="4006101256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CC32A08-1153-2C94-2ECA-E9B9BD242B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2A1CFB5C-AACF-DD96-58C8-F373CA76F0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DDCC86B-3EBB-B59F-1203-ADAEE4FF6A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sv-SE" sz="5400" dirty="0"/>
              <a:t>Fotbollen – Poolspel rutiner</a:t>
            </a:r>
          </a:p>
        </p:txBody>
      </p:sp>
      <p:sp>
        <p:nvSpPr>
          <p:cNvPr id="10" name="sketch line">
            <a:extLst>
              <a:ext uri="{FF2B5EF4-FFF2-40B4-BE49-F238E27FC236}">
                <a16:creationId xmlns:a16="http://schemas.microsoft.com/office/drawing/2014/main" id="{193722F6-3E7F-B7C4-D5B5-58C0D4C74BB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9036" y="1677373"/>
            <a:ext cx="10853928" cy="18288"/>
          </a:xfrm>
          <a:custGeom>
            <a:avLst/>
            <a:gdLst>
              <a:gd name="csX0" fmla="*/ 0 w 10853928"/>
              <a:gd name="csY0" fmla="*/ 0 h 18288"/>
              <a:gd name="csX1" fmla="*/ 461292 w 10853928"/>
              <a:gd name="csY1" fmla="*/ 0 h 18288"/>
              <a:gd name="csX2" fmla="*/ 1139662 w 10853928"/>
              <a:gd name="csY2" fmla="*/ 0 h 18288"/>
              <a:gd name="csX3" fmla="*/ 1926572 w 10853928"/>
              <a:gd name="csY3" fmla="*/ 0 h 18288"/>
              <a:gd name="csX4" fmla="*/ 2279325 w 10853928"/>
              <a:gd name="csY4" fmla="*/ 0 h 18288"/>
              <a:gd name="csX5" fmla="*/ 2632078 w 10853928"/>
              <a:gd name="csY5" fmla="*/ 0 h 18288"/>
              <a:gd name="csX6" fmla="*/ 3527527 w 10853928"/>
              <a:gd name="csY6" fmla="*/ 0 h 18288"/>
              <a:gd name="csX7" fmla="*/ 4205897 w 10853928"/>
              <a:gd name="csY7" fmla="*/ 0 h 18288"/>
              <a:gd name="csX8" fmla="*/ 4558650 w 10853928"/>
              <a:gd name="csY8" fmla="*/ 0 h 18288"/>
              <a:gd name="csX9" fmla="*/ 5237020 w 10853928"/>
              <a:gd name="csY9" fmla="*/ 0 h 18288"/>
              <a:gd name="csX10" fmla="*/ 6132469 w 10853928"/>
              <a:gd name="csY10" fmla="*/ 0 h 18288"/>
              <a:gd name="csX11" fmla="*/ 6702301 w 10853928"/>
              <a:gd name="csY11" fmla="*/ 0 h 18288"/>
              <a:gd name="csX12" fmla="*/ 7272132 w 10853928"/>
              <a:gd name="csY12" fmla="*/ 0 h 18288"/>
              <a:gd name="csX13" fmla="*/ 7950502 w 10853928"/>
              <a:gd name="csY13" fmla="*/ 0 h 18288"/>
              <a:gd name="csX14" fmla="*/ 8737412 w 10853928"/>
              <a:gd name="csY14" fmla="*/ 0 h 18288"/>
              <a:gd name="csX15" fmla="*/ 9524322 w 10853928"/>
              <a:gd name="csY15" fmla="*/ 0 h 18288"/>
              <a:gd name="csX16" fmla="*/ 10853928 w 10853928"/>
              <a:gd name="csY16" fmla="*/ 0 h 18288"/>
              <a:gd name="csX17" fmla="*/ 10853928 w 10853928"/>
              <a:gd name="csY17" fmla="*/ 18288 h 18288"/>
              <a:gd name="csX18" fmla="*/ 10392636 w 10853928"/>
              <a:gd name="csY18" fmla="*/ 18288 h 18288"/>
              <a:gd name="csX19" fmla="*/ 9497187 w 10853928"/>
              <a:gd name="csY19" fmla="*/ 18288 h 18288"/>
              <a:gd name="csX20" fmla="*/ 8818817 w 10853928"/>
              <a:gd name="csY20" fmla="*/ 18288 h 18288"/>
              <a:gd name="csX21" fmla="*/ 8466064 w 10853928"/>
              <a:gd name="csY21" fmla="*/ 18288 h 18288"/>
              <a:gd name="csX22" fmla="*/ 7787693 w 10853928"/>
              <a:gd name="csY22" fmla="*/ 18288 h 18288"/>
              <a:gd name="csX23" fmla="*/ 7217862 w 10853928"/>
              <a:gd name="csY23" fmla="*/ 18288 h 18288"/>
              <a:gd name="csX24" fmla="*/ 6648031 w 10853928"/>
              <a:gd name="csY24" fmla="*/ 18288 h 18288"/>
              <a:gd name="csX25" fmla="*/ 6078200 w 10853928"/>
              <a:gd name="csY25" fmla="*/ 18288 h 18288"/>
              <a:gd name="csX26" fmla="*/ 5508368 w 10853928"/>
              <a:gd name="csY26" fmla="*/ 18288 h 18288"/>
              <a:gd name="csX27" fmla="*/ 4721459 w 10853928"/>
              <a:gd name="csY27" fmla="*/ 18288 h 18288"/>
              <a:gd name="csX28" fmla="*/ 4043088 w 10853928"/>
              <a:gd name="csY28" fmla="*/ 18288 h 18288"/>
              <a:gd name="csX29" fmla="*/ 3690336 w 10853928"/>
              <a:gd name="csY29" fmla="*/ 18288 h 18288"/>
              <a:gd name="csX30" fmla="*/ 3120504 w 10853928"/>
              <a:gd name="csY30" fmla="*/ 18288 h 18288"/>
              <a:gd name="csX31" fmla="*/ 2333595 w 10853928"/>
              <a:gd name="csY31" fmla="*/ 18288 h 18288"/>
              <a:gd name="csX32" fmla="*/ 1872303 w 10853928"/>
              <a:gd name="csY32" fmla="*/ 18288 h 18288"/>
              <a:gd name="csX33" fmla="*/ 976854 w 10853928"/>
              <a:gd name="csY33" fmla="*/ 18288 h 18288"/>
              <a:gd name="csX34" fmla="*/ 0 w 10853928"/>
              <a:gd name="csY34" fmla="*/ 18288 h 18288"/>
              <a:gd name="csX35" fmla="*/ 0 w 10853928"/>
              <a:gd name="csY35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  <a:cxn ang="0">
                <a:pos x="csX34" y="csY34"/>
              </a:cxn>
              <a:cxn ang="0">
                <a:pos x="csX35" y="csY35"/>
              </a:cxn>
            </a:cxnLst>
            <a:rect l="l" t="t" r="r" b="b"/>
            <a:pathLst>
              <a:path w="10853928" h="18288" fill="none" extrusionOk="0">
                <a:moveTo>
                  <a:pt x="0" y="0"/>
                </a:moveTo>
                <a:cubicBezTo>
                  <a:pt x="146993" y="-19076"/>
                  <a:pt x="347684" y="-4790"/>
                  <a:pt x="461292" y="0"/>
                </a:cubicBezTo>
                <a:cubicBezTo>
                  <a:pt x="574900" y="4790"/>
                  <a:pt x="808367" y="19821"/>
                  <a:pt x="1139662" y="0"/>
                </a:cubicBezTo>
                <a:cubicBezTo>
                  <a:pt x="1470957" y="-19821"/>
                  <a:pt x="1627405" y="5721"/>
                  <a:pt x="1926572" y="0"/>
                </a:cubicBezTo>
                <a:cubicBezTo>
                  <a:pt x="2225739" y="-5721"/>
                  <a:pt x="2137730" y="-3235"/>
                  <a:pt x="2279325" y="0"/>
                </a:cubicBezTo>
                <a:cubicBezTo>
                  <a:pt x="2420920" y="3235"/>
                  <a:pt x="2456518" y="9685"/>
                  <a:pt x="2632078" y="0"/>
                </a:cubicBezTo>
                <a:cubicBezTo>
                  <a:pt x="2807638" y="-9685"/>
                  <a:pt x="3211516" y="-43007"/>
                  <a:pt x="3527527" y="0"/>
                </a:cubicBezTo>
                <a:cubicBezTo>
                  <a:pt x="3843538" y="43007"/>
                  <a:pt x="4058833" y="22042"/>
                  <a:pt x="4205897" y="0"/>
                </a:cubicBezTo>
                <a:cubicBezTo>
                  <a:pt x="4352961" y="-22042"/>
                  <a:pt x="4474805" y="-11846"/>
                  <a:pt x="4558650" y="0"/>
                </a:cubicBezTo>
                <a:cubicBezTo>
                  <a:pt x="4642495" y="11846"/>
                  <a:pt x="5041928" y="-6069"/>
                  <a:pt x="5237020" y="0"/>
                </a:cubicBezTo>
                <a:cubicBezTo>
                  <a:pt x="5432112" y="6069"/>
                  <a:pt x="5943266" y="-17479"/>
                  <a:pt x="6132469" y="0"/>
                </a:cubicBezTo>
                <a:cubicBezTo>
                  <a:pt x="6321672" y="17479"/>
                  <a:pt x="6483872" y="26234"/>
                  <a:pt x="6702301" y="0"/>
                </a:cubicBezTo>
                <a:cubicBezTo>
                  <a:pt x="6920730" y="-26234"/>
                  <a:pt x="6991194" y="-15156"/>
                  <a:pt x="7272132" y="0"/>
                </a:cubicBezTo>
                <a:cubicBezTo>
                  <a:pt x="7553070" y="15156"/>
                  <a:pt x="7684444" y="-32961"/>
                  <a:pt x="7950502" y="0"/>
                </a:cubicBezTo>
                <a:cubicBezTo>
                  <a:pt x="8216560" y="32961"/>
                  <a:pt x="8493290" y="-10491"/>
                  <a:pt x="8737412" y="0"/>
                </a:cubicBezTo>
                <a:cubicBezTo>
                  <a:pt x="8981534" y="10491"/>
                  <a:pt x="9191586" y="-13899"/>
                  <a:pt x="9524322" y="0"/>
                </a:cubicBezTo>
                <a:cubicBezTo>
                  <a:pt x="9857058" y="13899"/>
                  <a:pt x="10297509" y="7485"/>
                  <a:pt x="10853928" y="0"/>
                </a:cubicBezTo>
                <a:cubicBezTo>
                  <a:pt x="10854574" y="4451"/>
                  <a:pt x="10854418" y="9226"/>
                  <a:pt x="10853928" y="18288"/>
                </a:cubicBezTo>
                <a:cubicBezTo>
                  <a:pt x="10691638" y="28522"/>
                  <a:pt x="10574319" y="29578"/>
                  <a:pt x="10392636" y="18288"/>
                </a:cubicBezTo>
                <a:cubicBezTo>
                  <a:pt x="10210953" y="6998"/>
                  <a:pt x="9836277" y="-16742"/>
                  <a:pt x="9497187" y="18288"/>
                </a:cubicBezTo>
                <a:cubicBezTo>
                  <a:pt x="9158097" y="53318"/>
                  <a:pt x="9119479" y="30714"/>
                  <a:pt x="8818817" y="18288"/>
                </a:cubicBezTo>
                <a:cubicBezTo>
                  <a:pt x="8518155" y="5863"/>
                  <a:pt x="8640037" y="6483"/>
                  <a:pt x="8466064" y="18288"/>
                </a:cubicBezTo>
                <a:cubicBezTo>
                  <a:pt x="8292091" y="30093"/>
                  <a:pt x="7997656" y="18914"/>
                  <a:pt x="7787693" y="18288"/>
                </a:cubicBezTo>
                <a:cubicBezTo>
                  <a:pt x="7577730" y="17662"/>
                  <a:pt x="7412468" y="21416"/>
                  <a:pt x="7217862" y="18288"/>
                </a:cubicBezTo>
                <a:cubicBezTo>
                  <a:pt x="7023256" y="15160"/>
                  <a:pt x="6898018" y="14824"/>
                  <a:pt x="6648031" y="18288"/>
                </a:cubicBezTo>
                <a:cubicBezTo>
                  <a:pt x="6398044" y="21752"/>
                  <a:pt x="6254402" y="38625"/>
                  <a:pt x="6078200" y="18288"/>
                </a:cubicBezTo>
                <a:cubicBezTo>
                  <a:pt x="5901998" y="-2049"/>
                  <a:pt x="5622886" y="3213"/>
                  <a:pt x="5508368" y="18288"/>
                </a:cubicBezTo>
                <a:cubicBezTo>
                  <a:pt x="5393850" y="33363"/>
                  <a:pt x="5036260" y="26830"/>
                  <a:pt x="4721459" y="18288"/>
                </a:cubicBezTo>
                <a:cubicBezTo>
                  <a:pt x="4406658" y="9746"/>
                  <a:pt x="4239221" y="41551"/>
                  <a:pt x="4043088" y="18288"/>
                </a:cubicBezTo>
                <a:cubicBezTo>
                  <a:pt x="3846955" y="-4975"/>
                  <a:pt x="3818802" y="34658"/>
                  <a:pt x="3690336" y="18288"/>
                </a:cubicBezTo>
                <a:cubicBezTo>
                  <a:pt x="3561870" y="1918"/>
                  <a:pt x="3265491" y="42194"/>
                  <a:pt x="3120504" y="18288"/>
                </a:cubicBezTo>
                <a:cubicBezTo>
                  <a:pt x="2975517" y="-5618"/>
                  <a:pt x="2720254" y="36673"/>
                  <a:pt x="2333595" y="18288"/>
                </a:cubicBezTo>
                <a:cubicBezTo>
                  <a:pt x="1946936" y="-97"/>
                  <a:pt x="2097241" y="5776"/>
                  <a:pt x="1872303" y="18288"/>
                </a:cubicBezTo>
                <a:cubicBezTo>
                  <a:pt x="1647365" y="30800"/>
                  <a:pt x="1282708" y="45380"/>
                  <a:pt x="976854" y="18288"/>
                </a:cubicBezTo>
                <a:cubicBezTo>
                  <a:pt x="671000" y="-8804"/>
                  <a:pt x="408401" y="-12775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853928" h="18288" stroke="0" extrusionOk="0">
                <a:moveTo>
                  <a:pt x="0" y="0"/>
                </a:moveTo>
                <a:cubicBezTo>
                  <a:pt x="267322" y="15284"/>
                  <a:pt x="415388" y="-21048"/>
                  <a:pt x="569831" y="0"/>
                </a:cubicBezTo>
                <a:cubicBezTo>
                  <a:pt x="724274" y="21048"/>
                  <a:pt x="769333" y="-2353"/>
                  <a:pt x="922584" y="0"/>
                </a:cubicBezTo>
                <a:cubicBezTo>
                  <a:pt x="1075835" y="2353"/>
                  <a:pt x="1399490" y="-145"/>
                  <a:pt x="1818033" y="0"/>
                </a:cubicBezTo>
                <a:cubicBezTo>
                  <a:pt x="2236576" y="145"/>
                  <a:pt x="2145330" y="5482"/>
                  <a:pt x="2387864" y="0"/>
                </a:cubicBezTo>
                <a:cubicBezTo>
                  <a:pt x="2630398" y="-5482"/>
                  <a:pt x="2793207" y="18487"/>
                  <a:pt x="2957695" y="0"/>
                </a:cubicBezTo>
                <a:cubicBezTo>
                  <a:pt x="3122183" y="-18487"/>
                  <a:pt x="3579141" y="19003"/>
                  <a:pt x="3853144" y="0"/>
                </a:cubicBezTo>
                <a:cubicBezTo>
                  <a:pt x="4127147" y="-19003"/>
                  <a:pt x="4209857" y="12211"/>
                  <a:pt x="4314436" y="0"/>
                </a:cubicBezTo>
                <a:cubicBezTo>
                  <a:pt x="4419015" y="-12211"/>
                  <a:pt x="4762459" y="-17220"/>
                  <a:pt x="5209885" y="0"/>
                </a:cubicBezTo>
                <a:cubicBezTo>
                  <a:pt x="5657311" y="17220"/>
                  <a:pt x="5692663" y="-3290"/>
                  <a:pt x="6105335" y="0"/>
                </a:cubicBezTo>
                <a:cubicBezTo>
                  <a:pt x="6518007" y="3290"/>
                  <a:pt x="6455516" y="-5124"/>
                  <a:pt x="6783705" y="0"/>
                </a:cubicBezTo>
                <a:cubicBezTo>
                  <a:pt x="7111894" y="5124"/>
                  <a:pt x="7441941" y="-17829"/>
                  <a:pt x="7679154" y="0"/>
                </a:cubicBezTo>
                <a:cubicBezTo>
                  <a:pt x="7916367" y="17829"/>
                  <a:pt x="8102967" y="-24363"/>
                  <a:pt x="8248985" y="0"/>
                </a:cubicBezTo>
                <a:cubicBezTo>
                  <a:pt x="8395003" y="24363"/>
                  <a:pt x="8552393" y="25505"/>
                  <a:pt x="8818817" y="0"/>
                </a:cubicBezTo>
                <a:cubicBezTo>
                  <a:pt x="9085241" y="-25505"/>
                  <a:pt x="9411308" y="38000"/>
                  <a:pt x="9605726" y="0"/>
                </a:cubicBezTo>
                <a:cubicBezTo>
                  <a:pt x="9800144" y="-38000"/>
                  <a:pt x="10006468" y="-25741"/>
                  <a:pt x="10175558" y="0"/>
                </a:cubicBezTo>
                <a:cubicBezTo>
                  <a:pt x="10344648" y="25741"/>
                  <a:pt x="10696282" y="695"/>
                  <a:pt x="10853928" y="0"/>
                </a:cubicBezTo>
                <a:cubicBezTo>
                  <a:pt x="10853521" y="8690"/>
                  <a:pt x="10853774" y="14141"/>
                  <a:pt x="10853928" y="18288"/>
                </a:cubicBezTo>
                <a:cubicBezTo>
                  <a:pt x="10608124" y="24255"/>
                  <a:pt x="10343415" y="22307"/>
                  <a:pt x="10067018" y="18288"/>
                </a:cubicBezTo>
                <a:cubicBezTo>
                  <a:pt x="9790621" y="14270"/>
                  <a:pt x="9843266" y="3564"/>
                  <a:pt x="9714266" y="18288"/>
                </a:cubicBezTo>
                <a:cubicBezTo>
                  <a:pt x="9585266" y="33012"/>
                  <a:pt x="9379484" y="1875"/>
                  <a:pt x="9252974" y="18288"/>
                </a:cubicBezTo>
                <a:cubicBezTo>
                  <a:pt x="9126464" y="34701"/>
                  <a:pt x="8580678" y="-4904"/>
                  <a:pt x="8357525" y="18288"/>
                </a:cubicBezTo>
                <a:cubicBezTo>
                  <a:pt x="8134372" y="41480"/>
                  <a:pt x="7903199" y="26458"/>
                  <a:pt x="7679154" y="18288"/>
                </a:cubicBezTo>
                <a:cubicBezTo>
                  <a:pt x="7455109" y="10118"/>
                  <a:pt x="7435944" y="27109"/>
                  <a:pt x="7217862" y="18288"/>
                </a:cubicBezTo>
                <a:cubicBezTo>
                  <a:pt x="6999780" y="9467"/>
                  <a:pt x="6680409" y="18985"/>
                  <a:pt x="6539492" y="18288"/>
                </a:cubicBezTo>
                <a:cubicBezTo>
                  <a:pt x="6398575" y="17592"/>
                  <a:pt x="6312077" y="33018"/>
                  <a:pt x="6186739" y="18288"/>
                </a:cubicBezTo>
                <a:cubicBezTo>
                  <a:pt x="6061401" y="3558"/>
                  <a:pt x="5947033" y="12075"/>
                  <a:pt x="5833986" y="18288"/>
                </a:cubicBezTo>
                <a:cubicBezTo>
                  <a:pt x="5720939" y="24501"/>
                  <a:pt x="5482226" y="8586"/>
                  <a:pt x="5155616" y="18288"/>
                </a:cubicBezTo>
                <a:cubicBezTo>
                  <a:pt x="4829006" y="27991"/>
                  <a:pt x="4841274" y="29316"/>
                  <a:pt x="4694324" y="18288"/>
                </a:cubicBezTo>
                <a:cubicBezTo>
                  <a:pt x="4547374" y="7260"/>
                  <a:pt x="4077675" y="7013"/>
                  <a:pt x="3907414" y="18288"/>
                </a:cubicBezTo>
                <a:cubicBezTo>
                  <a:pt x="3737153" y="29564"/>
                  <a:pt x="3538393" y="21630"/>
                  <a:pt x="3446122" y="18288"/>
                </a:cubicBezTo>
                <a:cubicBezTo>
                  <a:pt x="3353851" y="14946"/>
                  <a:pt x="2990320" y="-8091"/>
                  <a:pt x="2659212" y="18288"/>
                </a:cubicBezTo>
                <a:cubicBezTo>
                  <a:pt x="2328104" y="44667"/>
                  <a:pt x="2427653" y="9607"/>
                  <a:pt x="2306460" y="18288"/>
                </a:cubicBezTo>
                <a:cubicBezTo>
                  <a:pt x="2185267" y="26969"/>
                  <a:pt x="1719763" y="3717"/>
                  <a:pt x="1519550" y="18288"/>
                </a:cubicBezTo>
                <a:cubicBezTo>
                  <a:pt x="1319337" y="32860"/>
                  <a:pt x="1167371" y="17040"/>
                  <a:pt x="1058258" y="18288"/>
                </a:cubicBezTo>
                <a:cubicBezTo>
                  <a:pt x="949145" y="19536"/>
                  <a:pt x="780234" y="31447"/>
                  <a:pt x="705505" y="18288"/>
                </a:cubicBezTo>
                <a:cubicBezTo>
                  <a:pt x="630776" y="5129"/>
                  <a:pt x="215796" y="30056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A84753-1F29-5845-85D9-5EDC8B53AE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37621"/>
            <a:ext cx="10515600" cy="4251960"/>
          </a:xfrm>
        </p:spPr>
        <p:txBody>
          <a:bodyPr>
            <a:normAutofit/>
          </a:bodyPr>
          <a:lstStyle/>
          <a:p>
            <a:r>
              <a:rPr lang="sv-SE" sz="2400" dirty="0"/>
              <a:t>All </a:t>
            </a:r>
            <a:r>
              <a:rPr lang="sv-SE" sz="2400" b="1" dirty="0"/>
              <a:t>kommunikation</a:t>
            </a:r>
            <a:r>
              <a:rPr lang="sv-SE" sz="2400" dirty="0"/>
              <a:t> innan poolspel sker via laget.se</a:t>
            </a:r>
          </a:p>
          <a:p>
            <a:r>
              <a:rPr lang="sv-SE" sz="2400" dirty="0"/>
              <a:t>Ofta kommer först en </a:t>
            </a:r>
            <a:r>
              <a:rPr lang="sv-SE" sz="2400" b="1" dirty="0"/>
              <a:t>intresseanmälan</a:t>
            </a:r>
            <a:r>
              <a:rPr lang="sv-SE" sz="2400" dirty="0"/>
              <a:t> -&gt; svara så snabbt som möjligt. Detta för att vi ska kunna anmäla antal lag</a:t>
            </a:r>
          </a:p>
          <a:p>
            <a:r>
              <a:rPr lang="sv-SE" sz="2400" dirty="0"/>
              <a:t>Sedan anmäl för riktiga poolspelet enligt deadline vi sätter upp. Typiskt </a:t>
            </a:r>
            <a:r>
              <a:rPr lang="sv-SE" sz="2400" b="1" dirty="0"/>
              <a:t>söndagen innan</a:t>
            </a:r>
            <a:r>
              <a:rPr lang="sv-SE" sz="2400" dirty="0"/>
              <a:t>. Prata såklart med oss om ni behöver dispens.</a:t>
            </a:r>
          </a:p>
          <a:p>
            <a:r>
              <a:rPr lang="sv-SE" sz="2400" dirty="0"/>
              <a:t>Kommunikation på poolspelen (tex vart är vi, när ses vi igen osv) sker via </a:t>
            </a:r>
            <a:r>
              <a:rPr lang="sv-SE" sz="2400" b="1" dirty="0"/>
              <a:t>WhatsApp</a:t>
            </a:r>
            <a:r>
              <a:rPr lang="sv-SE" sz="2400" dirty="0"/>
              <a:t> för att snabbare kunna nå varandra.</a:t>
            </a:r>
          </a:p>
        </p:txBody>
      </p:sp>
    </p:spTree>
    <p:extLst>
      <p:ext uri="{BB962C8B-B14F-4D97-AF65-F5344CB8AC3E}">
        <p14:creationId xmlns:p14="http://schemas.microsoft.com/office/powerpoint/2010/main" val="3266788881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832B3A1-62CB-80C7-0991-9E62AFF7FE9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667EE6B3-D9E7-ED4A-1DDC-B0873A4878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4CE2704-0E3D-41A7-0B5E-A2EAD370CD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sv-SE" sz="5400" dirty="0"/>
              <a:t>Fotbollen – Matcher rutiner</a:t>
            </a:r>
          </a:p>
        </p:txBody>
      </p:sp>
      <p:sp>
        <p:nvSpPr>
          <p:cNvPr id="10" name="sketch line">
            <a:extLst>
              <a:ext uri="{FF2B5EF4-FFF2-40B4-BE49-F238E27FC236}">
                <a16:creationId xmlns:a16="http://schemas.microsoft.com/office/drawing/2014/main" id="{0734F89D-2B17-258C-857D-322D2E9A9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9036" y="1677373"/>
            <a:ext cx="10853928" cy="18288"/>
          </a:xfrm>
          <a:custGeom>
            <a:avLst/>
            <a:gdLst>
              <a:gd name="csX0" fmla="*/ 0 w 10853928"/>
              <a:gd name="csY0" fmla="*/ 0 h 18288"/>
              <a:gd name="csX1" fmla="*/ 461292 w 10853928"/>
              <a:gd name="csY1" fmla="*/ 0 h 18288"/>
              <a:gd name="csX2" fmla="*/ 1139662 w 10853928"/>
              <a:gd name="csY2" fmla="*/ 0 h 18288"/>
              <a:gd name="csX3" fmla="*/ 1926572 w 10853928"/>
              <a:gd name="csY3" fmla="*/ 0 h 18288"/>
              <a:gd name="csX4" fmla="*/ 2279325 w 10853928"/>
              <a:gd name="csY4" fmla="*/ 0 h 18288"/>
              <a:gd name="csX5" fmla="*/ 2632078 w 10853928"/>
              <a:gd name="csY5" fmla="*/ 0 h 18288"/>
              <a:gd name="csX6" fmla="*/ 3527527 w 10853928"/>
              <a:gd name="csY6" fmla="*/ 0 h 18288"/>
              <a:gd name="csX7" fmla="*/ 4205897 w 10853928"/>
              <a:gd name="csY7" fmla="*/ 0 h 18288"/>
              <a:gd name="csX8" fmla="*/ 4558650 w 10853928"/>
              <a:gd name="csY8" fmla="*/ 0 h 18288"/>
              <a:gd name="csX9" fmla="*/ 5237020 w 10853928"/>
              <a:gd name="csY9" fmla="*/ 0 h 18288"/>
              <a:gd name="csX10" fmla="*/ 6132469 w 10853928"/>
              <a:gd name="csY10" fmla="*/ 0 h 18288"/>
              <a:gd name="csX11" fmla="*/ 6702301 w 10853928"/>
              <a:gd name="csY11" fmla="*/ 0 h 18288"/>
              <a:gd name="csX12" fmla="*/ 7272132 w 10853928"/>
              <a:gd name="csY12" fmla="*/ 0 h 18288"/>
              <a:gd name="csX13" fmla="*/ 7950502 w 10853928"/>
              <a:gd name="csY13" fmla="*/ 0 h 18288"/>
              <a:gd name="csX14" fmla="*/ 8737412 w 10853928"/>
              <a:gd name="csY14" fmla="*/ 0 h 18288"/>
              <a:gd name="csX15" fmla="*/ 9524322 w 10853928"/>
              <a:gd name="csY15" fmla="*/ 0 h 18288"/>
              <a:gd name="csX16" fmla="*/ 10853928 w 10853928"/>
              <a:gd name="csY16" fmla="*/ 0 h 18288"/>
              <a:gd name="csX17" fmla="*/ 10853928 w 10853928"/>
              <a:gd name="csY17" fmla="*/ 18288 h 18288"/>
              <a:gd name="csX18" fmla="*/ 10392636 w 10853928"/>
              <a:gd name="csY18" fmla="*/ 18288 h 18288"/>
              <a:gd name="csX19" fmla="*/ 9497187 w 10853928"/>
              <a:gd name="csY19" fmla="*/ 18288 h 18288"/>
              <a:gd name="csX20" fmla="*/ 8818817 w 10853928"/>
              <a:gd name="csY20" fmla="*/ 18288 h 18288"/>
              <a:gd name="csX21" fmla="*/ 8466064 w 10853928"/>
              <a:gd name="csY21" fmla="*/ 18288 h 18288"/>
              <a:gd name="csX22" fmla="*/ 7787693 w 10853928"/>
              <a:gd name="csY22" fmla="*/ 18288 h 18288"/>
              <a:gd name="csX23" fmla="*/ 7217862 w 10853928"/>
              <a:gd name="csY23" fmla="*/ 18288 h 18288"/>
              <a:gd name="csX24" fmla="*/ 6648031 w 10853928"/>
              <a:gd name="csY24" fmla="*/ 18288 h 18288"/>
              <a:gd name="csX25" fmla="*/ 6078200 w 10853928"/>
              <a:gd name="csY25" fmla="*/ 18288 h 18288"/>
              <a:gd name="csX26" fmla="*/ 5508368 w 10853928"/>
              <a:gd name="csY26" fmla="*/ 18288 h 18288"/>
              <a:gd name="csX27" fmla="*/ 4721459 w 10853928"/>
              <a:gd name="csY27" fmla="*/ 18288 h 18288"/>
              <a:gd name="csX28" fmla="*/ 4043088 w 10853928"/>
              <a:gd name="csY28" fmla="*/ 18288 h 18288"/>
              <a:gd name="csX29" fmla="*/ 3690336 w 10853928"/>
              <a:gd name="csY29" fmla="*/ 18288 h 18288"/>
              <a:gd name="csX30" fmla="*/ 3120504 w 10853928"/>
              <a:gd name="csY30" fmla="*/ 18288 h 18288"/>
              <a:gd name="csX31" fmla="*/ 2333595 w 10853928"/>
              <a:gd name="csY31" fmla="*/ 18288 h 18288"/>
              <a:gd name="csX32" fmla="*/ 1872303 w 10853928"/>
              <a:gd name="csY32" fmla="*/ 18288 h 18288"/>
              <a:gd name="csX33" fmla="*/ 976854 w 10853928"/>
              <a:gd name="csY33" fmla="*/ 18288 h 18288"/>
              <a:gd name="csX34" fmla="*/ 0 w 10853928"/>
              <a:gd name="csY34" fmla="*/ 18288 h 18288"/>
              <a:gd name="csX35" fmla="*/ 0 w 10853928"/>
              <a:gd name="csY35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  <a:cxn ang="0">
                <a:pos x="csX34" y="csY34"/>
              </a:cxn>
              <a:cxn ang="0">
                <a:pos x="csX35" y="csY35"/>
              </a:cxn>
            </a:cxnLst>
            <a:rect l="l" t="t" r="r" b="b"/>
            <a:pathLst>
              <a:path w="10853928" h="18288" fill="none" extrusionOk="0">
                <a:moveTo>
                  <a:pt x="0" y="0"/>
                </a:moveTo>
                <a:cubicBezTo>
                  <a:pt x="146993" y="-19076"/>
                  <a:pt x="347684" y="-4790"/>
                  <a:pt x="461292" y="0"/>
                </a:cubicBezTo>
                <a:cubicBezTo>
                  <a:pt x="574900" y="4790"/>
                  <a:pt x="808367" y="19821"/>
                  <a:pt x="1139662" y="0"/>
                </a:cubicBezTo>
                <a:cubicBezTo>
                  <a:pt x="1470957" y="-19821"/>
                  <a:pt x="1627405" y="5721"/>
                  <a:pt x="1926572" y="0"/>
                </a:cubicBezTo>
                <a:cubicBezTo>
                  <a:pt x="2225739" y="-5721"/>
                  <a:pt x="2137730" y="-3235"/>
                  <a:pt x="2279325" y="0"/>
                </a:cubicBezTo>
                <a:cubicBezTo>
                  <a:pt x="2420920" y="3235"/>
                  <a:pt x="2456518" y="9685"/>
                  <a:pt x="2632078" y="0"/>
                </a:cubicBezTo>
                <a:cubicBezTo>
                  <a:pt x="2807638" y="-9685"/>
                  <a:pt x="3211516" y="-43007"/>
                  <a:pt x="3527527" y="0"/>
                </a:cubicBezTo>
                <a:cubicBezTo>
                  <a:pt x="3843538" y="43007"/>
                  <a:pt x="4058833" y="22042"/>
                  <a:pt x="4205897" y="0"/>
                </a:cubicBezTo>
                <a:cubicBezTo>
                  <a:pt x="4352961" y="-22042"/>
                  <a:pt x="4474805" y="-11846"/>
                  <a:pt x="4558650" y="0"/>
                </a:cubicBezTo>
                <a:cubicBezTo>
                  <a:pt x="4642495" y="11846"/>
                  <a:pt x="5041928" y="-6069"/>
                  <a:pt x="5237020" y="0"/>
                </a:cubicBezTo>
                <a:cubicBezTo>
                  <a:pt x="5432112" y="6069"/>
                  <a:pt x="5943266" y="-17479"/>
                  <a:pt x="6132469" y="0"/>
                </a:cubicBezTo>
                <a:cubicBezTo>
                  <a:pt x="6321672" y="17479"/>
                  <a:pt x="6483872" y="26234"/>
                  <a:pt x="6702301" y="0"/>
                </a:cubicBezTo>
                <a:cubicBezTo>
                  <a:pt x="6920730" y="-26234"/>
                  <a:pt x="6991194" y="-15156"/>
                  <a:pt x="7272132" y="0"/>
                </a:cubicBezTo>
                <a:cubicBezTo>
                  <a:pt x="7553070" y="15156"/>
                  <a:pt x="7684444" y="-32961"/>
                  <a:pt x="7950502" y="0"/>
                </a:cubicBezTo>
                <a:cubicBezTo>
                  <a:pt x="8216560" y="32961"/>
                  <a:pt x="8493290" y="-10491"/>
                  <a:pt x="8737412" y="0"/>
                </a:cubicBezTo>
                <a:cubicBezTo>
                  <a:pt x="8981534" y="10491"/>
                  <a:pt x="9191586" y="-13899"/>
                  <a:pt x="9524322" y="0"/>
                </a:cubicBezTo>
                <a:cubicBezTo>
                  <a:pt x="9857058" y="13899"/>
                  <a:pt x="10297509" y="7485"/>
                  <a:pt x="10853928" y="0"/>
                </a:cubicBezTo>
                <a:cubicBezTo>
                  <a:pt x="10854574" y="4451"/>
                  <a:pt x="10854418" y="9226"/>
                  <a:pt x="10853928" y="18288"/>
                </a:cubicBezTo>
                <a:cubicBezTo>
                  <a:pt x="10691638" y="28522"/>
                  <a:pt x="10574319" y="29578"/>
                  <a:pt x="10392636" y="18288"/>
                </a:cubicBezTo>
                <a:cubicBezTo>
                  <a:pt x="10210953" y="6998"/>
                  <a:pt x="9836277" y="-16742"/>
                  <a:pt x="9497187" y="18288"/>
                </a:cubicBezTo>
                <a:cubicBezTo>
                  <a:pt x="9158097" y="53318"/>
                  <a:pt x="9119479" y="30714"/>
                  <a:pt x="8818817" y="18288"/>
                </a:cubicBezTo>
                <a:cubicBezTo>
                  <a:pt x="8518155" y="5863"/>
                  <a:pt x="8640037" y="6483"/>
                  <a:pt x="8466064" y="18288"/>
                </a:cubicBezTo>
                <a:cubicBezTo>
                  <a:pt x="8292091" y="30093"/>
                  <a:pt x="7997656" y="18914"/>
                  <a:pt x="7787693" y="18288"/>
                </a:cubicBezTo>
                <a:cubicBezTo>
                  <a:pt x="7577730" y="17662"/>
                  <a:pt x="7412468" y="21416"/>
                  <a:pt x="7217862" y="18288"/>
                </a:cubicBezTo>
                <a:cubicBezTo>
                  <a:pt x="7023256" y="15160"/>
                  <a:pt x="6898018" y="14824"/>
                  <a:pt x="6648031" y="18288"/>
                </a:cubicBezTo>
                <a:cubicBezTo>
                  <a:pt x="6398044" y="21752"/>
                  <a:pt x="6254402" y="38625"/>
                  <a:pt x="6078200" y="18288"/>
                </a:cubicBezTo>
                <a:cubicBezTo>
                  <a:pt x="5901998" y="-2049"/>
                  <a:pt x="5622886" y="3213"/>
                  <a:pt x="5508368" y="18288"/>
                </a:cubicBezTo>
                <a:cubicBezTo>
                  <a:pt x="5393850" y="33363"/>
                  <a:pt x="5036260" y="26830"/>
                  <a:pt x="4721459" y="18288"/>
                </a:cubicBezTo>
                <a:cubicBezTo>
                  <a:pt x="4406658" y="9746"/>
                  <a:pt x="4239221" y="41551"/>
                  <a:pt x="4043088" y="18288"/>
                </a:cubicBezTo>
                <a:cubicBezTo>
                  <a:pt x="3846955" y="-4975"/>
                  <a:pt x="3818802" y="34658"/>
                  <a:pt x="3690336" y="18288"/>
                </a:cubicBezTo>
                <a:cubicBezTo>
                  <a:pt x="3561870" y="1918"/>
                  <a:pt x="3265491" y="42194"/>
                  <a:pt x="3120504" y="18288"/>
                </a:cubicBezTo>
                <a:cubicBezTo>
                  <a:pt x="2975517" y="-5618"/>
                  <a:pt x="2720254" y="36673"/>
                  <a:pt x="2333595" y="18288"/>
                </a:cubicBezTo>
                <a:cubicBezTo>
                  <a:pt x="1946936" y="-97"/>
                  <a:pt x="2097241" y="5776"/>
                  <a:pt x="1872303" y="18288"/>
                </a:cubicBezTo>
                <a:cubicBezTo>
                  <a:pt x="1647365" y="30800"/>
                  <a:pt x="1282708" y="45380"/>
                  <a:pt x="976854" y="18288"/>
                </a:cubicBezTo>
                <a:cubicBezTo>
                  <a:pt x="671000" y="-8804"/>
                  <a:pt x="408401" y="-12775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853928" h="18288" stroke="0" extrusionOk="0">
                <a:moveTo>
                  <a:pt x="0" y="0"/>
                </a:moveTo>
                <a:cubicBezTo>
                  <a:pt x="267322" y="15284"/>
                  <a:pt x="415388" y="-21048"/>
                  <a:pt x="569831" y="0"/>
                </a:cubicBezTo>
                <a:cubicBezTo>
                  <a:pt x="724274" y="21048"/>
                  <a:pt x="769333" y="-2353"/>
                  <a:pt x="922584" y="0"/>
                </a:cubicBezTo>
                <a:cubicBezTo>
                  <a:pt x="1075835" y="2353"/>
                  <a:pt x="1399490" y="-145"/>
                  <a:pt x="1818033" y="0"/>
                </a:cubicBezTo>
                <a:cubicBezTo>
                  <a:pt x="2236576" y="145"/>
                  <a:pt x="2145330" y="5482"/>
                  <a:pt x="2387864" y="0"/>
                </a:cubicBezTo>
                <a:cubicBezTo>
                  <a:pt x="2630398" y="-5482"/>
                  <a:pt x="2793207" y="18487"/>
                  <a:pt x="2957695" y="0"/>
                </a:cubicBezTo>
                <a:cubicBezTo>
                  <a:pt x="3122183" y="-18487"/>
                  <a:pt x="3579141" y="19003"/>
                  <a:pt x="3853144" y="0"/>
                </a:cubicBezTo>
                <a:cubicBezTo>
                  <a:pt x="4127147" y="-19003"/>
                  <a:pt x="4209857" y="12211"/>
                  <a:pt x="4314436" y="0"/>
                </a:cubicBezTo>
                <a:cubicBezTo>
                  <a:pt x="4419015" y="-12211"/>
                  <a:pt x="4762459" y="-17220"/>
                  <a:pt x="5209885" y="0"/>
                </a:cubicBezTo>
                <a:cubicBezTo>
                  <a:pt x="5657311" y="17220"/>
                  <a:pt x="5692663" y="-3290"/>
                  <a:pt x="6105335" y="0"/>
                </a:cubicBezTo>
                <a:cubicBezTo>
                  <a:pt x="6518007" y="3290"/>
                  <a:pt x="6455516" y="-5124"/>
                  <a:pt x="6783705" y="0"/>
                </a:cubicBezTo>
                <a:cubicBezTo>
                  <a:pt x="7111894" y="5124"/>
                  <a:pt x="7441941" y="-17829"/>
                  <a:pt x="7679154" y="0"/>
                </a:cubicBezTo>
                <a:cubicBezTo>
                  <a:pt x="7916367" y="17829"/>
                  <a:pt x="8102967" y="-24363"/>
                  <a:pt x="8248985" y="0"/>
                </a:cubicBezTo>
                <a:cubicBezTo>
                  <a:pt x="8395003" y="24363"/>
                  <a:pt x="8552393" y="25505"/>
                  <a:pt x="8818817" y="0"/>
                </a:cubicBezTo>
                <a:cubicBezTo>
                  <a:pt x="9085241" y="-25505"/>
                  <a:pt x="9411308" y="38000"/>
                  <a:pt x="9605726" y="0"/>
                </a:cubicBezTo>
                <a:cubicBezTo>
                  <a:pt x="9800144" y="-38000"/>
                  <a:pt x="10006468" y="-25741"/>
                  <a:pt x="10175558" y="0"/>
                </a:cubicBezTo>
                <a:cubicBezTo>
                  <a:pt x="10344648" y="25741"/>
                  <a:pt x="10696282" y="695"/>
                  <a:pt x="10853928" y="0"/>
                </a:cubicBezTo>
                <a:cubicBezTo>
                  <a:pt x="10853521" y="8690"/>
                  <a:pt x="10853774" y="14141"/>
                  <a:pt x="10853928" y="18288"/>
                </a:cubicBezTo>
                <a:cubicBezTo>
                  <a:pt x="10608124" y="24255"/>
                  <a:pt x="10343415" y="22307"/>
                  <a:pt x="10067018" y="18288"/>
                </a:cubicBezTo>
                <a:cubicBezTo>
                  <a:pt x="9790621" y="14270"/>
                  <a:pt x="9843266" y="3564"/>
                  <a:pt x="9714266" y="18288"/>
                </a:cubicBezTo>
                <a:cubicBezTo>
                  <a:pt x="9585266" y="33012"/>
                  <a:pt x="9379484" y="1875"/>
                  <a:pt x="9252974" y="18288"/>
                </a:cubicBezTo>
                <a:cubicBezTo>
                  <a:pt x="9126464" y="34701"/>
                  <a:pt x="8580678" y="-4904"/>
                  <a:pt x="8357525" y="18288"/>
                </a:cubicBezTo>
                <a:cubicBezTo>
                  <a:pt x="8134372" y="41480"/>
                  <a:pt x="7903199" y="26458"/>
                  <a:pt x="7679154" y="18288"/>
                </a:cubicBezTo>
                <a:cubicBezTo>
                  <a:pt x="7455109" y="10118"/>
                  <a:pt x="7435944" y="27109"/>
                  <a:pt x="7217862" y="18288"/>
                </a:cubicBezTo>
                <a:cubicBezTo>
                  <a:pt x="6999780" y="9467"/>
                  <a:pt x="6680409" y="18985"/>
                  <a:pt x="6539492" y="18288"/>
                </a:cubicBezTo>
                <a:cubicBezTo>
                  <a:pt x="6398575" y="17592"/>
                  <a:pt x="6312077" y="33018"/>
                  <a:pt x="6186739" y="18288"/>
                </a:cubicBezTo>
                <a:cubicBezTo>
                  <a:pt x="6061401" y="3558"/>
                  <a:pt x="5947033" y="12075"/>
                  <a:pt x="5833986" y="18288"/>
                </a:cubicBezTo>
                <a:cubicBezTo>
                  <a:pt x="5720939" y="24501"/>
                  <a:pt x="5482226" y="8586"/>
                  <a:pt x="5155616" y="18288"/>
                </a:cubicBezTo>
                <a:cubicBezTo>
                  <a:pt x="4829006" y="27991"/>
                  <a:pt x="4841274" y="29316"/>
                  <a:pt x="4694324" y="18288"/>
                </a:cubicBezTo>
                <a:cubicBezTo>
                  <a:pt x="4547374" y="7260"/>
                  <a:pt x="4077675" y="7013"/>
                  <a:pt x="3907414" y="18288"/>
                </a:cubicBezTo>
                <a:cubicBezTo>
                  <a:pt x="3737153" y="29564"/>
                  <a:pt x="3538393" y="21630"/>
                  <a:pt x="3446122" y="18288"/>
                </a:cubicBezTo>
                <a:cubicBezTo>
                  <a:pt x="3353851" y="14946"/>
                  <a:pt x="2990320" y="-8091"/>
                  <a:pt x="2659212" y="18288"/>
                </a:cubicBezTo>
                <a:cubicBezTo>
                  <a:pt x="2328104" y="44667"/>
                  <a:pt x="2427653" y="9607"/>
                  <a:pt x="2306460" y="18288"/>
                </a:cubicBezTo>
                <a:cubicBezTo>
                  <a:pt x="2185267" y="26969"/>
                  <a:pt x="1719763" y="3717"/>
                  <a:pt x="1519550" y="18288"/>
                </a:cubicBezTo>
                <a:cubicBezTo>
                  <a:pt x="1319337" y="32860"/>
                  <a:pt x="1167371" y="17040"/>
                  <a:pt x="1058258" y="18288"/>
                </a:cubicBezTo>
                <a:cubicBezTo>
                  <a:pt x="949145" y="19536"/>
                  <a:pt x="780234" y="31447"/>
                  <a:pt x="705505" y="18288"/>
                </a:cubicBezTo>
                <a:cubicBezTo>
                  <a:pt x="630776" y="5129"/>
                  <a:pt x="215796" y="30056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C562A3-1F88-B2FD-DBA7-449E536F78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37621"/>
            <a:ext cx="10515600" cy="4251960"/>
          </a:xfrm>
        </p:spPr>
        <p:txBody>
          <a:bodyPr>
            <a:normAutofit/>
          </a:bodyPr>
          <a:lstStyle/>
          <a:p>
            <a:r>
              <a:rPr lang="sv-SE" sz="2400" dirty="0"/>
              <a:t>Föräldrar på en sida planen, tränare och barn på andra sidan</a:t>
            </a:r>
          </a:p>
          <a:p>
            <a:r>
              <a:rPr lang="sv-SE" sz="2400" dirty="0"/>
              <a:t>Föräldrarna hejar på barnen men är inte sidocoacher</a:t>
            </a:r>
          </a:p>
          <a:p>
            <a:r>
              <a:rPr lang="sv-SE" sz="2400" dirty="0"/>
              <a:t>Tränarna coachar, men vi ger </a:t>
            </a:r>
            <a:r>
              <a:rPr lang="sv-SE" sz="2400" b="1" dirty="0"/>
              <a:t>inte för mycket instruktioner till spelaren med bollen</a:t>
            </a:r>
            <a:r>
              <a:rPr lang="sv-SE" sz="2400" dirty="0"/>
              <a:t>.</a:t>
            </a:r>
          </a:p>
          <a:p>
            <a:endParaRPr lang="sv-SE" sz="2400" dirty="0"/>
          </a:p>
          <a:p>
            <a:r>
              <a:rPr lang="sv-SE" sz="2400" dirty="0"/>
              <a:t>Alla barn får spela lika mycket sett till ett poolspel, alla barn får möjligheten att testa olika positioner. Kanske inte samma match men över ett poolspel/cup. </a:t>
            </a:r>
          </a:p>
        </p:txBody>
      </p:sp>
    </p:spTree>
    <p:extLst>
      <p:ext uri="{BB962C8B-B14F-4D97-AF65-F5344CB8AC3E}">
        <p14:creationId xmlns:p14="http://schemas.microsoft.com/office/powerpoint/2010/main" val="3070302716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2E4DC5D-5084-2F87-57AE-6B5D2128B3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44E2E5EF-97FD-FEC1-C4FC-E081F6B69C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1E3626C-19EC-52DC-7BC9-522B09EDAF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sv-SE" sz="5400" dirty="0"/>
              <a:t>Fotbollen – Träningar rutiner</a:t>
            </a:r>
          </a:p>
        </p:txBody>
      </p:sp>
      <p:sp>
        <p:nvSpPr>
          <p:cNvPr id="10" name="sketch line">
            <a:extLst>
              <a:ext uri="{FF2B5EF4-FFF2-40B4-BE49-F238E27FC236}">
                <a16:creationId xmlns:a16="http://schemas.microsoft.com/office/drawing/2014/main" id="{752E63C6-597B-72E4-DF9A-177FFE3F57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9036" y="1677373"/>
            <a:ext cx="10853928" cy="18288"/>
          </a:xfrm>
          <a:custGeom>
            <a:avLst/>
            <a:gdLst>
              <a:gd name="csX0" fmla="*/ 0 w 10853928"/>
              <a:gd name="csY0" fmla="*/ 0 h 18288"/>
              <a:gd name="csX1" fmla="*/ 461292 w 10853928"/>
              <a:gd name="csY1" fmla="*/ 0 h 18288"/>
              <a:gd name="csX2" fmla="*/ 1139662 w 10853928"/>
              <a:gd name="csY2" fmla="*/ 0 h 18288"/>
              <a:gd name="csX3" fmla="*/ 1926572 w 10853928"/>
              <a:gd name="csY3" fmla="*/ 0 h 18288"/>
              <a:gd name="csX4" fmla="*/ 2279325 w 10853928"/>
              <a:gd name="csY4" fmla="*/ 0 h 18288"/>
              <a:gd name="csX5" fmla="*/ 2632078 w 10853928"/>
              <a:gd name="csY5" fmla="*/ 0 h 18288"/>
              <a:gd name="csX6" fmla="*/ 3527527 w 10853928"/>
              <a:gd name="csY6" fmla="*/ 0 h 18288"/>
              <a:gd name="csX7" fmla="*/ 4205897 w 10853928"/>
              <a:gd name="csY7" fmla="*/ 0 h 18288"/>
              <a:gd name="csX8" fmla="*/ 4558650 w 10853928"/>
              <a:gd name="csY8" fmla="*/ 0 h 18288"/>
              <a:gd name="csX9" fmla="*/ 5237020 w 10853928"/>
              <a:gd name="csY9" fmla="*/ 0 h 18288"/>
              <a:gd name="csX10" fmla="*/ 6132469 w 10853928"/>
              <a:gd name="csY10" fmla="*/ 0 h 18288"/>
              <a:gd name="csX11" fmla="*/ 6702301 w 10853928"/>
              <a:gd name="csY11" fmla="*/ 0 h 18288"/>
              <a:gd name="csX12" fmla="*/ 7272132 w 10853928"/>
              <a:gd name="csY12" fmla="*/ 0 h 18288"/>
              <a:gd name="csX13" fmla="*/ 7950502 w 10853928"/>
              <a:gd name="csY13" fmla="*/ 0 h 18288"/>
              <a:gd name="csX14" fmla="*/ 8737412 w 10853928"/>
              <a:gd name="csY14" fmla="*/ 0 h 18288"/>
              <a:gd name="csX15" fmla="*/ 9524322 w 10853928"/>
              <a:gd name="csY15" fmla="*/ 0 h 18288"/>
              <a:gd name="csX16" fmla="*/ 10853928 w 10853928"/>
              <a:gd name="csY16" fmla="*/ 0 h 18288"/>
              <a:gd name="csX17" fmla="*/ 10853928 w 10853928"/>
              <a:gd name="csY17" fmla="*/ 18288 h 18288"/>
              <a:gd name="csX18" fmla="*/ 10392636 w 10853928"/>
              <a:gd name="csY18" fmla="*/ 18288 h 18288"/>
              <a:gd name="csX19" fmla="*/ 9497187 w 10853928"/>
              <a:gd name="csY19" fmla="*/ 18288 h 18288"/>
              <a:gd name="csX20" fmla="*/ 8818817 w 10853928"/>
              <a:gd name="csY20" fmla="*/ 18288 h 18288"/>
              <a:gd name="csX21" fmla="*/ 8466064 w 10853928"/>
              <a:gd name="csY21" fmla="*/ 18288 h 18288"/>
              <a:gd name="csX22" fmla="*/ 7787693 w 10853928"/>
              <a:gd name="csY22" fmla="*/ 18288 h 18288"/>
              <a:gd name="csX23" fmla="*/ 7217862 w 10853928"/>
              <a:gd name="csY23" fmla="*/ 18288 h 18288"/>
              <a:gd name="csX24" fmla="*/ 6648031 w 10853928"/>
              <a:gd name="csY24" fmla="*/ 18288 h 18288"/>
              <a:gd name="csX25" fmla="*/ 6078200 w 10853928"/>
              <a:gd name="csY25" fmla="*/ 18288 h 18288"/>
              <a:gd name="csX26" fmla="*/ 5508368 w 10853928"/>
              <a:gd name="csY26" fmla="*/ 18288 h 18288"/>
              <a:gd name="csX27" fmla="*/ 4721459 w 10853928"/>
              <a:gd name="csY27" fmla="*/ 18288 h 18288"/>
              <a:gd name="csX28" fmla="*/ 4043088 w 10853928"/>
              <a:gd name="csY28" fmla="*/ 18288 h 18288"/>
              <a:gd name="csX29" fmla="*/ 3690336 w 10853928"/>
              <a:gd name="csY29" fmla="*/ 18288 h 18288"/>
              <a:gd name="csX30" fmla="*/ 3120504 w 10853928"/>
              <a:gd name="csY30" fmla="*/ 18288 h 18288"/>
              <a:gd name="csX31" fmla="*/ 2333595 w 10853928"/>
              <a:gd name="csY31" fmla="*/ 18288 h 18288"/>
              <a:gd name="csX32" fmla="*/ 1872303 w 10853928"/>
              <a:gd name="csY32" fmla="*/ 18288 h 18288"/>
              <a:gd name="csX33" fmla="*/ 976854 w 10853928"/>
              <a:gd name="csY33" fmla="*/ 18288 h 18288"/>
              <a:gd name="csX34" fmla="*/ 0 w 10853928"/>
              <a:gd name="csY34" fmla="*/ 18288 h 18288"/>
              <a:gd name="csX35" fmla="*/ 0 w 10853928"/>
              <a:gd name="csY35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  <a:cxn ang="0">
                <a:pos x="csX34" y="csY34"/>
              </a:cxn>
              <a:cxn ang="0">
                <a:pos x="csX35" y="csY35"/>
              </a:cxn>
            </a:cxnLst>
            <a:rect l="l" t="t" r="r" b="b"/>
            <a:pathLst>
              <a:path w="10853928" h="18288" fill="none" extrusionOk="0">
                <a:moveTo>
                  <a:pt x="0" y="0"/>
                </a:moveTo>
                <a:cubicBezTo>
                  <a:pt x="146993" y="-19076"/>
                  <a:pt x="347684" y="-4790"/>
                  <a:pt x="461292" y="0"/>
                </a:cubicBezTo>
                <a:cubicBezTo>
                  <a:pt x="574900" y="4790"/>
                  <a:pt x="808367" y="19821"/>
                  <a:pt x="1139662" y="0"/>
                </a:cubicBezTo>
                <a:cubicBezTo>
                  <a:pt x="1470957" y="-19821"/>
                  <a:pt x="1627405" y="5721"/>
                  <a:pt x="1926572" y="0"/>
                </a:cubicBezTo>
                <a:cubicBezTo>
                  <a:pt x="2225739" y="-5721"/>
                  <a:pt x="2137730" y="-3235"/>
                  <a:pt x="2279325" y="0"/>
                </a:cubicBezTo>
                <a:cubicBezTo>
                  <a:pt x="2420920" y="3235"/>
                  <a:pt x="2456518" y="9685"/>
                  <a:pt x="2632078" y="0"/>
                </a:cubicBezTo>
                <a:cubicBezTo>
                  <a:pt x="2807638" y="-9685"/>
                  <a:pt x="3211516" y="-43007"/>
                  <a:pt x="3527527" y="0"/>
                </a:cubicBezTo>
                <a:cubicBezTo>
                  <a:pt x="3843538" y="43007"/>
                  <a:pt x="4058833" y="22042"/>
                  <a:pt x="4205897" y="0"/>
                </a:cubicBezTo>
                <a:cubicBezTo>
                  <a:pt x="4352961" y="-22042"/>
                  <a:pt x="4474805" y="-11846"/>
                  <a:pt x="4558650" y="0"/>
                </a:cubicBezTo>
                <a:cubicBezTo>
                  <a:pt x="4642495" y="11846"/>
                  <a:pt x="5041928" y="-6069"/>
                  <a:pt x="5237020" y="0"/>
                </a:cubicBezTo>
                <a:cubicBezTo>
                  <a:pt x="5432112" y="6069"/>
                  <a:pt x="5943266" y="-17479"/>
                  <a:pt x="6132469" y="0"/>
                </a:cubicBezTo>
                <a:cubicBezTo>
                  <a:pt x="6321672" y="17479"/>
                  <a:pt x="6483872" y="26234"/>
                  <a:pt x="6702301" y="0"/>
                </a:cubicBezTo>
                <a:cubicBezTo>
                  <a:pt x="6920730" y="-26234"/>
                  <a:pt x="6991194" y="-15156"/>
                  <a:pt x="7272132" y="0"/>
                </a:cubicBezTo>
                <a:cubicBezTo>
                  <a:pt x="7553070" y="15156"/>
                  <a:pt x="7684444" y="-32961"/>
                  <a:pt x="7950502" y="0"/>
                </a:cubicBezTo>
                <a:cubicBezTo>
                  <a:pt x="8216560" y="32961"/>
                  <a:pt x="8493290" y="-10491"/>
                  <a:pt x="8737412" y="0"/>
                </a:cubicBezTo>
                <a:cubicBezTo>
                  <a:pt x="8981534" y="10491"/>
                  <a:pt x="9191586" y="-13899"/>
                  <a:pt x="9524322" y="0"/>
                </a:cubicBezTo>
                <a:cubicBezTo>
                  <a:pt x="9857058" y="13899"/>
                  <a:pt x="10297509" y="7485"/>
                  <a:pt x="10853928" y="0"/>
                </a:cubicBezTo>
                <a:cubicBezTo>
                  <a:pt x="10854574" y="4451"/>
                  <a:pt x="10854418" y="9226"/>
                  <a:pt x="10853928" y="18288"/>
                </a:cubicBezTo>
                <a:cubicBezTo>
                  <a:pt x="10691638" y="28522"/>
                  <a:pt x="10574319" y="29578"/>
                  <a:pt x="10392636" y="18288"/>
                </a:cubicBezTo>
                <a:cubicBezTo>
                  <a:pt x="10210953" y="6998"/>
                  <a:pt x="9836277" y="-16742"/>
                  <a:pt x="9497187" y="18288"/>
                </a:cubicBezTo>
                <a:cubicBezTo>
                  <a:pt x="9158097" y="53318"/>
                  <a:pt x="9119479" y="30714"/>
                  <a:pt x="8818817" y="18288"/>
                </a:cubicBezTo>
                <a:cubicBezTo>
                  <a:pt x="8518155" y="5863"/>
                  <a:pt x="8640037" y="6483"/>
                  <a:pt x="8466064" y="18288"/>
                </a:cubicBezTo>
                <a:cubicBezTo>
                  <a:pt x="8292091" y="30093"/>
                  <a:pt x="7997656" y="18914"/>
                  <a:pt x="7787693" y="18288"/>
                </a:cubicBezTo>
                <a:cubicBezTo>
                  <a:pt x="7577730" y="17662"/>
                  <a:pt x="7412468" y="21416"/>
                  <a:pt x="7217862" y="18288"/>
                </a:cubicBezTo>
                <a:cubicBezTo>
                  <a:pt x="7023256" y="15160"/>
                  <a:pt x="6898018" y="14824"/>
                  <a:pt x="6648031" y="18288"/>
                </a:cubicBezTo>
                <a:cubicBezTo>
                  <a:pt x="6398044" y="21752"/>
                  <a:pt x="6254402" y="38625"/>
                  <a:pt x="6078200" y="18288"/>
                </a:cubicBezTo>
                <a:cubicBezTo>
                  <a:pt x="5901998" y="-2049"/>
                  <a:pt x="5622886" y="3213"/>
                  <a:pt x="5508368" y="18288"/>
                </a:cubicBezTo>
                <a:cubicBezTo>
                  <a:pt x="5393850" y="33363"/>
                  <a:pt x="5036260" y="26830"/>
                  <a:pt x="4721459" y="18288"/>
                </a:cubicBezTo>
                <a:cubicBezTo>
                  <a:pt x="4406658" y="9746"/>
                  <a:pt x="4239221" y="41551"/>
                  <a:pt x="4043088" y="18288"/>
                </a:cubicBezTo>
                <a:cubicBezTo>
                  <a:pt x="3846955" y="-4975"/>
                  <a:pt x="3818802" y="34658"/>
                  <a:pt x="3690336" y="18288"/>
                </a:cubicBezTo>
                <a:cubicBezTo>
                  <a:pt x="3561870" y="1918"/>
                  <a:pt x="3265491" y="42194"/>
                  <a:pt x="3120504" y="18288"/>
                </a:cubicBezTo>
                <a:cubicBezTo>
                  <a:pt x="2975517" y="-5618"/>
                  <a:pt x="2720254" y="36673"/>
                  <a:pt x="2333595" y="18288"/>
                </a:cubicBezTo>
                <a:cubicBezTo>
                  <a:pt x="1946936" y="-97"/>
                  <a:pt x="2097241" y="5776"/>
                  <a:pt x="1872303" y="18288"/>
                </a:cubicBezTo>
                <a:cubicBezTo>
                  <a:pt x="1647365" y="30800"/>
                  <a:pt x="1282708" y="45380"/>
                  <a:pt x="976854" y="18288"/>
                </a:cubicBezTo>
                <a:cubicBezTo>
                  <a:pt x="671000" y="-8804"/>
                  <a:pt x="408401" y="-12775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853928" h="18288" stroke="0" extrusionOk="0">
                <a:moveTo>
                  <a:pt x="0" y="0"/>
                </a:moveTo>
                <a:cubicBezTo>
                  <a:pt x="267322" y="15284"/>
                  <a:pt x="415388" y="-21048"/>
                  <a:pt x="569831" y="0"/>
                </a:cubicBezTo>
                <a:cubicBezTo>
                  <a:pt x="724274" y="21048"/>
                  <a:pt x="769333" y="-2353"/>
                  <a:pt x="922584" y="0"/>
                </a:cubicBezTo>
                <a:cubicBezTo>
                  <a:pt x="1075835" y="2353"/>
                  <a:pt x="1399490" y="-145"/>
                  <a:pt x="1818033" y="0"/>
                </a:cubicBezTo>
                <a:cubicBezTo>
                  <a:pt x="2236576" y="145"/>
                  <a:pt x="2145330" y="5482"/>
                  <a:pt x="2387864" y="0"/>
                </a:cubicBezTo>
                <a:cubicBezTo>
                  <a:pt x="2630398" y="-5482"/>
                  <a:pt x="2793207" y="18487"/>
                  <a:pt x="2957695" y="0"/>
                </a:cubicBezTo>
                <a:cubicBezTo>
                  <a:pt x="3122183" y="-18487"/>
                  <a:pt x="3579141" y="19003"/>
                  <a:pt x="3853144" y="0"/>
                </a:cubicBezTo>
                <a:cubicBezTo>
                  <a:pt x="4127147" y="-19003"/>
                  <a:pt x="4209857" y="12211"/>
                  <a:pt x="4314436" y="0"/>
                </a:cubicBezTo>
                <a:cubicBezTo>
                  <a:pt x="4419015" y="-12211"/>
                  <a:pt x="4762459" y="-17220"/>
                  <a:pt x="5209885" y="0"/>
                </a:cubicBezTo>
                <a:cubicBezTo>
                  <a:pt x="5657311" y="17220"/>
                  <a:pt x="5692663" y="-3290"/>
                  <a:pt x="6105335" y="0"/>
                </a:cubicBezTo>
                <a:cubicBezTo>
                  <a:pt x="6518007" y="3290"/>
                  <a:pt x="6455516" y="-5124"/>
                  <a:pt x="6783705" y="0"/>
                </a:cubicBezTo>
                <a:cubicBezTo>
                  <a:pt x="7111894" y="5124"/>
                  <a:pt x="7441941" y="-17829"/>
                  <a:pt x="7679154" y="0"/>
                </a:cubicBezTo>
                <a:cubicBezTo>
                  <a:pt x="7916367" y="17829"/>
                  <a:pt x="8102967" y="-24363"/>
                  <a:pt x="8248985" y="0"/>
                </a:cubicBezTo>
                <a:cubicBezTo>
                  <a:pt x="8395003" y="24363"/>
                  <a:pt x="8552393" y="25505"/>
                  <a:pt x="8818817" y="0"/>
                </a:cubicBezTo>
                <a:cubicBezTo>
                  <a:pt x="9085241" y="-25505"/>
                  <a:pt x="9411308" y="38000"/>
                  <a:pt x="9605726" y="0"/>
                </a:cubicBezTo>
                <a:cubicBezTo>
                  <a:pt x="9800144" y="-38000"/>
                  <a:pt x="10006468" y="-25741"/>
                  <a:pt x="10175558" y="0"/>
                </a:cubicBezTo>
                <a:cubicBezTo>
                  <a:pt x="10344648" y="25741"/>
                  <a:pt x="10696282" y="695"/>
                  <a:pt x="10853928" y="0"/>
                </a:cubicBezTo>
                <a:cubicBezTo>
                  <a:pt x="10853521" y="8690"/>
                  <a:pt x="10853774" y="14141"/>
                  <a:pt x="10853928" y="18288"/>
                </a:cubicBezTo>
                <a:cubicBezTo>
                  <a:pt x="10608124" y="24255"/>
                  <a:pt x="10343415" y="22307"/>
                  <a:pt x="10067018" y="18288"/>
                </a:cubicBezTo>
                <a:cubicBezTo>
                  <a:pt x="9790621" y="14270"/>
                  <a:pt x="9843266" y="3564"/>
                  <a:pt x="9714266" y="18288"/>
                </a:cubicBezTo>
                <a:cubicBezTo>
                  <a:pt x="9585266" y="33012"/>
                  <a:pt x="9379484" y="1875"/>
                  <a:pt x="9252974" y="18288"/>
                </a:cubicBezTo>
                <a:cubicBezTo>
                  <a:pt x="9126464" y="34701"/>
                  <a:pt x="8580678" y="-4904"/>
                  <a:pt x="8357525" y="18288"/>
                </a:cubicBezTo>
                <a:cubicBezTo>
                  <a:pt x="8134372" y="41480"/>
                  <a:pt x="7903199" y="26458"/>
                  <a:pt x="7679154" y="18288"/>
                </a:cubicBezTo>
                <a:cubicBezTo>
                  <a:pt x="7455109" y="10118"/>
                  <a:pt x="7435944" y="27109"/>
                  <a:pt x="7217862" y="18288"/>
                </a:cubicBezTo>
                <a:cubicBezTo>
                  <a:pt x="6999780" y="9467"/>
                  <a:pt x="6680409" y="18985"/>
                  <a:pt x="6539492" y="18288"/>
                </a:cubicBezTo>
                <a:cubicBezTo>
                  <a:pt x="6398575" y="17592"/>
                  <a:pt x="6312077" y="33018"/>
                  <a:pt x="6186739" y="18288"/>
                </a:cubicBezTo>
                <a:cubicBezTo>
                  <a:pt x="6061401" y="3558"/>
                  <a:pt x="5947033" y="12075"/>
                  <a:pt x="5833986" y="18288"/>
                </a:cubicBezTo>
                <a:cubicBezTo>
                  <a:pt x="5720939" y="24501"/>
                  <a:pt x="5482226" y="8586"/>
                  <a:pt x="5155616" y="18288"/>
                </a:cubicBezTo>
                <a:cubicBezTo>
                  <a:pt x="4829006" y="27991"/>
                  <a:pt x="4841274" y="29316"/>
                  <a:pt x="4694324" y="18288"/>
                </a:cubicBezTo>
                <a:cubicBezTo>
                  <a:pt x="4547374" y="7260"/>
                  <a:pt x="4077675" y="7013"/>
                  <a:pt x="3907414" y="18288"/>
                </a:cubicBezTo>
                <a:cubicBezTo>
                  <a:pt x="3737153" y="29564"/>
                  <a:pt x="3538393" y="21630"/>
                  <a:pt x="3446122" y="18288"/>
                </a:cubicBezTo>
                <a:cubicBezTo>
                  <a:pt x="3353851" y="14946"/>
                  <a:pt x="2990320" y="-8091"/>
                  <a:pt x="2659212" y="18288"/>
                </a:cubicBezTo>
                <a:cubicBezTo>
                  <a:pt x="2328104" y="44667"/>
                  <a:pt x="2427653" y="9607"/>
                  <a:pt x="2306460" y="18288"/>
                </a:cubicBezTo>
                <a:cubicBezTo>
                  <a:pt x="2185267" y="26969"/>
                  <a:pt x="1719763" y="3717"/>
                  <a:pt x="1519550" y="18288"/>
                </a:cubicBezTo>
                <a:cubicBezTo>
                  <a:pt x="1319337" y="32860"/>
                  <a:pt x="1167371" y="17040"/>
                  <a:pt x="1058258" y="18288"/>
                </a:cubicBezTo>
                <a:cubicBezTo>
                  <a:pt x="949145" y="19536"/>
                  <a:pt x="780234" y="31447"/>
                  <a:pt x="705505" y="18288"/>
                </a:cubicBezTo>
                <a:cubicBezTo>
                  <a:pt x="630776" y="5129"/>
                  <a:pt x="215796" y="30056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60719C-759A-A39A-556D-5D68C137DA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37621"/>
            <a:ext cx="10515600" cy="4251960"/>
          </a:xfrm>
        </p:spPr>
        <p:txBody>
          <a:bodyPr>
            <a:normAutofit/>
          </a:bodyPr>
          <a:lstStyle/>
          <a:p>
            <a:r>
              <a:rPr lang="sv-SE" sz="2400" dirty="0"/>
              <a:t>Föräldrar lämnar och hämtar barnen. Det är även såklart tillåtet att stanna under träningen.</a:t>
            </a:r>
          </a:p>
          <a:p>
            <a:r>
              <a:rPr lang="sv-SE" sz="2400" dirty="0"/>
              <a:t>Föräldrar som lämnar barnen är tillbaka ca 10 minuter innan träningen slutar så de kan ta emot sitt barn</a:t>
            </a:r>
          </a:p>
          <a:p>
            <a:r>
              <a:rPr lang="sv-SE" sz="2400" dirty="0"/>
              <a:t>Barnen är på plats ca 5 minuter innan träningen ombytta och klara</a:t>
            </a:r>
          </a:p>
        </p:txBody>
      </p:sp>
    </p:spTree>
    <p:extLst>
      <p:ext uri="{BB962C8B-B14F-4D97-AF65-F5344CB8AC3E}">
        <p14:creationId xmlns:p14="http://schemas.microsoft.com/office/powerpoint/2010/main" val="2177171824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807406E-4A7C-B2D4-76E4-CFD153CB11C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88DA4FA-C656-FB13-81BD-35C031D5341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129557F-28EF-B6C5-2C4B-E9F783C5E0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sv-SE" sz="5400" dirty="0"/>
              <a:t>Fotbollen – Träningsupplägg</a:t>
            </a:r>
          </a:p>
        </p:txBody>
      </p:sp>
      <p:sp>
        <p:nvSpPr>
          <p:cNvPr id="10" name="sketch line">
            <a:extLst>
              <a:ext uri="{FF2B5EF4-FFF2-40B4-BE49-F238E27FC236}">
                <a16:creationId xmlns:a16="http://schemas.microsoft.com/office/drawing/2014/main" id="{0657111F-F09E-E922-192B-4BE2CBE33E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9036" y="1677373"/>
            <a:ext cx="10853928" cy="18288"/>
          </a:xfrm>
          <a:custGeom>
            <a:avLst/>
            <a:gdLst>
              <a:gd name="csX0" fmla="*/ 0 w 10853928"/>
              <a:gd name="csY0" fmla="*/ 0 h 18288"/>
              <a:gd name="csX1" fmla="*/ 461292 w 10853928"/>
              <a:gd name="csY1" fmla="*/ 0 h 18288"/>
              <a:gd name="csX2" fmla="*/ 1139662 w 10853928"/>
              <a:gd name="csY2" fmla="*/ 0 h 18288"/>
              <a:gd name="csX3" fmla="*/ 1926572 w 10853928"/>
              <a:gd name="csY3" fmla="*/ 0 h 18288"/>
              <a:gd name="csX4" fmla="*/ 2279325 w 10853928"/>
              <a:gd name="csY4" fmla="*/ 0 h 18288"/>
              <a:gd name="csX5" fmla="*/ 2632078 w 10853928"/>
              <a:gd name="csY5" fmla="*/ 0 h 18288"/>
              <a:gd name="csX6" fmla="*/ 3527527 w 10853928"/>
              <a:gd name="csY6" fmla="*/ 0 h 18288"/>
              <a:gd name="csX7" fmla="*/ 4205897 w 10853928"/>
              <a:gd name="csY7" fmla="*/ 0 h 18288"/>
              <a:gd name="csX8" fmla="*/ 4558650 w 10853928"/>
              <a:gd name="csY8" fmla="*/ 0 h 18288"/>
              <a:gd name="csX9" fmla="*/ 5237020 w 10853928"/>
              <a:gd name="csY9" fmla="*/ 0 h 18288"/>
              <a:gd name="csX10" fmla="*/ 6132469 w 10853928"/>
              <a:gd name="csY10" fmla="*/ 0 h 18288"/>
              <a:gd name="csX11" fmla="*/ 6702301 w 10853928"/>
              <a:gd name="csY11" fmla="*/ 0 h 18288"/>
              <a:gd name="csX12" fmla="*/ 7272132 w 10853928"/>
              <a:gd name="csY12" fmla="*/ 0 h 18288"/>
              <a:gd name="csX13" fmla="*/ 7950502 w 10853928"/>
              <a:gd name="csY13" fmla="*/ 0 h 18288"/>
              <a:gd name="csX14" fmla="*/ 8737412 w 10853928"/>
              <a:gd name="csY14" fmla="*/ 0 h 18288"/>
              <a:gd name="csX15" fmla="*/ 9524322 w 10853928"/>
              <a:gd name="csY15" fmla="*/ 0 h 18288"/>
              <a:gd name="csX16" fmla="*/ 10853928 w 10853928"/>
              <a:gd name="csY16" fmla="*/ 0 h 18288"/>
              <a:gd name="csX17" fmla="*/ 10853928 w 10853928"/>
              <a:gd name="csY17" fmla="*/ 18288 h 18288"/>
              <a:gd name="csX18" fmla="*/ 10392636 w 10853928"/>
              <a:gd name="csY18" fmla="*/ 18288 h 18288"/>
              <a:gd name="csX19" fmla="*/ 9497187 w 10853928"/>
              <a:gd name="csY19" fmla="*/ 18288 h 18288"/>
              <a:gd name="csX20" fmla="*/ 8818817 w 10853928"/>
              <a:gd name="csY20" fmla="*/ 18288 h 18288"/>
              <a:gd name="csX21" fmla="*/ 8466064 w 10853928"/>
              <a:gd name="csY21" fmla="*/ 18288 h 18288"/>
              <a:gd name="csX22" fmla="*/ 7787693 w 10853928"/>
              <a:gd name="csY22" fmla="*/ 18288 h 18288"/>
              <a:gd name="csX23" fmla="*/ 7217862 w 10853928"/>
              <a:gd name="csY23" fmla="*/ 18288 h 18288"/>
              <a:gd name="csX24" fmla="*/ 6648031 w 10853928"/>
              <a:gd name="csY24" fmla="*/ 18288 h 18288"/>
              <a:gd name="csX25" fmla="*/ 6078200 w 10853928"/>
              <a:gd name="csY25" fmla="*/ 18288 h 18288"/>
              <a:gd name="csX26" fmla="*/ 5508368 w 10853928"/>
              <a:gd name="csY26" fmla="*/ 18288 h 18288"/>
              <a:gd name="csX27" fmla="*/ 4721459 w 10853928"/>
              <a:gd name="csY27" fmla="*/ 18288 h 18288"/>
              <a:gd name="csX28" fmla="*/ 4043088 w 10853928"/>
              <a:gd name="csY28" fmla="*/ 18288 h 18288"/>
              <a:gd name="csX29" fmla="*/ 3690336 w 10853928"/>
              <a:gd name="csY29" fmla="*/ 18288 h 18288"/>
              <a:gd name="csX30" fmla="*/ 3120504 w 10853928"/>
              <a:gd name="csY30" fmla="*/ 18288 h 18288"/>
              <a:gd name="csX31" fmla="*/ 2333595 w 10853928"/>
              <a:gd name="csY31" fmla="*/ 18288 h 18288"/>
              <a:gd name="csX32" fmla="*/ 1872303 w 10853928"/>
              <a:gd name="csY32" fmla="*/ 18288 h 18288"/>
              <a:gd name="csX33" fmla="*/ 976854 w 10853928"/>
              <a:gd name="csY33" fmla="*/ 18288 h 18288"/>
              <a:gd name="csX34" fmla="*/ 0 w 10853928"/>
              <a:gd name="csY34" fmla="*/ 18288 h 18288"/>
              <a:gd name="csX35" fmla="*/ 0 w 10853928"/>
              <a:gd name="csY35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  <a:cxn ang="0">
                <a:pos x="csX34" y="csY34"/>
              </a:cxn>
              <a:cxn ang="0">
                <a:pos x="csX35" y="csY35"/>
              </a:cxn>
            </a:cxnLst>
            <a:rect l="l" t="t" r="r" b="b"/>
            <a:pathLst>
              <a:path w="10853928" h="18288" fill="none" extrusionOk="0">
                <a:moveTo>
                  <a:pt x="0" y="0"/>
                </a:moveTo>
                <a:cubicBezTo>
                  <a:pt x="146993" y="-19076"/>
                  <a:pt x="347684" y="-4790"/>
                  <a:pt x="461292" y="0"/>
                </a:cubicBezTo>
                <a:cubicBezTo>
                  <a:pt x="574900" y="4790"/>
                  <a:pt x="808367" y="19821"/>
                  <a:pt x="1139662" y="0"/>
                </a:cubicBezTo>
                <a:cubicBezTo>
                  <a:pt x="1470957" y="-19821"/>
                  <a:pt x="1627405" y="5721"/>
                  <a:pt x="1926572" y="0"/>
                </a:cubicBezTo>
                <a:cubicBezTo>
                  <a:pt x="2225739" y="-5721"/>
                  <a:pt x="2137730" y="-3235"/>
                  <a:pt x="2279325" y="0"/>
                </a:cubicBezTo>
                <a:cubicBezTo>
                  <a:pt x="2420920" y="3235"/>
                  <a:pt x="2456518" y="9685"/>
                  <a:pt x="2632078" y="0"/>
                </a:cubicBezTo>
                <a:cubicBezTo>
                  <a:pt x="2807638" y="-9685"/>
                  <a:pt x="3211516" y="-43007"/>
                  <a:pt x="3527527" y="0"/>
                </a:cubicBezTo>
                <a:cubicBezTo>
                  <a:pt x="3843538" y="43007"/>
                  <a:pt x="4058833" y="22042"/>
                  <a:pt x="4205897" y="0"/>
                </a:cubicBezTo>
                <a:cubicBezTo>
                  <a:pt x="4352961" y="-22042"/>
                  <a:pt x="4474805" y="-11846"/>
                  <a:pt x="4558650" y="0"/>
                </a:cubicBezTo>
                <a:cubicBezTo>
                  <a:pt x="4642495" y="11846"/>
                  <a:pt x="5041928" y="-6069"/>
                  <a:pt x="5237020" y="0"/>
                </a:cubicBezTo>
                <a:cubicBezTo>
                  <a:pt x="5432112" y="6069"/>
                  <a:pt x="5943266" y="-17479"/>
                  <a:pt x="6132469" y="0"/>
                </a:cubicBezTo>
                <a:cubicBezTo>
                  <a:pt x="6321672" y="17479"/>
                  <a:pt x="6483872" y="26234"/>
                  <a:pt x="6702301" y="0"/>
                </a:cubicBezTo>
                <a:cubicBezTo>
                  <a:pt x="6920730" y="-26234"/>
                  <a:pt x="6991194" y="-15156"/>
                  <a:pt x="7272132" y="0"/>
                </a:cubicBezTo>
                <a:cubicBezTo>
                  <a:pt x="7553070" y="15156"/>
                  <a:pt x="7684444" y="-32961"/>
                  <a:pt x="7950502" y="0"/>
                </a:cubicBezTo>
                <a:cubicBezTo>
                  <a:pt x="8216560" y="32961"/>
                  <a:pt x="8493290" y="-10491"/>
                  <a:pt x="8737412" y="0"/>
                </a:cubicBezTo>
                <a:cubicBezTo>
                  <a:pt x="8981534" y="10491"/>
                  <a:pt x="9191586" y="-13899"/>
                  <a:pt x="9524322" y="0"/>
                </a:cubicBezTo>
                <a:cubicBezTo>
                  <a:pt x="9857058" y="13899"/>
                  <a:pt x="10297509" y="7485"/>
                  <a:pt x="10853928" y="0"/>
                </a:cubicBezTo>
                <a:cubicBezTo>
                  <a:pt x="10854574" y="4451"/>
                  <a:pt x="10854418" y="9226"/>
                  <a:pt x="10853928" y="18288"/>
                </a:cubicBezTo>
                <a:cubicBezTo>
                  <a:pt x="10691638" y="28522"/>
                  <a:pt x="10574319" y="29578"/>
                  <a:pt x="10392636" y="18288"/>
                </a:cubicBezTo>
                <a:cubicBezTo>
                  <a:pt x="10210953" y="6998"/>
                  <a:pt x="9836277" y="-16742"/>
                  <a:pt x="9497187" y="18288"/>
                </a:cubicBezTo>
                <a:cubicBezTo>
                  <a:pt x="9158097" y="53318"/>
                  <a:pt x="9119479" y="30714"/>
                  <a:pt x="8818817" y="18288"/>
                </a:cubicBezTo>
                <a:cubicBezTo>
                  <a:pt x="8518155" y="5863"/>
                  <a:pt x="8640037" y="6483"/>
                  <a:pt x="8466064" y="18288"/>
                </a:cubicBezTo>
                <a:cubicBezTo>
                  <a:pt x="8292091" y="30093"/>
                  <a:pt x="7997656" y="18914"/>
                  <a:pt x="7787693" y="18288"/>
                </a:cubicBezTo>
                <a:cubicBezTo>
                  <a:pt x="7577730" y="17662"/>
                  <a:pt x="7412468" y="21416"/>
                  <a:pt x="7217862" y="18288"/>
                </a:cubicBezTo>
                <a:cubicBezTo>
                  <a:pt x="7023256" y="15160"/>
                  <a:pt x="6898018" y="14824"/>
                  <a:pt x="6648031" y="18288"/>
                </a:cubicBezTo>
                <a:cubicBezTo>
                  <a:pt x="6398044" y="21752"/>
                  <a:pt x="6254402" y="38625"/>
                  <a:pt x="6078200" y="18288"/>
                </a:cubicBezTo>
                <a:cubicBezTo>
                  <a:pt x="5901998" y="-2049"/>
                  <a:pt x="5622886" y="3213"/>
                  <a:pt x="5508368" y="18288"/>
                </a:cubicBezTo>
                <a:cubicBezTo>
                  <a:pt x="5393850" y="33363"/>
                  <a:pt x="5036260" y="26830"/>
                  <a:pt x="4721459" y="18288"/>
                </a:cubicBezTo>
                <a:cubicBezTo>
                  <a:pt x="4406658" y="9746"/>
                  <a:pt x="4239221" y="41551"/>
                  <a:pt x="4043088" y="18288"/>
                </a:cubicBezTo>
                <a:cubicBezTo>
                  <a:pt x="3846955" y="-4975"/>
                  <a:pt x="3818802" y="34658"/>
                  <a:pt x="3690336" y="18288"/>
                </a:cubicBezTo>
                <a:cubicBezTo>
                  <a:pt x="3561870" y="1918"/>
                  <a:pt x="3265491" y="42194"/>
                  <a:pt x="3120504" y="18288"/>
                </a:cubicBezTo>
                <a:cubicBezTo>
                  <a:pt x="2975517" y="-5618"/>
                  <a:pt x="2720254" y="36673"/>
                  <a:pt x="2333595" y="18288"/>
                </a:cubicBezTo>
                <a:cubicBezTo>
                  <a:pt x="1946936" y="-97"/>
                  <a:pt x="2097241" y="5776"/>
                  <a:pt x="1872303" y="18288"/>
                </a:cubicBezTo>
                <a:cubicBezTo>
                  <a:pt x="1647365" y="30800"/>
                  <a:pt x="1282708" y="45380"/>
                  <a:pt x="976854" y="18288"/>
                </a:cubicBezTo>
                <a:cubicBezTo>
                  <a:pt x="671000" y="-8804"/>
                  <a:pt x="408401" y="-12775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853928" h="18288" stroke="0" extrusionOk="0">
                <a:moveTo>
                  <a:pt x="0" y="0"/>
                </a:moveTo>
                <a:cubicBezTo>
                  <a:pt x="267322" y="15284"/>
                  <a:pt x="415388" y="-21048"/>
                  <a:pt x="569831" y="0"/>
                </a:cubicBezTo>
                <a:cubicBezTo>
                  <a:pt x="724274" y="21048"/>
                  <a:pt x="769333" y="-2353"/>
                  <a:pt x="922584" y="0"/>
                </a:cubicBezTo>
                <a:cubicBezTo>
                  <a:pt x="1075835" y="2353"/>
                  <a:pt x="1399490" y="-145"/>
                  <a:pt x="1818033" y="0"/>
                </a:cubicBezTo>
                <a:cubicBezTo>
                  <a:pt x="2236576" y="145"/>
                  <a:pt x="2145330" y="5482"/>
                  <a:pt x="2387864" y="0"/>
                </a:cubicBezTo>
                <a:cubicBezTo>
                  <a:pt x="2630398" y="-5482"/>
                  <a:pt x="2793207" y="18487"/>
                  <a:pt x="2957695" y="0"/>
                </a:cubicBezTo>
                <a:cubicBezTo>
                  <a:pt x="3122183" y="-18487"/>
                  <a:pt x="3579141" y="19003"/>
                  <a:pt x="3853144" y="0"/>
                </a:cubicBezTo>
                <a:cubicBezTo>
                  <a:pt x="4127147" y="-19003"/>
                  <a:pt x="4209857" y="12211"/>
                  <a:pt x="4314436" y="0"/>
                </a:cubicBezTo>
                <a:cubicBezTo>
                  <a:pt x="4419015" y="-12211"/>
                  <a:pt x="4762459" y="-17220"/>
                  <a:pt x="5209885" y="0"/>
                </a:cubicBezTo>
                <a:cubicBezTo>
                  <a:pt x="5657311" y="17220"/>
                  <a:pt x="5692663" y="-3290"/>
                  <a:pt x="6105335" y="0"/>
                </a:cubicBezTo>
                <a:cubicBezTo>
                  <a:pt x="6518007" y="3290"/>
                  <a:pt x="6455516" y="-5124"/>
                  <a:pt x="6783705" y="0"/>
                </a:cubicBezTo>
                <a:cubicBezTo>
                  <a:pt x="7111894" y="5124"/>
                  <a:pt x="7441941" y="-17829"/>
                  <a:pt x="7679154" y="0"/>
                </a:cubicBezTo>
                <a:cubicBezTo>
                  <a:pt x="7916367" y="17829"/>
                  <a:pt x="8102967" y="-24363"/>
                  <a:pt x="8248985" y="0"/>
                </a:cubicBezTo>
                <a:cubicBezTo>
                  <a:pt x="8395003" y="24363"/>
                  <a:pt x="8552393" y="25505"/>
                  <a:pt x="8818817" y="0"/>
                </a:cubicBezTo>
                <a:cubicBezTo>
                  <a:pt x="9085241" y="-25505"/>
                  <a:pt x="9411308" y="38000"/>
                  <a:pt x="9605726" y="0"/>
                </a:cubicBezTo>
                <a:cubicBezTo>
                  <a:pt x="9800144" y="-38000"/>
                  <a:pt x="10006468" y="-25741"/>
                  <a:pt x="10175558" y="0"/>
                </a:cubicBezTo>
                <a:cubicBezTo>
                  <a:pt x="10344648" y="25741"/>
                  <a:pt x="10696282" y="695"/>
                  <a:pt x="10853928" y="0"/>
                </a:cubicBezTo>
                <a:cubicBezTo>
                  <a:pt x="10853521" y="8690"/>
                  <a:pt x="10853774" y="14141"/>
                  <a:pt x="10853928" y="18288"/>
                </a:cubicBezTo>
                <a:cubicBezTo>
                  <a:pt x="10608124" y="24255"/>
                  <a:pt x="10343415" y="22307"/>
                  <a:pt x="10067018" y="18288"/>
                </a:cubicBezTo>
                <a:cubicBezTo>
                  <a:pt x="9790621" y="14270"/>
                  <a:pt x="9843266" y="3564"/>
                  <a:pt x="9714266" y="18288"/>
                </a:cubicBezTo>
                <a:cubicBezTo>
                  <a:pt x="9585266" y="33012"/>
                  <a:pt x="9379484" y="1875"/>
                  <a:pt x="9252974" y="18288"/>
                </a:cubicBezTo>
                <a:cubicBezTo>
                  <a:pt x="9126464" y="34701"/>
                  <a:pt x="8580678" y="-4904"/>
                  <a:pt x="8357525" y="18288"/>
                </a:cubicBezTo>
                <a:cubicBezTo>
                  <a:pt x="8134372" y="41480"/>
                  <a:pt x="7903199" y="26458"/>
                  <a:pt x="7679154" y="18288"/>
                </a:cubicBezTo>
                <a:cubicBezTo>
                  <a:pt x="7455109" y="10118"/>
                  <a:pt x="7435944" y="27109"/>
                  <a:pt x="7217862" y="18288"/>
                </a:cubicBezTo>
                <a:cubicBezTo>
                  <a:pt x="6999780" y="9467"/>
                  <a:pt x="6680409" y="18985"/>
                  <a:pt x="6539492" y="18288"/>
                </a:cubicBezTo>
                <a:cubicBezTo>
                  <a:pt x="6398575" y="17592"/>
                  <a:pt x="6312077" y="33018"/>
                  <a:pt x="6186739" y="18288"/>
                </a:cubicBezTo>
                <a:cubicBezTo>
                  <a:pt x="6061401" y="3558"/>
                  <a:pt x="5947033" y="12075"/>
                  <a:pt x="5833986" y="18288"/>
                </a:cubicBezTo>
                <a:cubicBezTo>
                  <a:pt x="5720939" y="24501"/>
                  <a:pt x="5482226" y="8586"/>
                  <a:pt x="5155616" y="18288"/>
                </a:cubicBezTo>
                <a:cubicBezTo>
                  <a:pt x="4829006" y="27991"/>
                  <a:pt x="4841274" y="29316"/>
                  <a:pt x="4694324" y="18288"/>
                </a:cubicBezTo>
                <a:cubicBezTo>
                  <a:pt x="4547374" y="7260"/>
                  <a:pt x="4077675" y="7013"/>
                  <a:pt x="3907414" y="18288"/>
                </a:cubicBezTo>
                <a:cubicBezTo>
                  <a:pt x="3737153" y="29564"/>
                  <a:pt x="3538393" y="21630"/>
                  <a:pt x="3446122" y="18288"/>
                </a:cubicBezTo>
                <a:cubicBezTo>
                  <a:pt x="3353851" y="14946"/>
                  <a:pt x="2990320" y="-8091"/>
                  <a:pt x="2659212" y="18288"/>
                </a:cubicBezTo>
                <a:cubicBezTo>
                  <a:pt x="2328104" y="44667"/>
                  <a:pt x="2427653" y="9607"/>
                  <a:pt x="2306460" y="18288"/>
                </a:cubicBezTo>
                <a:cubicBezTo>
                  <a:pt x="2185267" y="26969"/>
                  <a:pt x="1719763" y="3717"/>
                  <a:pt x="1519550" y="18288"/>
                </a:cubicBezTo>
                <a:cubicBezTo>
                  <a:pt x="1319337" y="32860"/>
                  <a:pt x="1167371" y="17040"/>
                  <a:pt x="1058258" y="18288"/>
                </a:cubicBezTo>
                <a:cubicBezTo>
                  <a:pt x="949145" y="19536"/>
                  <a:pt x="780234" y="31447"/>
                  <a:pt x="705505" y="18288"/>
                </a:cubicBezTo>
                <a:cubicBezTo>
                  <a:pt x="630776" y="5129"/>
                  <a:pt x="215796" y="30056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71115F-3C6C-135E-B720-A56250D6C0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37621"/>
            <a:ext cx="10515600" cy="4251960"/>
          </a:xfrm>
        </p:spPr>
        <p:txBody>
          <a:bodyPr>
            <a:normAutofit/>
          </a:bodyPr>
          <a:lstStyle/>
          <a:p>
            <a:r>
              <a:rPr lang="sv-SE" sz="2400" dirty="0"/>
              <a:t>Vi tränar två gånger i veckan,</a:t>
            </a:r>
            <a:r>
              <a:rPr lang="sv-SE" sz="2400" b="1" dirty="0"/>
              <a:t> mån 18-19 och ons 18-19 på Ullviliden </a:t>
            </a:r>
            <a:r>
              <a:rPr lang="sv-SE" sz="2400" dirty="0"/>
              <a:t>från att vi går ut på gräs (troligtvis andra veckan i maj).</a:t>
            </a:r>
          </a:p>
          <a:p>
            <a:endParaRPr lang="sv-SE" sz="2400" b="1" dirty="0"/>
          </a:p>
          <a:p>
            <a:r>
              <a:rPr lang="sv-SE" sz="2400" dirty="0"/>
              <a:t>Vi kommer köra olika ”perioder” ca 3-6 veckor. Där vi kör samma två pass alternerat varje träning. För att barnen ska få växa i de övningarna. </a:t>
            </a:r>
            <a:br>
              <a:rPr lang="sv-SE" sz="2400" dirty="0"/>
            </a:br>
            <a:br>
              <a:rPr lang="sv-SE" sz="2400" dirty="0"/>
            </a:br>
            <a:r>
              <a:rPr lang="sv-SE" sz="2400" dirty="0"/>
              <a:t>Mån, Ons, Mån, Ons, Mån, Ons</a:t>
            </a:r>
          </a:p>
          <a:p>
            <a:pPr marL="0" indent="0">
              <a:buNone/>
            </a:pPr>
            <a:r>
              <a:rPr lang="sv-SE" sz="2400" dirty="0"/>
              <a:t>    A           B         B        A       A         B</a:t>
            </a:r>
          </a:p>
        </p:txBody>
      </p:sp>
    </p:spTree>
    <p:extLst>
      <p:ext uri="{BB962C8B-B14F-4D97-AF65-F5344CB8AC3E}">
        <p14:creationId xmlns:p14="http://schemas.microsoft.com/office/powerpoint/2010/main" val="12548455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F933732-C69F-92DE-61E8-77885A3AFE9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2F7B9059-A318-8DD9-65DD-202D5D352D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2D1EC25-4C48-D0E9-0E02-55C0EA31C7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sv-SE" sz="5400" dirty="0"/>
              <a:t>Intro</a:t>
            </a:r>
          </a:p>
        </p:txBody>
      </p:sp>
      <p:sp>
        <p:nvSpPr>
          <p:cNvPr id="10" name="sketch line">
            <a:extLst>
              <a:ext uri="{FF2B5EF4-FFF2-40B4-BE49-F238E27FC236}">
                <a16:creationId xmlns:a16="http://schemas.microsoft.com/office/drawing/2014/main" id="{1479832E-2BB7-7065-58D2-911BF72770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9036" y="1677373"/>
            <a:ext cx="10853928" cy="18288"/>
          </a:xfrm>
          <a:custGeom>
            <a:avLst/>
            <a:gdLst>
              <a:gd name="csX0" fmla="*/ 0 w 10853928"/>
              <a:gd name="csY0" fmla="*/ 0 h 18288"/>
              <a:gd name="csX1" fmla="*/ 461292 w 10853928"/>
              <a:gd name="csY1" fmla="*/ 0 h 18288"/>
              <a:gd name="csX2" fmla="*/ 1139662 w 10853928"/>
              <a:gd name="csY2" fmla="*/ 0 h 18288"/>
              <a:gd name="csX3" fmla="*/ 1926572 w 10853928"/>
              <a:gd name="csY3" fmla="*/ 0 h 18288"/>
              <a:gd name="csX4" fmla="*/ 2279325 w 10853928"/>
              <a:gd name="csY4" fmla="*/ 0 h 18288"/>
              <a:gd name="csX5" fmla="*/ 2632078 w 10853928"/>
              <a:gd name="csY5" fmla="*/ 0 h 18288"/>
              <a:gd name="csX6" fmla="*/ 3527527 w 10853928"/>
              <a:gd name="csY6" fmla="*/ 0 h 18288"/>
              <a:gd name="csX7" fmla="*/ 4205897 w 10853928"/>
              <a:gd name="csY7" fmla="*/ 0 h 18288"/>
              <a:gd name="csX8" fmla="*/ 4558650 w 10853928"/>
              <a:gd name="csY8" fmla="*/ 0 h 18288"/>
              <a:gd name="csX9" fmla="*/ 5237020 w 10853928"/>
              <a:gd name="csY9" fmla="*/ 0 h 18288"/>
              <a:gd name="csX10" fmla="*/ 6132469 w 10853928"/>
              <a:gd name="csY10" fmla="*/ 0 h 18288"/>
              <a:gd name="csX11" fmla="*/ 6702301 w 10853928"/>
              <a:gd name="csY11" fmla="*/ 0 h 18288"/>
              <a:gd name="csX12" fmla="*/ 7272132 w 10853928"/>
              <a:gd name="csY12" fmla="*/ 0 h 18288"/>
              <a:gd name="csX13" fmla="*/ 7950502 w 10853928"/>
              <a:gd name="csY13" fmla="*/ 0 h 18288"/>
              <a:gd name="csX14" fmla="*/ 8737412 w 10853928"/>
              <a:gd name="csY14" fmla="*/ 0 h 18288"/>
              <a:gd name="csX15" fmla="*/ 9524322 w 10853928"/>
              <a:gd name="csY15" fmla="*/ 0 h 18288"/>
              <a:gd name="csX16" fmla="*/ 10853928 w 10853928"/>
              <a:gd name="csY16" fmla="*/ 0 h 18288"/>
              <a:gd name="csX17" fmla="*/ 10853928 w 10853928"/>
              <a:gd name="csY17" fmla="*/ 18288 h 18288"/>
              <a:gd name="csX18" fmla="*/ 10392636 w 10853928"/>
              <a:gd name="csY18" fmla="*/ 18288 h 18288"/>
              <a:gd name="csX19" fmla="*/ 9497187 w 10853928"/>
              <a:gd name="csY19" fmla="*/ 18288 h 18288"/>
              <a:gd name="csX20" fmla="*/ 8818817 w 10853928"/>
              <a:gd name="csY20" fmla="*/ 18288 h 18288"/>
              <a:gd name="csX21" fmla="*/ 8466064 w 10853928"/>
              <a:gd name="csY21" fmla="*/ 18288 h 18288"/>
              <a:gd name="csX22" fmla="*/ 7787693 w 10853928"/>
              <a:gd name="csY22" fmla="*/ 18288 h 18288"/>
              <a:gd name="csX23" fmla="*/ 7217862 w 10853928"/>
              <a:gd name="csY23" fmla="*/ 18288 h 18288"/>
              <a:gd name="csX24" fmla="*/ 6648031 w 10853928"/>
              <a:gd name="csY24" fmla="*/ 18288 h 18288"/>
              <a:gd name="csX25" fmla="*/ 6078200 w 10853928"/>
              <a:gd name="csY25" fmla="*/ 18288 h 18288"/>
              <a:gd name="csX26" fmla="*/ 5508368 w 10853928"/>
              <a:gd name="csY26" fmla="*/ 18288 h 18288"/>
              <a:gd name="csX27" fmla="*/ 4721459 w 10853928"/>
              <a:gd name="csY27" fmla="*/ 18288 h 18288"/>
              <a:gd name="csX28" fmla="*/ 4043088 w 10853928"/>
              <a:gd name="csY28" fmla="*/ 18288 h 18288"/>
              <a:gd name="csX29" fmla="*/ 3690336 w 10853928"/>
              <a:gd name="csY29" fmla="*/ 18288 h 18288"/>
              <a:gd name="csX30" fmla="*/ 3120504 w 10853928"/>
              <a:gd name="csY30" fmla="*/ 18288 h 18288"/>
              <a:gd name="csX31" fmla="*/ 2333595 w 10853928"/>
              <a:gd name="csY31" fmla="*/ 18288 h 18288"/>
              <a:gd name="csX32" fmla="*/ 1872303 w 10853928"/>
              <a:gd name="csY32" fmla="*/ 18288 h 18288"/>
              <a:gd name="csX33" fmla="*/ 976854 w 10853928"/>
              <a:gd name="csY33" fmla="*/ 18288 h 18288"/>
              <a:gd name="csX34" fmla="*/ 0 w 10853928"/>
              <a:gd name="csY34" fmla="*/ 18288 h 18288"/>
              <a:gd name="csX35" fmla="*/ 0 w 10853928"/>
              <a:gd name="csY35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  <a:cxn ang="0">
                <a:pos x="csX34" y="csY34"/>
              </a:cxn>
              <a:cxn ang="0">
                <a:pos x="csX35" y="csY35"/>
              </a:cxn>
            </a:cxnLst>
            <a:rect l="l" t="t" r="r" b="b"/>
            <a:pathLst>
              <a:path w="10853928" h="18288" fill="none" extrusionOk="0">
                <a:moveTo>
                  <a:pt x="0" y="0"/>
                </a:moveTo>
                <a:cubicBezTo>
                  <a:pt x="146993" y="-19076"/>
                  <a:pt x="347684" y="-4790"/>
                  <a:pt x="461292" y="0"/>
                </a:cubicBezTo>
                <a:cubicBezTo>
                  <a:pt x="574900" y="4790"/>
                  <a:pt x="808367" y="19821"/>
                  <a:pt x="1139662" y="0"/>
                </a:cubicBezTo>
                <a:cubicBezTo>
                  <a:pt x="1470957" y="-19821"/>
                  <a:pt x="1627405" y="5721"/>
                  <a:pt x="1926572" y="0"/>
                </a:cubicBezTo>
                <a:cubicBezTo>
                  <a:pt x="2225739" y="-5721"/>
                  <a:pt x="2137730" y="-3235"/>
                  <a:pt x="2279325" y="0"/>
                </a:cubicBezTo>
                <a:cubicBezTo>
                  <a:pt x="2420920" y="3235"/>
                  <a:pt x="2456518" y="9685"/>
                  <a:pt x="2632078" y="0"/>
                </a:cubicBezTo>
                <a:cubicBezTo>
                  <a:pt x="2807638" y="-9685"/>
                  <a:pt x="3211516" y="-43007"/>
                  <a:pt x="3527527" y="0"/>
                </a:cubicBezTo>
                <a:cubicBezTo>
                  <a:pt x="3843538" y="43007"/>
                  <a:pt x="4058833" y="22042"/>
                  <a:pt x="4205897" y="0"/>
                </a:cubicBezTo>
                <a:cubicBezTo>
                  <a:pt x="4352961" y="-22042"/>
                  <a:pt x="4474805" y="-11846"/>
                  <a:pt x="4558650" y="0"/>
                </a:cubicBezTo>
                <a:cubicBezTo>
                  <a:pt x="4642495" y="11846"/>
                  <a:pt x="5041928" y="-6069"/>
                  <a:pt x="5237020" y="0"/>
                </a:cubicBezTo>
                <a:cubicBezTo>
                  <a:pt x="5432112" y="6069"/>
                  <a:pt x="5943266" y="-17479"/>
                  <a:pt x="6132469" y="0"/>
                </a:cubicBezTo>
                <a:cubicBezTo>
                  <a:pt x="6321672" y="17479"/>
                  <a:pt x="6483872" y="26234"/>
                  <a:pt x="6702301" y="0"/>
                </a:cubicBezTo>
                <a:cubicBezTo>
                  <a:pt x="6920730" y="-26234"/>
                  <a:pt x="6991194" y="-15156"/>
                  <a:pt x="7272132" y="0"/>
                </a:cubicBezTo>
                <a:cubicBezTo>
                  <a:pt x="7553070" y="15156"/>
                  <a:pt x="7684444" y="-32961"/>
                  <a:pt x="7950502" y="0"/>
                </a:cubicBezTo>
                <a:cubicBezTo>
                  <a:pt x="8216560" y="32961"/>
                  <a:pt x="8493290" y="-10491"/>
                  <a:pt x="8737412" y="0"/>
                </a:cubicBezTo>
                <a:cubicBezTo>
                  <a:pt x="8981534" y="10491"/>
                  <a:pt x="9191586" y="-13899"/>
                  <a:pt x="9524322" y="0"/>
                </a:cubicBezTo>
                <a:cubicBezTo>
                  <a:pt x="9857058" y="13899"/>
                  <a:pt x="10297509" y="7485"/>
                  <a:pt x="10853928" y="0"/>
                </a:cubicBezTo>
                <a:cubicBezTo>
                  <a:pt x="10854574" y="4451"/>
                  <a:pt x="10854418" y="9226"/>
                  <a:pt x="10853928" y="18288"/>
                </a:cubicBezTo>
                <a:cubicBezTo>
                  <a:pt x="10691638" y="28522"/>
                  <a:pt x="10574319" y="29578"/>
                  <a:pt x="10392636" y="18288"/>
                </a:cubicBezTo>
                <a:cubicBezTo>
                  <a:pt x="10210953" y="6998"/>
                  <a:pt x="9836277" y="-16742"/>
                  <a:pt x="9497187" y="18288"/>
                </a:cubicBezTo>
                <a:cubicBezTo>
                  <a:pt x="9158097" y="53318"/>
                  <a:pt x="9119479" y="30714"/>
                  <a:pt x="8818817" y="18288"/>
                </a:cubicBezTo>
                <a:cubicBezTo>
                  <a:pt x="8518155" y="5863"/>
                  <a:pt x="8640037" y="6483"/>
                  <a:pt x="8466064" y="18288"/>
                </a:cubicBezTo>
                <a:cubicBezTo>
                  <a:pt x="8292091" y="30093"/>
                  <a:pt x="7997656" y="18914"/>
                  <a:pt x="7787693" y="18288"/>
                </a:cubicBezTo>
                <a:cubicBezTo>
                  <a:pt x="7577730" y="17662"/>
                  <a:pt x="7412468" y="21416"/>
                  <a:pt x="7217862" y="18288"/>
                </a:cubicBezTo>
                <a:cubicBezTo>
                  <a:pt x="7023256" y="15160"/>
                  <a:pt x="6898018" y="14824"/>
                  <a:pt x="6648031" y="18288"/>
                </a:cubicBezTo>
                <a:cubicBezTo>
                  <a:pt x="6398044" y="21752"/>
                  <a:pt x="6254402" y="38625"/>
                  <a:pt x="6078200" y="18288"/>
                </a:cubicBezTo>
                <a:cubicBezTo>
                  <a:pt x="5901998" y="-2049"/>
                  <a:pt x="5622886" y="3213"/>
                  <a:pt x="5508368" y="18288"/>
                </a:cubicBezTo>
                <a:cubicBezTo>
                  <a:pt x="5393850" y="33363"/>
                  <a:pt x="5036260" y="26830"/>
                  <a:pt x="4721459" y="18288"/>
                </a:cubicBezTo>
                <a:cubicBezTo>
                  <a:pt x="4406658" y="9746"/>
                  <a:pt x="4239221" y="41551"/>
                  <a:pt x="4043088" y="18288"/>
                </a:cubicBezTo>
                <a:cubicBezTo>
                  <a:pt x="3846955" y="-4975"/>
                  <a:pt x="3818802" y="34658"/>
                  <a:pt x="3690336" y="18288"/>
                </a:cubicBezTo>
                <a:cubicBezTo>
                  <a:pt x="3561870" y="1918"/>
                  <a:pt x="3265491" y="42194"/>
                  <a:pt x="3120504" y="18288"/>
                </a:cubicBezTo>
                <a:cubicBezTo>
                  <a:pt x="2975517" y="-5618"/>
                  <a:pt x="2720254" y="36673"/>
                  <a:pt x="2333595" y="18288"/>
                </a:cubicBezTo>
                <a:cubicBezTo>
                  <a:pt x="1946936" y="-97"/>
                  <a:pt x="2097241" y="5776"/>
                  <a:pt x="1872303" y="18288"/>
                </a:cubicBezTo>
                <a:cubicBezTo>
                  <a:pt x="1647365" y="30800"/>
                  <a:pt x="1282708" y="45380"/>
                  <a:pt x="976854" y="18288"/>
                </a:cubicBezTo>
                <a:cubicBezTo>
                  <a:pt x="671000" y="-8804"/>
                  <a:pt x="408401" y="-12775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853928" h="18288" stroke="0" extrusionOk="0">
                <a:moveTo>
                  <a:pt x="0" y="0"/>
                </a:moveTo>
                <a:cubicBezTo>
                  <a:pt x="267322" y="15284"/>
                  <a:pt x="415388" y="-21048"/>
                  <a:pt x="569831" y="0"/>
                </a:cubicBezTo>
                <a:cubicBezTo>
                  <a:pt x="724274" y="21048"/>
                  <a:pt x="769333" y="-2353"/>
                  <a:pt x="922584" y="0"/>
                </a:cubicBezTo>
                <a:cubicBezTo>
                  <a:pt x="1075835" y="2353"/>
                  <a:pt x="1399490" y="-145"/>
                  <a:pt x="1818033" y="0"/>
                </a:cubicBezTo>
                <a:cubicBezTo>
                  <a:pt x="2236576" y="145"/>
                  <a:pt x="2145330" y="5482"/>
                  <a:pt x="2387864" y="0"/>
                </a:cubicBezTo>
                <a:cubicBezTo>
                  <a:pt x="2630398" y="-5482"/>
                  <a:pt x="2793207" y="18487"/>
                  <a:pt x="2957695" y="0"/>
                </a:cubicBezTo>
                <a:cubicBezTo>
                  <a:pt x="3122183" y="-18487"/>
                  <a:pt x="3579141" y="19003"/>
                  <a:pt x="3853144" y="0"/>
                </a:cubicBezTo>
                <a:cubicBezTo>
                  <a:pt x="4127147" y="-19003"/>
                  <a:pt x="4209857" y="12211"/>
                  <a:pt x="4314436" y="0"/>
                </a:cubicBezTo>
                <a:cubicBezTo>
                  <a:pt x="4419015" y="-12211"/>
                  <a:pt x="4762459" y="-17220"/>
                  <a:pt x="5209885" y="0"/>
                </a:cubicBezTo>
                <a:cubicBezTo>
                  <a:pt x="5657311" y="17220"/>
                  <a:pt x="5692663" y="-3290"/>
                  <a:pt x="6105335" y="0"/>
                </a:cubicBezTo>
                <a:cubicBezTo>
                  <a:pt x="6518007" y="3290"/>
                  <a:pt x="6455516" y="-5124"/>
                  <a:pt x="6783705" y="0"/>
                </a:cubicBezTo>
                <a:cubicBezTo>
                  <a:pt x="7111894" y="5124"/>
                  <a:pt x="7441941" y="-17829"/>
                  <a:pt x="7679154" y="0"/>
                </a:cubicBezTo>
                <a:cubicBezTo>
                  <a:pt x="7916367" y="17829"/>
                  <a:pt x="8102967" y="-24363"/>
                  <a:pt x="8248985" y="0"/>
                </a:cubicBezTo>
                <a:cubicBezTo>
                  <a:pt x="8395003" y="24363"/>
                  <a:pt x="8552393" y="25505"/>
                  <a:pt x="8818817" y="0"/>
                </a:cubicBezTo>
                <a:cubicBezTo>
                  <a:pt x="9085241" y="-25505"/>
                  <a:pt x="9411308" y="38000"/>
                  <a:pt x="9605726" y="0"/>
                </a:cubicBezTo>
                <a:cubicBezTo>
                  <a:pt x="9800144" y="-38000"/>
                  <a:pt x="10006468" y="-25741"/>
                  <a:pt x="10175558" y="0"/>
                </a:cubicBezTo>
                <a:cubicBezTo>
                  <a:pt x="10344648" y="25741"/>
                  <a:pt x="10696282" y="695"/>
                  <a:pt x="10853928" y="0"/>
                </a:cubicBezTo>
                <a:cubicBezTo>
                  <a:pt x="10853521" y="8690"/>
                  <a:pt x="10853774" y="14141"/>
                  <a:pt x="10853928" y="18288"/>
                </a:cubicBezTo>
                <a:cubicBezTo>
                  <a:pt x="10608124" y="24255"/>
                  <a:pt x="10343415" y="22307"/>
                  <a:pt x="10067018" y="18288"/>
                </a:cubicBezTo>
                <a:cubicBezTo>
                  <a:pt x="9790621" y="14270"/>
                  <a:pt x="9843266" y="3564"/>
                  <a:pt x="9714266" y="18288"/>
                </a:cubicBezTo>
                <a:cubicBezTo>
                  <a:pt x="9585266" y="33012"/>
                  <a:pt x="9379484" y="1875"/>
                  <a:pt x="9252974" y="18288"/>
                </a:cubicBezTo>
                <a:cubicBezTo>
                  <a:pt x="9126464" y="34701"/>
                  <a:pt x="8580678" y="-4904"/>
                  <a:pt x="8357525" y="18288"/>
                </a:cubicBezTo>
                <a:cubicBezTo>
                  <a:pt x="8134372" y="41480"/>
                  <a:pt x="7903199" y="26458"/>
                  <a:pt x="7679154" y="18288"/>
                </a:cubicBezTo>
                <a:cubicBezTo>
                  <a:pt x="7455109" y="10118"/>
                  <a:pt x="7435944" y="27109"/>
                  <a:pt x="7217862" y="18288"/>
                </a:cubicBezTo>
                <a:cubicBezTo>
                  <a:pt x="6999780" y="9467"/>
                  <a:pt x="6680409" y="18985"/>
                  <a:pt x="6539492" y="18288"/>
                </a:cubicBezTo>
                <a:cubicBezTo>
                  <a:pt x="6398575" y="17592"/>
                  <a:pt x="6312077" y="33018"/>
                  <a:pt x="6186739" y="18288"/>
                </a:cubicBezTo>
                <a:cubicBezTo>
                  <a:pt x="6061401" y="3558"/>
                  <a:pt x="5947033" y="12075"/>
                  <a:pt x="5833986" y="18288"/>
                </a:cubicBezTo>
                <a:cubicBezTo>
                  <a:pt x="5720939" y="24501"/>
                  <a:pt x="5482226" y="8586"/>
                  <a:pt x="5155616" y="18288"/>
                </a:cubicBezTo>
                <a:cubicBezTo>
                  <a:pt x="4829006" y="27991"/>
                  <a:pt x="4841274" y="29316"/>
                  <a:pt x="4694324" y="18288"/>
                </a:cubicBezTo>
                <a:cubicBezTo>
                  <a:pt x="4547374" y="7260"/>
                  <a:pt x="4077675" y="7013"/>
                  <a:pt x="3907414" y="18288"/>
                </a:cubicBezTo>
                <a:cubicBezTo>
                  <a:pt x="3737153" y="29564"/>
                  <a:pt x="3538393" y="21630"/>
                  <a:pt x="3446122" y="18288"/>
                </a:cubicBezTo>
                <a:cubicBezTo>
                  <a:pt x="3353851" y="14946"/>
                  <a:pt x="2990320" y="-8091"/>
                  <a:pt x="2659212" y="18288"/>
                </a:cubicBezTo>
                <a:cubicBezTo>
                  <a:pt x="2328104" y="44667"/>
                  <a:pt x="2427653" y="9607"/>
                  <a:pt x="2306460" y="18288"/>
                </a:cubicBezTo>
                <a:cubicBezTo>
                  <a:pt x="2185267" y="26969"/>
                  <a:pt x="1719763" y="3717"/>
                  <a:pt x="1519550" y="18288"/>
                </a:cubicBezTo>
                <a:cubicBezTo>
                  <a:pt x="1319337" y="32860"/>
                  <a:pt x="1167371" y="17040"/>
                  <a:pt x="1058258" y="18288"/>
                </a:cubicBezTo>
                <a:cubicBezTo>
                  <a:pt x="949145" y="19536"/>
                  <a:pt x="780234" y="31447"/>
                  <a:pt x="705505" y="18288"/>
                </a:cubicBezTo>
                <a:cubicBezTo>
                  <a:pt x="630776" y="5129"/>
                  <a:pt x="215796" y="30056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8046A4-37C6-AD57-EFB8-F2B8784A74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29384"/>
            <a:ext cx="10515600" cy="425196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v-SE" sz="1800" b="1" dirty="0"/>
              <a:t>22</a:t>
            </a:r>
            <a:r>
              <a:rPr lang="sv-SE" sz="1800" dirty="0"/>
              <a:t> </a:t>
            </a:r>
            <a:r>
              <a:rPr lang="sv-SE" sz="1800" b="1" dirty="0"/>
              <a:t>spelare</a:t>
            </a:r>
            <a:r>
              <a:rPr lang="sv-SE" sz="1800" dirty="0"/>
              <a:t> registrerade i laget.se</a:t>
            </a:r>
            <a:br>
              <a:rPr lang="sv-SE" sz="1800" dirty="0"/>
            </a:br>
            <a:r>
              <a:rPr lang="sv-SE" sz="1800" b="1" dirty="0"/>
              <a:t>3</a:t>
            </a:r>
            <a:r>
              <a:rPr lang="sv-SE" sz="1800" dirty="0"/>
              <a:t> </a:t>
            </a:r>
            <a:r>
              <a:rPr lang="sv-SE" sz="1800" b="1" dirty="0"/>
              <a:t>spelare</a:t>
            </a:r>
            <a:r>
              <a:rPr lang="sv-SE" sz="1800" dirty="0"/>
              <a:t> eventuellt påväg in</a:t>
            </a:r>
          </a:p>
          <a:p>
            <a:pPr marL="0" indent="0">
              <a:buNone/>
            </a:pPr>
            <a:endParaRPr lang="sv-SE" sz="1800" dirty="0"/>
          </a:p>
          <a:p>
            <a:pPr marL="0" indent="0">
              <a:buNone/>
            </a:pPr>
            <a:r>
              <a:rPr lang="sv-SE" sz="1800" b="1" dirty="0"/>
              <a:t>5</a:t>
            </a:r>
            <a:r>
              <a:rPr lang="sv-SE" sz="1800" dirty="0"/>
              <a:t> </a:t>
            </a:r>
            <a:r>
              <a:rPr lang="sv-SE" sz="1800" b="1" dirty="0"/>
              <a:t>tränare</a:t>
            </a:r>
            <a:r>
              <a:rPr lang="sv-SE" sz="1800" dirty="0"/>
              <a:t>, Felix, Filip, Jessica, Sofia, Joanna</a:t>
            </a:r>
          </a:p>
          <a:p>
            <a:pPr marL="0" indent="0">
              <a:buNone/>
            </a:pPr>
            <a:endParaRPr lang="sv-SE" sz="1800" dirty="0"/>
          </a:p>
          <a:p>
            <a:pPr marL="0" indent="0">
              <a:buNone/>
            </a:pPr>
            <a:r>
              <a:rPr lang="sv-SE" sz="1800" b="1" dirty="0"/>
              <a:t>1</a:t>
            </a:r>
            <a:r>
              <a:rPr lang="sv-SE" sz="1800" dirty="0"/>
              <a:t> </a:t>
            </a:r>
            <a:r>
              <a:rPr lang="sv-SE" sz="1800" b="1" dirty="0"/>
              <a:t>kassör</a:t>
            </a:r>
            <a:r>
              <a:rPr lang="sv-SE" sz="1800" dirty="0"/>
              <a:t>, Fredrik</a:t>
            </a:r>
          </a:p>
          <a:p>
            <a:pPr marL="0" indent="0">
              <a:buNone/>
            </a:pPr>
            <a:endParaRPr lang="sv-SE" sz="1800" dirty="0"/>
          </a:p>
          <a:p>
            <a:pPr marL="0" indent="0">
              <a:buNone/>
            </a:pPr>
            <a:r>
              <a:rPr lang="sv-SE" sz="1800" dirty="0"/>
              <a:t>En grupp </a:t>
            </a:r>
            <a:r>
              <a:rPr lang="sv-SE" sz="1800" b="1" dirty="0"/>
              <a:t>föräldrar</a:t>
            </a:r>
          </a:p>
        </p:txBody>
      </p:sp>
      <p:pic>
        <p:nvPicPr>
          <p:cNvPr id="5" name="Graphic 4" descr="Man with solid fill">
            <a:extLst>
              <a:ext uri="{FF2B5EF4-FFF2-40B4-BE49-F238E27FC236}">
                <a16:creationId xmlns:a16="http://schemas.microsoft.com/office/drawing/2014/main" id="{A03441BF-7165-B78D-61EE-BC36E17256C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865876" y="2055813"/>
            <a:ext cx="457200" cy="457200"/>
          </a:xfrm>
          <a:prstGeom prst="rect">
            <a:avLst/>
          </a:prstGeom>
        </p:spPr>
      </p:pic>
      <p:pic>
        <p:nvPicPr>
          <p:cNvPr id="6" name="Graphic 5" descr="Man with solid fill">
            <a:extLst>
              <a:ext uri="{FF2B5EF4-FFF2-40B4-BE49-F238E27FC236}">
                <a16:creationId xmlns:a16="http://schemas.microsoft.com/office/drawing/2014/main" id="{BE9FAB0D-32C6-68BE-CDFA-D775E58B010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094476" y="2051768"/>
            <a:ext cx="457200" cy="457200"/>
          </a:xfrm>
          <a:prstGeom prst="rect">
            <a:avLst/>
          </a:prstGeom>
        </p:spPr>
      </p:pic>
      <p:pic>
        <p:nvPicPr>
          <p:cNvPr id="7" name="Graphic 6" descr="Man with solid fill">
            <a:extLst>
              <a:ext uri="{FF2B5EF4-FFF2-40B4-BE49-F238E27FC236}">
                <a16:creationId xmlns:a16="http://schemas.microsoft.com/office/drawing/2014/main" id="{B6DC7058-8525-4244-4EB7-7C80228E0AB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323076" y="2063903"/>
            <a:ext cx="457200" cy="457200"/>
          </a:xfrm>
          <a:prstGeom prst="rect">
            <a:avLst/>
          </a:prstGeom>
        </p:spPr>
      </p:pic>
      <p:pic>
        <p:nvPicPr>
          <p:cNvPr id="9" name="Graphic 8" descr="Man with solid fill">
            <a:extLst>
              <a:ext uri="{FF2B5EF4-FFF2-40B4-BE49-F238E27FC236}">
                <a16:creationId xmlns:a16="http://schemas.microsoft.com/office/drawing/2014/main" id="{DD087145-A181-CDA9-87C6-4E7803F8E11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551676" y="2059858"/>
            <a:ext cx="457200" cy="457200"/>
          </a:xfrm>
          <a:prstGeom prst="rect">
            <a:avLst/>
          </a:prstGeom>
        </p:spPr>
      </p:pic>
      <p:pic>
        <p:nvPicPr>
          <p:cNvPr id="11" name="Graphic 10" descr="Man with solid fill">
            <a:extLst>
              <a:ext uri="{FF2B5EF4-FFF2-40B4-BE49-F238E27FC236}">
                <a16:creationId xmlns:a16="http://schemas.microsoft.com/office/drawing/2014/main" id="{0427C74C-EC5E-550C-9712-D5B63384813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789346" y="2047723"/>
            <a:ext cx="457200" cy="457200"/>
          </a:xfrm>
          <a:prstGeom prst="rect">
            <a:avLst/>
          </a:prstGeom>
        </p:spPr>
      </p:pic>
      <p:pic>
        <p:nvPicPr>
          <p:cNvPr id="12" name="Graphic 11" descr="Man with solid fill">
            <a:extLst>
              <a:ext uri="{FF2B5EF4-FFF2-40B4-BE49-F238E27FC236}">
                <a16:creationId xmlns:a16="http://schemas.microsoft.com/office/drawing/2014/main" id="{0DBFD868-5FD8-85DA-1565-A879E7DFA68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017946" y="2053510"/>
            <a:ext cx="457200" cy="457200"/>
          </a:xfrm>
          <a:prstGeom prst="rect">
            <a:avLst/>
          </a:prstGeom>
        </p:spPr>
      </p:pic>
      <p:pic>
        <p:nvPicPr>
          <p:cNvPr id="13" name="Graphic 12" descr="Man with solid fill">
            <a:extLst>
              <a:ext uri="{FF2B5EF4-FFF2-40B4-BE49-F238E27FC236}">
                <a16:creationId xmlns:a16="http://schemas.microsoft.com/office/drawing/2014/main" id="{3ECD9C07-218C-4B8B-3C60-97CDCE8BE52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255616" y="2063903"/>
            <a:ext cx="457200" cy="457200"/>
          </a:xfrm>
          <a:prstGeom prst="rect">
            <a:avLst/>
          </a:prstGeom>
        </p:spPr>
      </p:pic>
      <p:pic>
        <p:nvPicPr>
          <p:cNvPr id="28" name="Graphic 27" descr="Man with solid fill">
            <a:extLst>
              <a:ext uri="{FF2B5EF4-FFF2-40B4-BE49-F238E27FC236}">
                <a16:creationId xmlns:a16="http://schemas.microsoft.com/office/drawing/2014/main" id="{F19D5958-8922-3FC6-DB86-86D9DE020D8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466838" y="2051768"/>
            <a:ext cx="457200" cy="457200"/>
          </a:xfrm>
          <a:prstGeom prst="rect">
            <a:avLst/>
          </a:prstGeom>
        </p:spPr>
      </p:pic>
      <p:pic>
        <p:nvPicPr>
          <p:cNvPr id="29" name="Graphic 28" descr="Man with solid fill">
            <a:extLst>
              <a:ext uri="{FF2B5EF4-FFF2-40B4-BE49-F238E27FC236}">
                <a16:creationId xmlns:a16="http://schemas.microsoft.com/office/drawing/2014/main" id="{2FFED237-3F5A-1331-27CB-42B20CB33DA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695438" y="2047723"/>
            <a:ext cx="457200" cy="457200"/>
          </a:xfrm>
          <a:prstGeom prst="rect">
            <a:avLst/>
          </a:prstGeom>
        </p:spPr>
      </p:pic>
      <p:pic>
        <p:nvPicPr>
          <p:cNvPr id="30" name="Graphic 29" descr="Man with solid fill">
            <a:extLst>
              <a:ext uri="{FF2B5EF4-FFF2-40B4-BE49-F238E27FC236}">
                <a16:creationId xmlns:a16="http://schemas.microsoft.com/office/drawing/2014/main" id="{9CEC19B7-9A99-223F-9229-497A61F9D30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924038" y="2059858"/>
            <a:ext cx="457200" cy="457200"/>
          </a:xfrm>
          <a:prstGeom prst="rect">
            <a:avLst/>
          </a:prstGeom>
        </p:spPr>
      </p:pic>
      <p:pic>
        <p:nvPicPr>
          <p:cNvPr id="31" name="Graphic 30" descr="Man with solid fill">
            <a:extLst>
              <a:ext uri="{FF2B5EF4-FFF2-40B4-BE49-F238E27FC236}">
                <a16:creationId xmlns:a16="http://schemas.microsoft.com/office/drawing/2014/main" id="{5EEC34C5-3097-AE64-1301-BF8BFFF6718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152638" y="2055813"/>
            <a:ext cx="457200" cy="457200"/>
          </a:xfrm>
          <a:prstGeom prst="rect">
            <a:avLst/>
          </a:prstGeom>
        </p:spPr>
      </p:pic>
      <p:pic>
        <p:nvPicPr>
          <p:cNvPr id="32" name="Graphic 31" descr="Man with solid fill">
            <a:extLst>
              <a:ext uri="{FF2B5EF4-FFF2-40B4-BE49-F238E27FC236}">
                <a16:creationId xmlns:a16="http://schemas.microsoft.com/office/drawing/2014/main" id="{4BF50863-24B3-DE7C-9B24-920CFFA6399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390308" y="2043678"/>
            <a:ext cx="457200" cy="457200"/>
          </a:xfrm>
          <a:prstGeom prst="rect">
            <a:avLst/>
          </a:prstGeom>
        </p:spPr>
      </p:pic>
      <p:pic>
        <p:nvPicPr>
          <p:cNvPr id="33" name="Graphic 32" descr="Man with solid fill">
            <a:extLst>
              <a:ext uri="{FF2B5EF4-FFF2-40B4-BE49-F238E27FC236}">
                <a16:creationId xmlns:a16="http://schemas.microsoft.com/office/drawing/2014/main" id="{34B7E6A8-A059-D8B4-129E-8D8A8E1309D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618908" y="2049465"/>
            <a:ext cx="457200" cy="457200"/>
          </a:xfrm>
          <a:prstGeom prst="rect">
            <a:avLst/>
          </a:prstGeom>
        </p:spPr>
      </p:pic>
      <p:pic>
        <p:nvPicPr>
          <p:cNvPr id="34" name="Graphic 33" descr="Man with solid fill">
            <a:extLst>
              <a:ext uri="{FF2B5EF4-FFF2-40B4-BE49-F238E27FC236}">
                <a16:creationId xmlns:a16="http://schemas.microsoft.com/office/drawing/2014/main" id="{FC4FB29D-E7E2-ACE7-6C48-0F8571DBE75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856578" y="2059858"/>
            <a:ext cx="457200" cy="457200"/>
          </a:xfrm>
          <a:prstGeom prst="rect">
            <a:avLst/>
          </a:prstGeom>
        </p:spPr>
      </p:pic>
      <p:pic>
        <p:nvPicPr>
          <p:cNvPr id="49" name="Graphic 48" descr="Man with solid fill">
            <a:extLst>
              <a:ext uri="{FF2B5EF4-FFF2-40B4-BE49-F238E27FC236}">
                <a16:creationId xmlns:a16="http://schemas.microsoft.com/office/drawing/2014/main" id="{4DDE514A-11A7-233F-4D6F-3F421BE1576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085178" y="2070251"/>
            <a:ext cx="457200" cy="457200"/>
          </a:xfrm>
          <a:prstGeom prst="rect">
            <a:avLst/>
          </a:prstGeom>
        </p:spPr>
      </p:pic>
      <p:pic>
        <p:nvPicPr>
          <p:cNvPr id="50" name="Graphic 49" descr="Man with solid fill">
            <a:extLst>
              <a:ext uri="{FF2B5EF4-FFF2-40B4-BE49-F238E27FC236}">
                <a16:creationId xmlns:a16="http://schemas.microsoft.com/office/drawing/2014/main" id="{A6DDF2C6-9A6B-BB0B-2C0C-E371F4C434D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296400" y="2058116"/>
            <a:ext cx="457200" cy="457200"/>
          </a:xfrm>
          <a:prstGeom prst="rect">
            <a:avLst/>
          </a:prstGeom>
        </p:spPr>
      </p:pic>
      <p:pic>
        <p:nvPicPr>
          <p:cNvPr id="51" name="Graphic 50" descr="Man with solid fill">
            <a:extLst>
              <a:ext uri="{FF2B5EF4-FFF2-40B4-BE49-F238E27FC236}">
                <a16:creationId xmlns:a16="http://schemas.microsoft.com/office/drawing/2014/main" id="{F0E1C16A-D4F2-54C7-D99F-9E3498A39EA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525000" y="2054071"/>
            <a:ext cx="457200" cy="457200"/>
          </a:xfrm>
          <a:prstGeom prst="rect">
            <a:avLst/>
          </a:prstGeom>
        </p:spPr>
      </p:pic>
      <p:pic>
        <p:nvPicPr>
          <p:cNvPr id="52" name="Graphic 51" descr="Man with solid fill">
            <a:extLst>
              <a:ext uri="{FF2B5EF4-FFF2-40B4-BE49-F238E27FC236}">
                <a16:creationId xmlns:a16="http://schemas.microsoft.com/office/drawing/2014/main" id="{2F45A9D5-5926-6B68-52CD-257B7E52B65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753600" y="2066206"/>
            <a:ext cx="457200" cy="457200"/>
          </a:xfrm>
          <a:prstGeom prst="rect">
            <a:avLst/>
          </a:prstGeom>
        </p:spPr>
      </p:pic>
      <p:pic>
        <p:nvPicPr>
          <p:cNvPr id="53" name="Graphic 52" descr="Man with solid fill">
            <a:extLst>
              <a:ext uri="{FF2B5EF4-FFF2-40B4-BE49-F238E27FC236}">
                <a16:creationId xmlns:a16="http://schemas.microsoft.com/office/drawing/2014/main" id="{E74C7308-D538-4867-F4FA-441A770928B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982200" y="2062161"/>
            <a:ext cx="457200" cy="457200"/>
          </a:xfrm>
          <a:prstGeom prst="rect">
            <a:avLst/>
          </a:prstGeom>
        </p:spPr>
      </p:pic>
      <p:pic>
        <p:nvPicPr>
          <p:cNvPr id="54" name="Graphic 53" descr="Man with solid fill">
            <a:extLst>
              <a:ext uri="{FF2B5EF4-FFF2-40B4-BE49-F238E27FC236}">
                <a16:creationId xmlns:a16="http://schemas.microsoft.com/office/drawing/2014/main" id="{15FDCEA5-012A-A92E-75D7-182DDB0D159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219870" y="2050026"/>
            <a:ext cx="457200" cy="457200"/>
          </a:xfrm>
          <a:prstGeom prst="rect">
            <a:avLst/>
          </a:prstGeom>
        </p:spPr>
      </p:pic>
      <p:pic>
        <p:nvPicPr>
          <p:cNvPr id="55" name="Graphic 54" descr="Man with solid fill">
            <a:extLst>
              <a:ext uri="{FF2B5EF4-FFF2-40B4-BE49-F238E27FC236}">
                <a16:creationId xmlns:a16="http://schemas.microsoft.com/office/drawing/2014/main" id="{B20E644F-8AA0-8390-AF4B-DB6830A0F9E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448470" y="2055813"/>
            <a:ext cx="457200" cy="457200"/>
          </a:xfrm>
          <a:prstGeom prst="rect">
            <a:avLst/>
          </a:prstGeom>
        </p:spPr>
      </p:pic>
      <p:pic>
        <p:nvPicPr>
          <p:cNvPr id="56" name="Graphic 55" descr="Man with solid fill">
            <a:extLst>
              <a:ext uri="{FF2B5EF4-FFF2-40B4-BE49-F238E27FC236}">
                <a16:creationId xmlns:a16="http://schemas.microsoft.com/office/drawing/2014/main" id="{46995CEE-4F1C-DD4E-4A96-C148ACB34EF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686140" y="2056374"/>
            <a:ext cx="457200" cy="457200"/>
          </a:xfrm>
          <a:prstGeom prst="rect">
            <a:avLst/>
          </a:prstGeom>
        </p:spPr>
      </p:pic>
      <p:pic>
        <p:nvPicPr>
          <p:cNvPr id="57" name="Graphic 56" descr="Man with solid fill">
            <a:extLst>
              <a:ext uri="{FF2B5EF4-FFF2-40B4-BE49-F238E27FC236}">
                <a16:creationId xmlns:a16="http://schemas.microsoft.com/office/drawing/2014/main" id="{8D807C5A-03D5-ACE8-0EC4-99CA14FEEAC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5856806" y="2828225"/>
            <a:ext cx="457200" cy="457200"/>
          </a:xfrm>
          <a:prstGeom prst="rect">
            <a:avLst/>
          </a:prstGeom>
        </p:spPr>
      </p:pic>
      <p:pic>
        <p:nvPicPr>
          <p:cNvPr id="58" name="Graphic 57" descr="Man with solid fill">
            <a:extLst>
              <a:ext uri="{FF2B5EF4-FFF2-40B4-BE49-F238E27FC236}">
                <a16:creationId xmlns:a16="http://schemas.microsoft.com/office/drawing/2014/main" id="{E844348D-2FF4-5526-414B-2573AF2FBA2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6094476" y="2816090"/>
            <a:ext cx="457200" cy="457200"/>
          </a:xfrm>
          <a:prstGeom prst="rect">
            <a:avLst/>
          </a:prstGeom>
        </p:spPr>
      </p:pic>
      <p:pic>
        <p:nvPicPr>
          <p:cNvPr id="59" name="Graphic 58" descr="Man with solid fill">
            <a:extLst>
              <a:ext uri="{FF2B5EF4-FFF2-40B4-BE49-F238E27FC236}">
                <a16:creationId xmlns:a16="http://schemas.microsoft.com/office/drawing/2014/main" id="{D80D5F0E-9686-5EBC-5671-FB58FA3FF13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6323076" y="2821877"/>
            <a:ext cx="457200" cy="457200"/>
          </a:xfrm>
          <a:prstGeom prst="rect">
            <a:avLst/>
          </a:prstGeom>
        </p:spPr>
      </p:pic>
      <p:pic>
        <p:nvPicPr>
          <p:cNvPr id="60" name="Graphic 59" descr="Man with solid fill">
            <a:extLst>
              <a:ext uri="{FF2B5EF4-FFF2-40B4-BE49-F238E27FC236}">
                <a16:creationId xmlns:a16="http://schemas.microsoft.com/office/drawing/2014/main" id="{718441C7-EFE5-029A-2594-6640E38A304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6560746" y="2822438"/>
            <a:ext cx="457200" cy="457200"/>
          </a:xfrm>
          <a:prstGeom prst="rect">
            <a:avLst/>
          </a:prstGeom>
        </p:spPr>
      </p:pic>
      <p:pic>
        <p:nvPicPr>
          <p:cNvPr id="61" name="Graphic 60" descr="Man with solid fill">
            <a:extLst>
              <a:ext uri="{FF2B5EF4-FFF2-40B4-BE49-F238E27FC236}">
                <a16:creationId xmlns:a16="http://schemas.microsoft.com/office/drawing/2014/main" id="{3C722AA8-7AF5-7FE5-C1C4-914E5243E3D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6807486" y="2816090"/>
            <a:ext cx="457200" cy="457200"/>
          </a:xfrm>
          <a:prstGeom prst="rect">
            <a:avLst/>
          </a:prstGeom>
        </p:spPr>
      </p:pic>
      <p:pic>
        <p:nvPicPr>
          <p:cNvPr id="67" name="Graphic 66" descr="Man with solid fill">
            <a:extLst>
              <a:ext uri="{FF2B5EF4-FFF2-40B4-BE49-F238E27FC236}">
                <a16:creationId xmlns:a16="http://schemas.microsoft.com/office/drawing/2014/main" id="{4B5466D5-390B-749A-0B55-D547DAEE81F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5856806" y="3519148"/>
            <a:ext cx="457200" cy="457200"/>
          </a:xfrm>
          <a:prstGeom prst="rect">
            <a:avLst/>
          </a:prstGeom>
        </p:spPr>
      </p:pic>
      <p:pic>
        <p:nvPicPr>
          <p:cNvPr id="68" name="Graphic 67" descr="Man with solid fill">
            <a:extLst>
              <a:ext uri="{FF2B5EF4-FFF2-40B4-BE49-F238E27FC236}">
                <a16:creationId xmlns:a16="http://schemas.microsoft.com/office/drawing/2014/main" id="{BBA25707-F3E2-85E9-1B3A-97CDC27B5E7E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5865876" y="4172131"/>
            <a:ext cx="457200" cy="457200"/>
          </a:xfrm>
          <a:prstGeom prst="rect">
            <a:avLst/>
          </a:prstGeom>
        </p:spPr>
      </p:pic>
      <p:pic>
        <p:nvPicPr>
          <p:cNvPr id="71" name="Graphic 70" descr="Man with solid fill">
            <a:extLst>
              <a:ext uri="{FF2B5EF4-FFF2-40B4-BE49-F238E27FC236}">
                <a16:creationId xmlns:a16="http://schemas.microsoft.com/office/drawing/2014/main" id="{010E0EDA-5589-D74E-CD77-1548EE4320AD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6018276" y="4324531"/>
            <a:ext cx="457200" cy="457200"/>
          </a:xfrm>
          <a:prstGeom prst="rect">
            <a:avLst/>
          </a:prstGeom>
        </p:spPr>
      </p:pic>
      <p:pic>
        <p:nvPicPr>
          <p:cNvPr id="72" name="Graphic 71" descr="Man with solid fill">
            <a:extLst>
              <a:ext uri="{FF2B5EF4-FFF2-40B4-BE49-F238E27FC236}">
                <a16:creationId xmlns:a16="http://schemas.microsoft.com/office/drawing/2014/main" id="{954CFD2F-3346-62CF-97E6-97888873A7E5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6170676" y="4476931"/>
            <a:ext cx="457200" cy="457200"/>
          </a:xfrm>
          <a:prstGeom prst="rect">
            <a:avLst/>
          </a:prstGeom>
        </p:spPr>
      </p:pic>
      <p:pic>
        <p:nvPicPr>
          <p:cNvPr id="73" name="Graphic 72" descr="Man with solid fill">
            <a:extLst>
              <a:ext uri="{FF2B5EF4-FFF2-40B4-BE49-F238E27FC236}">
                <a16:creationId xmlns:a16="http://schemas.microsoft.com/office/drawing/2014/main" id="{5FD5F1B8-4BB2-058A-B722-911540C4A50F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6323076" y="4629331"/>
            <a:ext cx="457200" cy="457200"/>
          </a:xfrm>
          <a:prstGeom prst="rect">
            <a:avLst/>
          </a:prstGeom>
        </p:spPr>
      </p:pic>
      <p:pic>
        <p:nvPicPr>
          <p:cNvPr id="84" name="Graphic 83" descr="Man with solid fill">
            <a:extLst>
              <a:ext uri="{FF2B5EF4-FFF2-40B4-BE49-F238E27FC236}">
                <a16:creationId xmlns:a16="http://schemas.microsoft.com/office/drawing/2014/main" id="{1E30177E-D7ED-37B6-881A-89ABA7C26144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6262878" y="4172131"/>
            <a:ext cx="457200" cy="457200"/>
          </a:xfrm>
          <a:prstGeom prst="rect">
            <a:avLst/>
          </a:prstGeom>
        </p:spPr>
      </p:pic>
      <p:pic>
        <p:nvPicPr>
          <p:cNvPr id="85" name="Graphic 84" descr="Man with solid fill">
            <a:extLst>
              <a:ext uri="{FF2B5EF4-FFF2-40B4-BE49-F238E27FC236}">
                <a16:creationId xmlns:a16="http://schemas.microsoft.com/office/drawing/2014/main" id="{0D9F8036-09F6-D24D-8FCF-0A16DE20B4D5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6415278" y="4324531"/>
            <a:ext cx="457200" cy="457200"/>
          </a:xfrm>
          <a:prstGeom prst="rect">
            <a:avLst/>
          </a:prstGeom>
        </p:spPr>
      </p:pic>
      <p:pic>
        <p:nvPicPr>
          <p:cNvPr id="86" name="Graphic 85" descr="Man with solid fill">
            <a:extLst>
              <a:ext uri="{FF2B5EF4-FFF2-40B4-BE49-F238E27FC236}">
                <a16:creationId xmlns:a16="http://schemas.microsoft.com/office/drawing/2014/main" id="{B3310135-3D31-ABB1-5D94-8058A824A47A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6567678" y="4476931"/>
            <a:ext cx="457200" cy="457200"/>
          </a:xfrm>
          <a:prstGeom prst="rect">
            <a:avLst/>
          </a:prstGeom>
        </p:spPr>
      </p:pic>
      <p:pic>
        <p:nvPicPr>
          <p:cNvPr id="87" name="Graphic 86" descr="Man with solid fill">
            <a:extLst>
              <a:ext uri="{FF2B5EF4-FFF2-40B4-BE49-F238E27FC236}">
                <a16:creationId xmlns:a16="http://schemas.microsoft.com/office/drawing/2014/main" id="{14EE449D-E5BD-CA52-27DA-536E3ADFDC84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6720078" y="4629331"/>
            <a:ext cx="457200" cy="457200"/>
          </a:xfrm>
          <a:prstGeom prst="rect">
            <a:avLst/>
          </a:prstGeom>
        </p:spPr>
      </p:pic>
      <p:pic>
        <p:nvPicPr>
          <p:cNvPr id="88" name="Graphic 87" descr="Man with solid fill">
            <a:extLst>
              <a:ext uri="{FF2B5EF4-FFF2-40B4-BE49-F238E27FC236}">
                <a16:creationId xmlns:a16="http://schemas.microsoft.com/office/drawing/2014/main" id="{F835E64E-8F30-D3D3-CA96-AD580A933E22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6664452" y="4188185"/>
            <a:ext cx="457200" cy="457200"/>
          </a:xfrm>
          <a:prstGeom prst="rect">
            <a:avLst/>
          </a:prstGeom>
        </p:spPr>
      </p:pic>
      <p:pic>
        <p:nvPicPr>
          <p:cNvPr id="89" name="Graphic 88" descr="Man with solid fill">
            <a:extLst>
              <a:ext uri="{FF2B5EF4-FFF2-40B4-BE49-F238E27FC236}">
                <a16:creationId xmlns:a16="http://schemas.microsoft.com/office/drawing/2014/main" id="{EBF07116-609A-45D5-30E4-3E5C0C426233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6816852" y="4340585"/>
            <a:ext cx="457200" cy="457200"/>
          </a:xfrm>
          <a:prstGeom prst="rect">
            <a:avLst/>
          </a:prstGeom>
        </p:spPr>
      </p:pic>
      <p:pic>
        <p:nvPicPr>
          <p:cNvPr id="90" name="Graphic 89" descr="Man with solid fill">
            <a:extLst>
              <a:ext uri="{FF2B5EF4-FFF2-40B4-BE49-F238E27FC236}">
                <a16:creationId xmlns:a16="http://schemas.microsoft.com/office/drawing/2014/main" id="{4071AF32-EB56-52D6-557B-63B14F0FC751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6969252" y="4492985"/>
            <a:ext cx="457200" cy="457200"/>
          </a:xfrm>
          <a:prstGeom prst="rect">
            <a:avLst/>
          </a:prstGeom>
        </p:spPr>
      </p:pic>
      <p:pic>
        <p:nvPicPr>
          <p:cNvPr id="91" name="Graphic 90" descr="Man with solid fill">
            <a:extLst>
              <a:ext uri="{FF2B5EF4-FFF2-40B4-BE49-F238E27FC236}">
                <a16:creationId xmlns:a16="http://schemas.microsoft.com/office/drawing/2014/main" id="{610506FA-3E35-EC27-4969-103918D0FD03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7121652" y="4645385"/>
            <a:ext cx="457200" cy="457200"/>
          </a:xfrm>
          <a:prstGeom prst="rect">
            <a:avLst/>
          </a:prstGeom>
        </p:spPr>
      </p:pic>
      <p:pic>
        <p:nvPicPr>
          <p:cNvPr id="92" name="Graphic 91" descr="Man with solid fill">
            <a:extLst>
              <a:ext uri="{FF2B5EF4-FFF2-40B4-BE49-F238E27FC236}">
                <a16:creationId xmlns:a16="http://schemas.microsoft.com/office/drawing/2014/main" id="{F6BDEADF-DB23-E5FF-5969-2CA2D1851FFC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7061454" y="4188185"/>
            <a:ext cx="457200" cy="457200"/>
          </a:xfrm>
          <a:prstGeom prst="rect">
            <a:avLst/>
          </a:prstGeom>
        </p:spPr>
      </p:pic>
      <p:pic>
        <p:nvPicPr>
          <p:cNvPr id="93" name="Graphic 92" descr="Man with solid fill">
            <a:extLst>
              <a:ext uri="{FF2B5EF4-FFF2-40B4-BE49-F238E27FC236}">
                <a16:creationId xmlns:a16="http://schemas.microsoft.com/office/drawing/2014/main" id="{35B07DC6-7632-686E-7CC1-8C7E9A133D94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7213854" y="4340585"/>
            <a:ext cx="457200" cy="457200"/>
          </a:xfrm>
          <a:prstGeom prst="rect">
            <a:avLst/>
          </a:prstGeom>
        </p:spPr>
      </p:pic>
      <p:pic>
        <p:nvPicPr>
          <p:cNvPr id="94" name="Graphic 93" descr="Man with solid fill">
            <a:extLst>
              <a:ext uri="{FF2B5EF4-FFF2-40B4-BE49-F238E27FC236}">
                <a16:creationId xmlns:a16="http://schemas.microsoft.com/office/drawing/2014/main" id="{67D8D3D0-482B-80FB-C097-FFBD5B2622F3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7366254" y="4492985"/>
            <a:ext cx="457200" cy="457200"/>
          </a:xfrm>
          <a:prstGeom prst="rect">
            <a:avLst/>
          </a:prstGeom>
        </p:spPr>
      </p:pic>
      <p:pic>
        <p:nvPicPr>
          <p:cNvPr id="95" name="Graphic 94" descr="Man with solid fill">
            <a:extLst>
              <a:ext uri="{FF2B5EF4-FFF2-40B4-BE49-F238E27FC236}">
                <a16:creationId xmlns:a16="http://schemas.microsoft.com/office/drawing/2014/main" id="{568281D0-2847-A13E-4A53-0F543CE579D0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7518654" y="4645385"/>
            <a:ext cx="457200" cy="457200"/>
          </a:xfrm>
          <a:prstGeom prst="rect">
            <a:avLst/>
          </a:prstGeom>
        </p:spPr>
      </p:pic>
      <p:pic>
        <p:nvPicPr>
          <p:cNvPr id="96" name="Graphic 95" descr="Man with solid fill">
            <a:extLst>
              <a:ext uri="{FF2B5EF4-FFF2-40B4-BE49-F238E27FC236}">
                <a16:creationId xmlns:a16="http://schemas.microsoft.com/office/drawing/2014/main" id="{E10E701A-39D4-6EA7-19CE-05BF4C7B2055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7432548" y="4188185"/>
            <a:ext cx="457200" cy="457200"/>
          </a:xfrm>
          <a:prstGeom prst="rect">
            <a:avLst/>
          </a:prstGeom>
        </p:spPr>
      </p:pic>
      <p:pic>
        <p:nvPicPr>
          <p:cNvPr id="97" name="Graphic 96" descr="Man with solid fill">
            <a:extLst>
              <a:ext uri="{FF2B5EF4-FFF2-40B4-BE49-F238E27FC236}">
                <a16:creationId xmlns:a16="http://schemas.microsoft.com/office/drawing/2014/main" id="{3404DA01-87D8-279A-62B1-F1E860F8C9EE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7584948" y="4340585"/>
            <a:ext cx="457200" cy="457200"/>
          </a:xfrm>
          <a:prstGeom prst="rect">
            <a:avLst/>
          </a:prstGeom>
        </p:spPr>
      </p:pic>
      <p:pic>
        <p:nvPicPr>
          <p:cNvPr id="98" name="Graphic 97" descr="Man with solid fill">
            <a:extLst>
              <a:ext uri="{FF2B5EF4-FFF2-40B4-BE49-F238E27FC236}">
                <a16:creationId xmlns:a16="http://schemas.microsoft.com/office/drawing/2014/main" id="{4B94259A-0F38-90D2-ADEF-365507D999AC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7737348" y="4492985"/>
            <a:ext cx="457200" cy="457200"/>
          </a:xfrm>
          <a:prstGeom prst="rect">
            <a:avLst/>
          </a:prstGeom>
        </p:spPr>
      </p:pic>
      <p:pic>
        <p:nvPicPr>
          <p:cNvPr id="99" name="Graphic 98" descr="Man with solid fill">
            <a:extLst>
              <a:ext uri="{FF2B5EF4-FFF2-40B4-BE49-F238E27FC236}">
                <a16:creationId xmlns:a16="http://schemas.microsoft.com/office/drawing/2014/main" id="{DFBFB07A-CF40-AB9E-D511-9338AC042464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7889748" y="4645385"/>
            <a:ext cx="457200" cy="457200"/>
          </a:xfrm>
          <a:prstGeom prst="rect">
            <a:avLst/>
          </a:prstGeom>
        </p:spPr>
      </p:pic>
      <p:pic>
        <p:nvPicPr>
          <p:cNvPr id="100" name="Graphic 99" descr="Man with solid fill">
            <a:extLst>
              <a:ext uri="{FF2B5EF4-FFF2-40B4-BE49-F238E27FC236}">
                <a16:creationId xmlns:a16="http://schemas.microsoft.com/office/drawing/2014/main" id="{6853E4D1-8145-EFB4-D45A-6998691FF666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7829550" y="4188185"/>
            <a:ext cx="457200" cy="457200"/>
          </a:xfrm>
          <a:prstGeom prst="rect">
            <a:avLst/>
          </a:prstGeom>
        </p:spPr>
      </p:pic>
      <p:pic>
        <p:nvPicPr>
          <p:cNvPr id="101" name="Graphic 100" descr="Man with solid fill">
            <a:extLst>
              <a:ext uri="{FF2B5EF4-FFF2-40B4-BE49-F238E27FC236}">
                <a16:creationId xmlns:a16="http://schemas.microsoft.com/office/drawing/2014/main" id="{8A6D559E-76C9-D97E-8997-17E5AC2951C5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7981950" y="4340585"/>
            <a:ext cx="457200" cy="457200"/>
          </a:xfrm>
          <a:prstGeom prst="rect">
            <a:avLst/>
          </a:prstGeom>
        </p:spPr>
      </p:pic>
      <p:pic>
        <p:nvPicPr>
          <p:cNvPr id="102" name="Graphic 101" descr="Man with solid fill">
            <a:extLst>
              <a:ext uri="{FF2B5EF4-FFF2-40B4-BE49-F238E27FC236}">
                <a16:creationId xmlns:a16="http://schemas.microsoft.com/office/drawing/2014/main" id="{8A52FB1B-D20D-0751-E47E-52C86C8D0560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8134350" y="4492985"/>
            <a:ext cx="457200" cy="457200"/>
          </a:xfrm>
          <a:prstGeom prst="rect">
            <a:avLst/>
          </a:prstGeom>
        </p:spPr>
      </p:pic>
      <p:pic>
        <p:nvPicPr>
          <p:cNvPr id="103" name="Graphic 102" descr="Man with solid fill">
            <a:extLst>
              <a:ext uri="{FF2B5EF4-FFF2-40B4-BE49-F238E27FC236}">
                <a16:creationId xmlns:a16="http://schemas.microsoft.com/office/drawing/2014/main" id="{94BC1732-97C2-1A0F-D851-5664D4ACA8D9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8286750" y="4645385"/>
            <a:ext cx="457200" cy="457200"/>
          </a:xfrm>
          <a:prstGeom prst="rect">
            <a:avLst/>
          </a:prstGeom>
        </p:spPr>
      </p:pic>
      <p:pic>
        <p:nvPicPr>
          <p:cNvPr id="104" name="Graphic 103" descr="Man with solid fill">
            <a:extLst>
              <a:ext uri="{FF2B5EF4-FFF2-40B4-BE49-F238E27FC236}">
                <a16:creationId xmlns:a16="http://schemas.microsoft.com/office/drawing/2014/main" id="{6DA10CFF-5FD7-5738-4BC4-114FFBED0179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8091678" y="4188185"/>
            <a:ext cx="457200" cy="457200"/>
          </a:xfrm>
          <a:prstGeom prst="rect">
            <a:avLst/>
          </a:prstGeom>
        </p:spPr>
      </p:pic>
      <p:pic>
        <p:nvPicPr>
          <p:cNvPr id="105" name="Graphic 104" descr="Man with solid fill">
            <a:extLst>
              <a:ext uri="{FF2B5EF4-FFF2-40B4-BE49-F238E27FC236}">
                <a16:creationId xmlns:a16="http://schemas.microsoft.com/office/drawing/2014/main" id="{8326F178-75EA-112F-118D-880541691562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8244078" y="4340585"/>
            <a:ext cx="457200" cy="457200"/>
          </a:xfrm>
          <a:prstGeom prst="rect">
            <a:avLst/>
          </a:prstGeom>
        </p:spPr>
      </p:pic>
      <p:pic>
        <p:nvPicPr>
          <p:cNvPr id="106" name="Graphic 105" descr="Man with solid fill">
            <a:extLst>
              <a:ext uri="{FF2B5EF4-FFF2-40B4-BE49-F238E27FC236}">
                <a16:creationId xmlns:a16="http://schemas.microsoft.com/office/drawing/2014/main" id="{ACD3ED87-710E-5CCA-FB7B-27196E849FCA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8396478" y="4492985"/>
            <a:ext cx="457200" cy="457200"/>
          </a:xfrm>
          <a:prstGeom prst="rect">
            <a:avLst/>
          </a:prstGeom>
        </p:spPr>
      </p:pic>
      <p:pic>
        <p:nvPicPr>
          <p:cNvPr id="107" name="Graphic 106" descr="Man with solid fill">
            <a:extLst>
              <a:ext uri="{FF2B5EF4-FFF2-40B4-BE49-F238E27FC236}">
                <a16:creationId xmlns:a16="http://schemas.microsoft.com/office/drawing/2014/main" id="{32AFC4C4-574B-D894-6454-5C6888C86ABB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8548878" y="4645385"/>
            <a:ext cx="457200" cy="457200"/>
          </a:xfrm>
          <a:prstGeom prst="rect">
            <a:avLst/>
          </a:prstGeom>
        </p:spPr>
      </p:pic>
      <p:pic>
        <p:nvPicPr>
          <p:cNvPr id="108" name="Graphic 107" descr="Man with solid fill">
            <a:extLst>
              <a:ext uri="{FF2B5EF4-FFF2-40B4-BE49-F238E27FC236}">
                <a16:creationId xmlns:a16="http://schemas.microsoft.com/office/drawing/2014/main" id="{08607451-AB81-5B9F-E26F-B1684FFC1F10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8488680" y="4188185"/>
            <a:ext cx="457200" cy="457200"/>
          </a:xfrm>
          <a:prstGeom prst="rect">
            <a:avLst/>
          </a:prstGeom>
        </p:spPr>
      </p:pic>
      <p:pic>
        <p:nvPicPr>
          <p:cNvPr id="109" name="Graphic 108" descr="Man with solid fill">
            <a:extLst>
              <a:ext uri="{FF2B5EF4-FFF2-40B4-BE49-F238E27FC236}">
                <a16:creationId xmlns:a16="http://schemas.microsoft.com/office/drawing/2014/main" id="{DBCCC3C9-DA23-84B7-04DB-BCB3DBE0147A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8641080" y="4340585"/>
            <a:ext cx="457200" cy="457200"/>
          </a:xfrm>
          <a:prstGeom prst="rect">
            <a:avLst/>
          </a:prstGeom>
        </p:spPr>
      </p:pic>
      <p:pic>
        <p:nvPicPr>
          <p:cNvPr id="110" name="Graphic 109" descr="Man with solid fill">
            <a:extLst>
              <a:ext uri="{FF2B5EF4-FFF2-40B4-BE49-F238E27FC236}">
                <a16:creationId xmlns:a16="http://schemas.microsoft.com/office/drawing/2014/main" id="{C83F9352-04B4-FB67-4F91-5200266548A7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8793480" y="4492985"/>
            <a:ext cx="457200" cy="457200"/>
          </a:xfrm>
          <a:prstGeom prst="rect">
            <a:avLst/>
          </a:prstGeom>
        </p:spPr>
      </p:pic>
      <p:pic>
        <p:nvPicPr>
          <p:cNvPr id="111" name="Graphic 110" descr="Man with solid fill">
            <a:extLst>
              <a:ext uri="{FF2B5EF4-FFF2-40B4-BE49-F238E27FC236}">
                <a16:creationId xmlns:a16="http://schemas.microsoft.com/office/drawing/2014/main" id="{E06A0732-F70C-CDB5-DE63-63A01CA64908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8945880" y="4645385"/>
            <a:ext cx="457200" cy="457200"/>
          </a:xfrm>
          <a:prstGeom prst="rect">
            <a:avLst/>
          </a:prstGeom>
        </p:spPr>
      </p:pic>
      <p:pic>
        <p:nvPicPr>
          <p:cNvPr id="112" name="Graphic 111" descr="Man with solid fill">
            <a:extLst>
              <a:ext uri="{FF2B5EF4-FFF2-40B4-BE49-F238E27FC236}">
                <a16:creationId xmlns:a16="http://schemas.microsoft.com/office/drawing/2014/main" id="{22E3ECF5-9067-E8D2-E3C5-9A1771DA9079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8849106" y="4219937"/>
            <a:ext cx="457200" cy="457200"/>
          </a:xfrm>
          <a:prstGeom prst="rect">
            <a:avLst/>
          </a:prstGeom>
        </p:spPr>
      </p:pic>
      <p:pic>
        <p:nvPicPr>
          <p:cNvPr id="113" name="Graphic 112" descr="Man with solid fill">
            <a:extLst>
              <a:ext uri="{FF2B5EF4-FFF2-40B4-BE49-F238E27FC236}">
                <a16:creationId xmlns:a16="http://schemas.microsoft.com/office/drawing/2014/main" id="{318DB5AE-E652-B44B-0CAA-64CDC511D4BE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9001506" y="4372337"/>
            <a:ext cx="457200" cy="457200"/>
          </a:xfrm>
          <a:prstGeom prst="rect">
            <a:avLst/>
          </a:prstGeom>
        </p:spPr>
      </p:pic>
      <p:pic>
        <p:nvPicPr>
          <p:cNvPr id="114" name="Graphic 113" descr="Man with solid fill">
            <a:extLst>
              <a:ext uri="{FF2B5EF4-FFF2-40B4-BE49-F238E27FC236}">
                <a16:creationId xmlns:a16="http://schemas.microsoft.com/office/drawing/2014/main" id="{7CC7B000-B6EA-685A-E032-AA3093179152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9153906" y="4524737"/>
            <a:ext cx="457200" cy="457200"/>
          </a:xfrm>
          <a:prstGeom prst="rect">
            <a:avLst/>
          </a:prstGeom>
        </p:spPr>
      </p:pic>
      <p:pic>
        <p:nvPicPr>
          <p:cNvPr id="115" name="Graphic 114" descr="Man with solid fill">
            <a:extLst>
              <a:ext uri="{FF2B5EF4-FFF2-40B4-BE49-F238E27FC236}">
                <a16:creationId xmlns:a16="http://schemas.microsoft.com/office/drawing/2014/main" id="{81D0CD74-AEEC-06D5-7276-0D77AB5545A3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9306306" y="4677137"/>
            <a:ext cx="457200" cy="457200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28CC70D2-58F2-16FE-6CA5-1F1471D0CB36}"/>
              </a:ext>
            </a:extLst>
          </p:cNvPr>
          <p:cNvSpPr/>
          <p:nvPr/>
        </p:nvSpPr>
        <p:spPr>
          <a:xfrm>
            <a:off x="514350" y="2734601"/>
            <a:ext cx="7004304" cy="1469638"/>
          </a:xfrm>
          <a:custGeom>
            <a:avLst/>
            <a:gdLst>
              <a:gd name="csX0" fmla="*/ 0 w 7004304"/>
              <a:gd name="csY0" fmla="*/ 0 h 1469638"/>
              <a:gd name="csX1" fmla="*/ 7004304 w 7004304"/>
              <a:gd name="csY1" fmla="*/ 0 h 1469638"/>
              <a:gd name="csX2" fmla="*/ 7004304 w 7004304"/>
              <a:gd name="csY2" fmla="*/ 1469638 h 1469638"/>
              <a:gd name="csX3" fmla="*/ 0 w 7004304"/>
              <a:gd name="csY3" fmla="*/ 1469638 h 1469638"/>
              <a:gd name="csX4" fmla="*/ 0 w 7004304"/>
              <a:gd name="csY4" fmla="*/ 0 h 146963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</a:cxnLst>
            <a:rect l="l" t="t" r="r" b="b"/>
            <a:pathLst>
              <a:path w="7004304" h="1469638" extrusionOk="0">
                <a:moveTo>
                  <a:pt x="0" y="0"/>
                </a:moveTo>
                <a:cubicBezTo>
                  <a:pt x="2241661" y="-101487"/>
                  <a:pt x="4781861" y="-162162"/>
                  <a:pt x="7004304" y="0"/>
                </a:cubicBezTo>
                <a:cubicBezTo>
                  <a:pt x="7012815" y="451180"/>
                  <a:pt x="7009439" y="1098441"/>
                  <a:pt x="7004304" y="1469638"/>
                </a:cubicBezTo>
                <a:cubicBezTo>
                  <a:pt x="6279205" y="1519703"/>
                  <a:pt x="1540882" y="1311189"/>
                  <a:pt x="0" y="1469638"/>
                </a:cubicBezTo>
                <a:cubicBezTo>
                  <a:pt x="-5469" y="1304575"/>
                  <a:pt x="123070" y="596778"/>
                  <a:pt x="0" y="0"/>
                </a:cubicBezTo>
                <a:close/>
              </a:path>
            </a:pathLst>
          </a:custGeom>
          <a:noFill/>
          <a:ln w="38100">
            <a:extLst>
              <a:ext uri="{C807C97D-BFC1-408E-A445-0C87EB9F89A2}">
                <ask:lineSketchStyleProps xmlns:ask="http://schemas.microsoft.com/office/drawing/2018/sketchyshapes" sd="981765707">
                  <a:prstGeom prst="rect">
                    <a:avLst/>
                  </a:prstGeom>
                  <ask:type>
                    <ask:lineSketchCurved/>
                  </ask:type>
                </ask:lineSketchStyleProps>
              </a:ext>
            </a:extLst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A7EF3E5C-5F2A-175E-C1E0-8267675C475C}"/>
              </a:ext>
            </a:extLst>
          </p:cNvPr>
          <p:cNvSpPr txBox="1"/>
          <p:nvPr/>
        </p:nvSpPr>
        <p:spPr>
          <a:xfrm>
            <a:off x="8609838" y="3055051"/>
            <a:ext cx="2654660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500" dirty="0"/>
              <a:t>Ledargruppen</a:t>
            </a:r>
          </a:p>
        </p:txBody>
      </p:sp>
      <p:sp>
        <p:nvSpPr>
          <p:cNvPr id="15" name="Arrow: Right 14">
            <a:extLst>
              <a:ext uri="{FF2B5EF4-FFF2-40B4-BE49-F238E27FC236}">
                <a16:creationId xmlns:a16="http://schemas.microsoft.com/office/drawing/2014/main" id="{7EFE5603-DD22-E4B0-5BA7-FC5A2DD2FCFB}"/>
              </a:ext>
            </a:extLst>
          </p:cNvPr>
          <p:cNvSpPr/>
          <p:nvPr/>
        </p:nvSpPr>
        <p:spPr>
          <a:xfrm>
            <a:off x="7712816" y="3044690"/>
            <a:ext cx="775864" cy="619239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914729412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8E28009-CBE2-8374-8E62-E24CC825E60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EEB4F1-69FA-5EB0-EA17-941A0C8EFF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sv-SE" sz="5400" dirty="0"/>
              <a:t>Poolspel – planerade cuper</a:t>
            </a: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3AF79440-956A-EF02-3D7E-8FF8A942EC1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61650" y="4412719"/>
            <a:ext cx="2335941" cy="1909423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80574A14-E665-DC84-F3F8-61D22ED1F74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22784" y="1609726"/>
            <a:ext cx="8930478" cy="5102828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DEC57F79-17A0-7924-8D9F-E5BF9A74BC2E}"/>
              </a:ext>
            </a:extLst>
          </p:cNvPr>
          <p:cNvSpPr txBox="1"/>
          <p:nvPr/>
        </p:nvSpPr>
        <p:spPr>
          <a:xfrm>
            <a:off x="1367041" y="5648368"/>
            <a:ext cx="115001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Här är vi nu!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FA0632A-B85F-7A33-1B1C-9A907C84C2AF}"/>
              </a:ext>
            </a:extLst>
          </p:cNvPr>
          <p:cNvSpPr txBox="1"/>
          <p:nvPr/>
        </p:nvSpPr>
        <p:spPr>
          <a:xfrm>
            <a:off x="8420537" y="6159551"/>
            <a:ext cx="34231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i="1" dirty="0"/>
              <a:t>*Väldigt oskalenligt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AF383130-1C25-86FA-05FA-E02B91A58C07}"/>
              </a:ext>
            </a:extLst>
          </p:cNvPr>
          <p:cNvSpPr/>
          <p:nvPr/>
        </p:nvSpPr>
        <p:spPr>
          <a:xfrm>
            <a:off x="2761650" y="1545432"/>
            <a:ext cx="932397" cy="409575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200" dirty="0"/>
              <a:t>Aroscupen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9E3DEAA0-7FE9-911F-A3B1-3F445B080FF6}"/>
              </a:ext>
            </a:extLst>
          </p:cNvPr>
          <p:cNvSpPr/>
          <p:nvPr/>
        </p:nvSpPr>
        <p:spPr>
          <a:xfrm>
            <a:off x="4266339" y="1545432"/>
            <a:ext cx="1199617" cy="664368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200" dirty="0"/>
              <a:t>Cup i strängnäs eller Örebro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E88286FD-CB13-6D10-76ED-9211CAE5080F}"/>
              </a:ext>
            </a:extLst>
          </p:cNvPr>
          <p:cNvCxnSpPr/>
          <p:nvPr/>
        </p:nvCxnSpPr>
        <p:spPr>
          <a:xfrm>
            <a:off x="3227848" y="1877616"/>
            <a:ext cx="0" cy="3323034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89353EB3-FB3D-19AD-39DB-9878CC9AADB4}"/>
              </a:ext>
            </a:extLst>
          </p:cNvPr>
          <p:cNvCxnSpPr/>
          <p:nvPr/>
        </p:nvCxnSpPr>
        <p:spPr>
          <a:xfrm>
            <a:off x="4866148" y="1877616"/>
            <a:ext cx="0" cy="3323034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03903758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B9E38A0-B1CB-EBB1-60FA-9A9CCDC11F9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51F247A-EC77-C06A-A763-A893A597DD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B214A8F-571D-BFE0-8745-C7E4D953D24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8200" y="451381"/>
            <a:ext cx="10512552" cy="4066540"/>
          </a:xfrm>
        </p:spPr>
        <p:txBody>
          <a:bodyPr anchor="b">
            <a:normAutofit/>
          </a:bodyPr>
          <a:lstStyle/>
          <a:p>
            <a:pPr algn="l"/>
            <a:r>
              <a:rPr lang="sv-SE" sz="6600" dirty="0"/>
              <a:t>Frågor? Reflektion?</a:t>
            </a:r>
          </a:p>
        </p:txBody>
      </p:sp>
      <p:sp>
        <p:nvSpPr>
          <p:cNvPr id="10" name="sketch line">
            <a:extLst>
              <a:ext uri="{FF2B5EF4-FFF2-40B4-BE49-F238E27FC236}">
                <a16:creationId xmlns:a16="http://schemas.microsoft.com/office/drawing/2014/main" id="{30B592A7-F67D-74CA-6136-532D871F792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38200" y="4718595"/>
            <a:ext cx="5410200" cy="18288"/>
          </a:xfrm>
          <a:custGeom>
            <a:avLst/>
            <a:gdLst>
              <a:gd name="csX0" fmla="*/ 0 w 5410200"/>
              <a:gd name="csY0" fmla="*/ 0 h 18288"/>
              <a:gd name="csX1" fmla="*/ 568071 w 5410200"/>
              <a:gd name="csY1" fmla="*/ 0 h 18288"/>
              <a:gd name="csX2" fmla="*/ 1298448 w 5410200"/>
              <a:gd name="csY2" fmla="*/ 0 h 18288"/>
              <a:gd name="csX3" fmla="*/ 1920621 w 5410200"/>
              <a:gd name="csY3" fmla="*/ 0 h 18288"/>
              <a:gd name="csX4" fmla="*/ 2488692 w 5410200"/>
              <a:gd name="csY4" fmla="*/ 0 h 18288"/>
              <a:gd name="csX5" fmla="*/ 3219069 w 5410200"/>
              <a:gd name="csY5" fmla="*/ 0 h 18288"/>
              <a:gd name="csX6" fmla="*/ 3895344 w 5410200"/>
              <a:gd name="csY6" fmla="*/ 0 h 18288"/>
              <a:gd name="csX7" fmla="*/ 4571619 w 5410200"/>
              <a:gd name="csY7" fmla="*/ 0 h 18288"/>
              <a:gd name="csX8" fmla="*/ 5410200 w 5410200"/>
              <a:gd name="csY8" fmla="*/ 0 h 18288"/>
              <a:gd name="csX9" fmla="*/ 5410200 w 5410200"/>
              <a:gd name="csY9" fmla="*/ 18288 h 18288"/>
              <a:gd name="csX10" fmla="*/ 4842129 w 5410200"/>
              <a:gd name="csY10" fmla="*/ 18288 h 18288"/>
              <a:gd name="csX11" fmla="*/ 4328160 w 5410200"/>
              <a:gd name="csY11" fmla="*/ 18288 h 18288"/>
              <a:gd name="csX12" fmla="*/ 3597783 w 5410200"/>
              <a:gd name="csY12" fmla="*/ 18288 h 18288"/>
              <a:gd name="csX13" fmla="*/ 3029712 w 5410200"/>
              <a:gd name="csY13" fmla="*/ 18288 h 18288"/>
              <a:gd name="csX14" fmla="*/ 2299335 w 5410200"/>
              <a:gd name="csY14" fmla="*/ 18288 h 18288"/>
              <a:gd name="csX15" fmla="*/ 1514856 w 5410200"/>
              <a:gd name="csY15" fmla="*/ 18288 h 18288"/>
              <a:gd name="csX16" fmla="*/ 892683 w 5410200"/>
              <a:gd name="csY16" fmla="*/ 18288 h 18288"/>
              <a:gd name="csX17" fmla="*/ 0 w 5410200"/>
              <a:gd name="csY17" fmla="*/ 18288 h 18288"/>
              <a:gd name="csX18" fmla="*/ 0 w 5410200"/>
              <a:gd name="csY18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</a:cxnLst>
            <a:rect l="l" t="t" r="r" b="b"/>
            <a:pathLst>
              <a:path w="5410200" h="18288" fill="none" extrusionOk="0">
                <a:moveTo>
                  <a:pt x="0" y="0"/>
                </a:moveTo>
                <a:cubicBezTo>
                  <a:pt x="163050" y="-18707"/>
                  <a:pt x="319321" y="-16364"/>
                  <a:pt x="568071" y="0"/>
                </a:cubicBezTo>
                <a:cubicBezTo>
                  <a:pt x="816821" y="16364"/>
                  <a:pt x="1013224" y="-7268"/>
                  <a:pt x="1298448" y="0"/>
                </a:cubicBezTo>
                <a:cubicBezTo>
                  <a:pt x="1583672" y="7268"/>
                  <a:pt x="1631711" y="-3367"/>
                  <a:pt x="1920621" y="0"/>
                </a:cubicBezTo>
                <a:cubicBezTo>
                  <a:pt x="2209531" y="3367"/>
                  <a:pt x="2364420" y="-19184"/>
                  <a:pt x="2488692" y="0"/>
                </a:cubicBezTo>
                <a:cubicBezTo>
                  <a:pt x="2612964" y="19184"/>
                  <a:pt x="3023298" y="-34627"/>
                  <a:pt x="3219069" y="0"/>
                </a:cubicBezTo>
                <a:cubicBezTo>
                  <a:pt x="3414840" y="34627"/>
                  <a:pt x="3656810" y="24043"/>
                  <a:pt x="3895344" y="0"/>
                </a:cubicBezTo>
                <a:cubicBezTo>
                  <a:pt x="4133879" y="-24043"/>
                  <a:pt x="4393984" y="-19577"/>
                  <a:pt x="4571619" y="0"/>
                </a:cubicBezTo>
                <a:cubicBezTo>
                  <a:pt x="4749255" y="19577"/>
                  <a:pt x="5179928" y="-6281"/>
                  <a:pt x="5410200" y="0"/>
                </a:cubicBezTo>
                <a:cubicBezTo>
                  <a:pt x="5410730" y="6954"/>
                  <a:pt x="5410934" y="12839"/>
                  <a:pt x="5410200" y="18288"/>
                </a:cubicBezTo>
                <a:cubicBezTo>
                  <a:pt x="5139060" y="6751"/>
                  <a:pt x="5121593" y="31035"/>
                  <a:pt x="4842129" y="18288"/>
                </a:cubicBezTo>
                <a:cubicBezTo>
                  <a:pt x="4562665" y="5541"/>
                  <a:pt x="4448273" y="9487"/>
                  <a:pt x="4328160" y="18288"/>
                </a:cubicBezTo>
                <a:cubicBezTo>
                  <a:pt x="4208047" y="27089"/>
                  <a:pt x="3760936" y="22567"/>
                  <a:pt x="3597783" y="18288"/>
                </a:cubicBezTo>
                <a:cubicBezTo>
                  <a:pt x="3434630" y="14009"/>
                  <a:pt x="3299718" y="33213"/>
                  <a:pt x="3029712" y="18288"/>
                </a:cubicBezTo>
                <a:cubicBezTo>
                  <a:pt x="2759706" y="3363"/>
                  <a:pt x="2640159" y="27394"/>
                  <a:pt x="2299335" y="18288"/>
                </a:cubicBezTo>
                <a:cubicBezTo>
                  <a:pt x="1958511" y="9182"/>
                  <a:pt x="1801186" y="28985"/>
                  <a:pt x="1514856" y="18288"/>
                </a:cubicBezTo>
                <a:cubicBezTo>
                  <a:pt x="1228526" y="7591"/>
                  <a:pt x="1063509" y="-5305"/>
                  <a:pt x="892683" y="18288"/>
                </a:cubicBezTo>
                <a:cubicBezTo>
                  <a:pt x="721857" y="41881"/>
                  <a:pt x="186945" y="-20897"/>
                  <a:pt x="0" y="18288"/>
                </a:cubicBezTo>
                <a:cubicBezTo>
                  <a:pt x="-570" y="9279"/>
                  <a:pt x="132" y="5100"/>
                  <a:pt x="0" y="0"/>
                </a:cubicBezTo>
                <a:close/>
              </a:path>
              <a:path w="5410200" h="18288" stroke="0" extrusionOk="0">
                <a:moveTo>
                  <a:pt x="0" y="0"/>
                </a:moveTo>
                <a:cubicBezTo>
                  <a:pt x="285096" y="-4925"/>
                  <a:pt x="376456" y="22268"/>
                  <a:pt x="622173" y="0"/>
                </a:cubicBezTo>
                <a:cubicBezTo>
                  <a:pt x="867890" y="-22268"/>
                  <a:pt x="1031392" y="7228"/>
                  <a:pt x="1136142" y="0"/>
                </a:cubicBezTo>
                <a:cubicBezTo>
                  <a:pt x="1240892" y="-7228"/>
                  <a:pt x="1561853" y="9877"/>
                  <a:pt x="1920621" y="0"/>
                </a:cubicBezTo>
                <a:cubicBezTo>
                  <a:pt x="2279389" y="-9877"/>
                  <a:pt x="2367255" y="19546"/>
                  <a:pt x="2542794" y="0"/>
                </a:cubicBezTo>
                <a:cubicBezTo>
                  <a:pt x="2718333" y="-19546"/>
                  <a:pt x="2866732" y="-22226"/>
                  <a:pt x="3164967" y="0"/>
                </a:cubicBezTo>
                <a:cubicBezTo>
                  <a:pt x="3463202" y="22226"/>
                  <a:pt x="3568055" y="-2765"/>
                  <a:pt x="3949446" y="0"/>
                </a:cubicBezTo>
                <a:cubicBezTo>
                  <a:pt x="4330837" y="2765"/>
                  <a:pt x="4287895" y="10557"/>
                  <a:pt x="4517517" y="0"/>
                </a:cubicBezTo>
                <a:cubicBezTo>
                  <a:pt x="4747139" y="-10557"/>
                  <a:pt x="5149588" y="8716"/>
                  <a:pt x="5410200" y="0"/>
                </a:cubicBezTo>
                <a:cubicBezTo>
                  <a:pt x="5409517" y="5414"/>
                  <a:pt x="5409480" y="12510"/>
                  <a:pt x="5410200" y="18288"/>
                </a:cubicBezTo>
                <a:cubicBezTo>
                  <a:pt x="5163327" y="41494"/>
                  <a:pt x="5008749" y="10693"/>
                  <a:pt x="4842129" y="18288"/>
                </a:cubicBezTo>
                <a:cubicBezTo>
                  <a:pt x="4675509" y="25883"/>
                  <a:pt x="4433401" y="-615"/>
                  <a:pt x="4165854" y="18288"/>
                </a:cubicBezTo>
                <a:cubicBezTo>
                  <a:pt x="3898308" y="37191"/>
                  <a:pt x="3809032" y="-8710"/>
                  <a:pt x="3543681" y="18288"/>
                </a:cubicBezTo>
                <a:cubicBezTo>
                  <a:pt x="3278330" y="45286"/>
                  <a:pt x="3073876" y="-15917"/>
                  <a:pt x="2759202" y="18288"/>
                </a:cubicBezTo>
                <a:cubicBezTo>
                  <a:pt x="2444528" y="52493"/>
                  <a:pt x="2204144" y="3372"/>
                  <a:pt x="1974723" y="18288"/>
                </a:cubicBezTo>
                <a:cubicBezTo>
                  <a:pt x="1745302" y="33204"/>
                  <a:pt x="1602335" y="31490"/>
                  <a:pt x="1406652" y="18288"/>
                </a:cubicBezTo>
                <a:cubicBezTo>
                  <a:pt x="1210969" y="5086"/>
                  <a:pt x="923948" y="3161"/>
                  <a:pt x="730377" y="18288"/>
                </a:cubicBezTo>
                <a:cubicBezTo>
                  <a:pt x="536806" y="33415"/>
                  <a:pt x="336496" y="-141"/>
                  <a:pt x="0" y="18288"/>
                </a:cubicBezTo>
                <a:cubicBezTo>
                  <a:pt x="-306" y="11061"/>
                  <a:pt x="-655" y="7751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72974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2F45E0F-3C86-858B-90C1-3EFFBD4D01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81D31FE-4BC0-AD60-FC76-6FF327F4E7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7BE7B84-434F-F5DB-8EDD-3D2520EB1D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sv-SE" sz="5400" dirty="0"/>
              <a:t>Intro</a:t>
            </a:r>
          </a:p>
        </p:txBody>
      </p:sp>
      <p:sp>
        <p:nvSpPr>
          <p:cNvPr id="10" name="sketch line">
            <a:extLst>
              <a:ext uri="{FF2B5EF4-FFF2-40B4-BE49-F238E27FC236}">
                <a16:creationId xmlns:a16="http://schemas.microsoft.com/office/drawing/2014/main" id="{8EBA9418-B439-19D2-6058-F94740EBB4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9036" y="1677373"/>
            <a:ext cx="10853928" cy="18288"/>
          </a:xfrm>
          <a:custGeom>
            <a:avLst/>
            <a:gdLst>
              <a:gd name="csX0" fmla="*/ 0 w 10853928"/>
              <a:gd name="csY0" fmla="*/ 0 h 18288"/>
              <a:gd name="csX1" fmla="*/ 461292 w 10853928"/>
              <a:gd name="csY1" fmla="*/ 0 h 18288"/>
              <a:gd name="csX2" fmla="*/ 1139662 w 10853928"/>
              <a:gd name="csY2" fmla="*/ 0 h 18288"/>
              <a:gd name="csX3" fmla="*/ 1926572 w 10853928"/>
              <a:gd name="csY3" fmla="*/ 0 h 18288"/>
              <a:gd name="csX4" fmla="*/ 2279325 w 10853928"/>
              <a:gd name="csY4" fmla="*/ 0 h 18288"/>
              <a:gd name="csX5" fmla="*/ 2632078 w 10853928"/>
              <a:gd name="csY5" fmla="*/ 0 h 18288"/>
              <a:gd name="csX6" fmla="*/ 3527527 w 10853928"/>
              <a:gd name="csY6" fmla="*/ 0 h 18288"/>
              <a:gd name="csX7" fmla="*/ 4205897 w 10853928"/>
              <a:gd name="csY7" fmla="*/ 0 h 18288"/>
              <a:gd name="csX8" fmla="*/ 4558650 w 10853928"/>
              <a:gd name="csY8" fmla="*/ 0 h 18288"/>
              <a:gd name="csX9" fmla="*/ 5237020 w 10853928"/>
              <a:gd name="csY9" fmla="*/ 0 h 18288"/>
              <a:gd name="csX10" fmla="*/ 6132469 w 10853928"/>
              <a:gd name="csY10" fmla="*/ 0 h 18288"/>
              <a:gd name="csX11" fmla="*/ 6702301 w 10853928"/>
              <a:gd name="csY11" fmla="*/ 0 h 18288"/>
              <a:gd name="csX12" fmla="*/ 7272132 w 10853928"/>
              <a:gd name="csY12" fmla="*/ 0 h 18288"/>
              <a:gd name="csX13" fmla="*/ 7950502 w 10853928"/>
              <a:gd name="csY13" fmla="*/ 0 h 18288"/>
              <a:gd name="csX14" fmla="*/ 8737412 w 10853928"/>
              <a:gd name="csY14" fmla="*/ 0 h 18288"/>
              <a:gd name="csX15" fmla="*/ 9524322 w 10853928"/>
              <a:gd name="csY15" fmla="*/ 0 h 18288"/>
              <a:gd name="csX16" fmla="*/ 10853928 w 10853928"/>
              <a:gd name="csY16" fmla="*/ 0 h 18288"/>
              <a:gd name="csX17" fmla="*/ 10853928 w 10853928"/>
              <a:gd name="csY17" fmla="*/ 18288 h 18288"/>
              <a:gd name="csX18" fmla="*/ 10392636 w 10853928"/>
              <a:gd name="csY18" fmla="*/ 18288 h 18288"/>
              <a:gd name="csX19" fmla="*/ 9497187 w 10853928"/>
              <a:gd name="csY19" fmla="*/ 18288 h 18288"/>
              <a:gd name="csX20" fmla="*/ 8818817 w 10853928"/>
              <a:gd name="csY20" fmla="*/ 18288 h 18288"/>
              <a:gd name="csX21" fmla="*/ 8466064 w 10853928"/>
              <a:gd name="csY21" fmla="*/ 18288 h 18288"/>
              <a:gd name="csX22" fmla="*/ 7787693 w 10853928"/>
              <a:gd name="csY22" fmla="*/ 18288 h 18288"/>
              <a:gd name="csX23" fmla="*/ 7217862 w 10853928"/>
              <a:gd name="csY23" fmla="*/ 18288 h 18288"/>
              <a:gd name="csX24" fmla="*/ 6648031 w 10853928"/>
              <a:gd name="csY24" fmla="*/ 18288 h 18288"/>
              <a:gd name="csX25" fmla="*/ 6078200 w 10853928"/>
              <a:gd name="csY25" fmla="*/ 18288 h 18288"/>
              <a:gd name="csX26" fmla="*/ 5508368 w 10853928"/>
              <a:gd name="csY26" fmla="*/ 18288 h 18288"/>
              <a:gd name="csX27" fmla="*/ 4721459 w 10853928"/>
              <a:gd name="csY27" fmla="*/ 18288 h 18288"/>
              <a:gd name="csX28" fmla="*/ 4043088 w 10853928"/>
              <a:gd name="csY28" fmla="*/ 18288 h 18288"/>
              <a:gd name="csX29" fmla="*/ 3690336 w 10853928"/>
              <a:gd name="csY29" fmla="*/ 18288 h 18288"/>
              <a:gd name="csX30" fmla="*/ 3120504 w 10853928"/>
              <a:gd name="csY30" fmla="*/ 18288 h 18288"/>
              <a:gd name="csX31" fmla="*/ 2333595 w 10853928"/>
              <a:gd name="csY31" fmla="*/ 18288 h 18288"/>
              <a:gd name="csX32" fmla="*/ 1872303 w 10853928"/>
              <a:gd name="csY32" fmla="*/ 18288 h 18288"/>
              <a:gd name="csX33" fmla="*/ 976854 w 10853928"/>
              <a:gd name="csY33" fmla="*/ 18288 h 18288"/>
              <a:gd name="csX34" fmla="*/ 0 w 10853928"/>
              <a:gd name="csY34" fmla="*/ 18288 h 18288"/>
              <a:gd name="csX35" fmla="*/ 0 w 10853928"/>
              <a:gd name="csY35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  <a:cxn ang="0">
                <a:pos x="csX34" y="csY34"/>
              </a:cxn>
              <a:cxn ang="0">
                <a:pos x="csX35" y="csY35"/>
              </a:cxn>
            </a:cxnLst>
            <a:rect l="l" t="t" r="r" b="b"/>
            <a:pathLst>
              <a:path w="10853928" h="18288" fill="none" extrusionOk="0">
                <a:moveTo>
                  <a:pt x="0" y="0"/>
                </a:moveTo>
                <a:cubicBezTo>
                  <a:pt x="146993" y="-19076"/>
                  <a:pt x="347684" y="-4790"/>
                  <a:pt x="461292" y="0"/>
                </a:cubicBezTo>
                <a:cubicBezTo>
                  <a:pt x="574900" y="4790"/>
                  <a:pt x="808367" y="19821"/>
                  <a:pt x="1139662" y="0"/>
                </a:cubicBezTo>
                <a:cubicBezTo>
                  <a:pt x="1470957" y="-19821"/>
                  <a:pt x="1627405" y="5721"/>
                  <a:pt x="1926572" y="0"/>
                </a:cubicBezTo>
                <a:cubicBezTo>
                  <a:pt x="2225739" y="-5721"/>
                  <a:pt x="2137730" y="-3235"/>
                  <a:pt x="2279325" y="0"/>
                </a:cubicBezTo>
                <a:cubicBezTo>
                  <a:pt x="2420920" y="3235"/>
                  <a:pt x="2456518" y="9685"/>
                  <a:pt x="2632078" y="0"/>
                </a:cubicBezTo>
                <a:cubicBezTo>
                  <a:pt x="2807638" y="-9685"/>
                  <a:pt x="3211516" y="-43007"/>
                  <a:pt x="3527527" y="0"/>
                </a:cubicBezTo>
                <a:cubicBezTo>
                  <a:pt x="3843538" y="43007"/>
                  <a:pt x="4058833" y="22042"/>
                  <a:pt x="4205897" y="0"/>
                </a:cubicBezTo>
                <a:cubicBezTo>
                  <a:pt x="4352961" y="-22042"/>
                  <a:pt x="4474805" y="-11846"/>
                  <a:pt x="4558650" y="0"/>
                </a:cubicBezTo>
                <a:cubicBezTo>
                  <a:pt x="4642495" y="11846"/>
                  <a:pt x="5041928" y="-6069"/>
                  <a:pt x="5237020" y="0"/>
                </a:cubicBezTo>
                <a:cubicBezTo>
                  <a:pt x="5432112" y="6069"/>
                  <a:pt x="5943266" y="-17479"/>
                  <a:pt x="6132469" y="0"/>
                </a:cubicBezTo>
                <a:cubicBezTo>
                  <a:pt x="6321672" y="17479"/>
                  <a:pt x="6483872" y="26234"/>
                  <a:pt x="6702301" y="0"/>
                </a:cubicBezTo>
                <a:cubicBezTo>
                  <a:pt x="6920730" y="-26234"/>
                  <a:pt x="6991194" y="-15156"/>
                  <a:pt x="7272132" y="0"/>
                </a:cubicBezTo>
                <a:cubicBezTo>
                  <a:pt x="7553070" y="15156"/>
                  <a:pt x="7684444" y="-32961"/>
                  <a:pt x="7950502" y="0"/>
                </a:cubicBezTo>
                <a:cubicBezTo>
                  <a:pt x="8216560" y="32961"/>
                  <a:pt x="8493290" y="-10491"/>
                  <a:pt x="8737412" y="0"/>
                </a:cubicBezTo>
                <a:cubicBezTo>
                  <a:pt x="8981534" y="10491"/>
                  <a:pt x="9191586" y="-13899"/>
                  <a:pt x="9524322" y="0"/>
                </a:cubicBezTo>
                <a:cubicBezTo>
                  <a:pt x="9857058" y="13899"/>
                  <a:pt x="10297509" y="7485"/>
                  <a:pt x="10853928" y="0"/>
                </a:cubicBezTo>
                <a:cubicBezTo>
                  <a:pt x="10854574" y="4451"/>
                  <a:pt x="10854418" y="9226"/>
                  <a:pt x="10853928" y="18288"/>
                </a:cubicBezTo>
                <a:cubicBezTo>
                  <a:pt x="10691638" y="28522"/>
                  <a:pt x="10574319" y="29578"/>
                  <a:pt x="10392636" y="18288"/>
                </a:cubicBezTo>
                <a:cubicBezTo>
                  <a:pt x="10210953" y="6998"/>
                  <a:pt x="9836277" y="-16742"/>
                  <a:pt x="9497187" y="18288"/>
                </a:cubicBezTo>
                <a:cubicBezTo>
                  <a:pt x="9158097" y="53318"/>
                  <a:pt x="9119479" y="30714"/>
                  <a:pt x="8818817" y="18288"/>
                </a:cubicBezTo>
                <a:cubicBezTo>
                  <a:pt x="8518155" y="5863"/>
                  <a:pt x="8640037" y="6483"/>
                  <a:pt x="8466064" y="18288"/>
                </a:cubicBezTo>
                <a:cubicBezTo>
                  <a:pt x="8292091" y="30093"/>
                  <a:pt x="7997656" y="18914"/>
                  <a:pt x="7787693" y="18288"/>
                </a:cubicBezTo>
                <a:cubicBezTo>
                  <a:pt x="7577730" y="17662"/>
                  <a:pt x="7412468" y="21416"/>
                  <a:pt x="7217862" y="18288"/>
                </a:cubicBezTo>
                <a:cubicBezTo>
                  <a:pt x="7023256" y="15160"/>
                  <a:pt x="6898018" y="14824"/>
                  <a:pt x="6648031" y="18288"/>
                </a:cubicBezTo>
                <a:cubicBezTo>
                  <a:pt x="6398044" y="21752"/>
                  <a:pt x="6254402" y="38625"/>
                  <a:pt x="6078200" y="18288"/>
                </a:cubicBezTo>
                <a:cubicBezTo>
                  <a:pt x="5901998" y="-2049"/>
                  <a:pt x="5622886" y="3213"/>
                  <a:pt x="5508368" y="18288"/>
                </a:cubicBezTo>
                <a:cubicBezTo>
                  <a:pt x="5393850" y="33363"/>
                  <a:pt x="5036260" y="26830"/>
                  <a:pt x="4721459" y="18288"/>
                </a:cubicBezTo>
                <a:cubicBezTo>
                  <a:pt x="4406658" y="9746"/>
                  <a:pt x="4239221" y="41551"/>
                  <a:pt x="4043088" y="18288"/>
                </a:cubicBezTo>
                <a:cubicBezTo>
                  <a:pt x="3846955" y="-4975"/>
                  <a:pt x="3818802" y="34658"/>
                  <a:pt x="3690336" y="18288"/>
                </a:cubicBezTo>
                <a:cubicBezTo>
                  <a:pt x="3561870" y="1918"/>
                  <a:pt x="3265491" y="42194"/>
                  <a:pt x="3120504" y="18288"/>
                </a:cubicBezTo>
                <a:cubicBezTo>
                  <a:pt x="2975517" y="-5618"/>
                  <a:pt x="2720254" y="36673"/>
                  <a:pt x="2333595" y="18288"/>
                </a:cubicBezTo>
                <a:cubicBezTo>
                  <a:pt x="1946936" y="-97"/>
                  <a:pt x="2097241" y="5776"/>
                  <a:pt x="1872303" y="18288"/>
                </a:cubicBezTo>
                <a:cubicBezTo>
                  <a:pt x="1647365" y="30800"/>
                  <a:pt x="1282708" y="45380"/>
                  <a:pt x="976854" y="18288"/>
                </a:cubicBezTo>
                <a:cubicBezTo>
                  <a:pt x="671000" y="-8804"/>
                  <a:pt x="408401" y="-12775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853928" h="18288" stroke="0" extrusionOk="0">
                <a:moveTo>
                  <a:pt x="0" y="0"/>
                </a:moveTo>
                <a:cubicBezTo>
                  <a:pt x="267322" y="15284"/>
                  <a:pt x="415388" y="-21048"/>
                  <a:pt x="569831" y="0"/>
                </a:cubicBezTo>
                <a:cubicBezTo>
                  <a:pt x="724274" y="21048"/>
                  <a:pt x="769333" y="-2353"/>
                  <a:pt x="922584" y="0"/>
                </a:cubicBezTo>
                <a:cubicBezTo>
                  <a:pt x="1075835" y="2353"/>
                  <a:pt x="1399490" y="-145"/>
                  <a:pt x="1818033" y="0"/>
                </a:cubicBezTo>
                <a:cubicBezTo>
                  <a:pt x="2236576" y="145"/>
                  <a:pt x="2145330" y="5482"/>
                  <a:pt x="2387864" y="0"/>
                </a:cubicBezTo>
                <a:cubicBezTo>
                  <a:pt x="2630398" y="-5482"/>
                  <a:pt x="2793207" y="18487"/>
                  <a:pt x="2957695" y="0"/>
                </a:cubicBezTo>
                <a:cubicBezTo>
                  <a:pt x="3122183" y="-18487"/>
                  <a:pt x="3579141" y="19003"/>
                  <a:pt x="3853144" y="0"/>
                </a:cubicBezTo>
                <a:cubicBezTo>
                  <a:pt x="4127147" y="-19003"/>
                  <a:pt x="4209857" y="12211"/>
                  <a:pt x="4314436" y="0"/>
                </a:cubicBezTo>
                <a:cubicBezTo>
                  <a:pt x="4419015" y="-12211"/>
                  <a:pt x="4762459" y="-17220"/>
                  <a:pt x="5209885" y="0"/>
                </a:cubicBezTo>
                <a:cubicBezTo>
                  <a:pt x="5657311" y="17220"/>
                  <a:pt x="5692663" y="-3290"/>
                  <a:pt x="6105335" y="0"/>
                </a:cubicBezTo>
                <a:cubicBezTo>
                  <a:pt x="6518007" y="3290"/>
                  <a:pt x="6455516" y="-5124"/>
                  <a:pt x="6783705" y="0"/>
                </a:cubicBezTo>
                <a:cubicBezTo>
                  <a:pt x="7111894" y="5124"/>
                  <a:pt x="7441941" y="-17829"/>
                  <a:pt x="7679154" y="0"/>
                </a:cubicBezTo>
                <a:cubicBezTo>
                  <a:pt x="7916367" y="17829"/>
                  <a:pt x="8102967" y="-24363"/>
                  <a:pt x="8248985" y="0"/>
                </a:cubicBezTo>
                <a:cubicBezTo>
                  <a:pt x="8395003" y="24363"/>
                  <a:pt x="8552393" y="25505"/>
                  <a:pt x="8818817" y="0"/>
                </a:cubicBezTo>
                <a:cubicBezTo>
                  <a:pt x="9085241" y="-25505"/>
                  <a:pt x="9411308" y="38000"/>
                  <a:pt x="9605726" y="0"/>
                </a:cubicBezTo>
                <a:cubicBezTo>
                  <a:pt x="9800144" y="-38000"/>
                  <a:pt x="10006468" y="-25741"/>
                  <a:pt x="10175558" y="0"/>
                </a:cubicBezTo>
                <a:cubicBezTo>
                  <a:pt x="10344648" y="25741"/>
                  <a:pt x="10696282" y="695"/>
                  <a:pt x="10853928" y="0"/>
                </a:cubicBezTo>
                <a:cubicBezTo>
                  <a:pt x="10853521" y="8690"/>
                  <a:pt x="10853774" y="14141"/>
                  <a:pt x="10853928" y="18288"/>
                </a:cubicBezTo>
                <a:cubicBezTo>
                  <a:pt x="10608124" y="24255"/>
                  <a:pt x="10343415" y="22307"/>
                  <a:pt x="10067018" y="18288"/>
                </a:cubicBezTo>
                <a:cubicBezTo>
                  <a:pt x="9790621" y="14270"/>
                  <a:pt x="9843266" y="3564"/>
                  <a:pt x="9714266" y="18288"/>
                </a:cubicBezTo>
                <a:cubicBezTo>
                  <a:pt x="9585266" y="33012"/>
                  <a:pt x="9379484" y="1875"/>
                  <a:pt x="9252974" y="18288"/>
                </a:cubicBezTo>
                <a:cubicBezTo>
                  <a:pt x="9126464" y="34701"/>
                  <a:pt x="8580678" y="-4904"/>
                  <a:pt x="8357525" y="18288"/>
                </a:cubicBezTo>
                <a:cubicBezTo>
                  <a:pt x="8134372" y="41480"/>
                  <a:pt x="7903199" y="26458"/>
                  <a:pt x="7679154" y="18288"/>
                </a:cubicBezTo>
                <a:cubicBezTo>
                  <a:pt x="7455109" y="10118"/>
                  <a:pt x="7435944" y="27109"/>
                  <a:pt x="7217862" y="18288"/>
                </a:cubicBezTo>
                <a:cubicBezTo>
                  <a:pt x="6999780" y="9467"/>
                  <a:pt x="6680409" y="18985"/>
                  <a:pt x="6539492" y="18288"/>
                </a:cubicBezTo>
                <a:cubicBezTo>
                  <a:pt x="6398575" y="17592"/>
                  <a:pt x="6312077" y="33018"/>
                  <a:pt x="6186739" y="18288"/>
                </a:cubicBezTo>
                <a:cubicBezTo>
                  <a:pt x="6061401" y="3558"/>
                  <a:pt x="5947033" y="12075"/>
                  <a:pt x="5833986" y="18288"/>
                </a:cubicBezTo>
                <a:cubicBezTo>
                  <a:pt x="5720939" y="24501"/>
                  <a:pt x="5482226" y="8586"/>
                  <a:pt x="5155616" y="18288"/>
                </a:cubicBezTo>
                <a:cubicBezTo>
                  <a:pt x="4829006" y="27991"/>
                  <a:pt x="4841274" y="29316"/>
                  <a:pt x="4694324" y="18288"/>
                </a:cubicBezTo>
                <a:cubicBezTo>
                  <a:pt x="4547374" y="7260"/>
                  <a:pt x="4077675" y="7013"/>
                  <a:pt x="3907414" y="18288"/>
                </a:cubicBezTo>
                <a:cubicBezTo>
                  <a:pt x="3737153" y="29564"/>
                  <a:pt x="3538393" y="21630"/>
                  <a:pt x="3446122" y="18288"/>
                </a:cubicBezTo>
                <a:cubicBezTo>
                  <a:pt x="3353851" y="14946"/>
                  <a:pt x="2990320" y="-8091"/>
                  <a:pt x="2659212" y="18288"/>
                </a:cubicBezTo>
                <a:cubicBezTo>
                  <a:pt x="2328104" y="44667"/>
                  <a:pt x="2427653" y="9607"/>
                  <a:pt x="2306460" y="18288"/>
                </a:cubicBezTo>
                <a:cubicBezTo>
                  <a:pt x="2185267" y="26969"/>
                  <a:pt x="1719763" y="3717"/>
                  <a:pt x="1519550" y="18288"/>
                </a:cubicBezTo>
                <a:cubicBezTo>
                  <a:pt x="1319337" y="32860"/>
                  <a:pt x="1167371" y="17040"/>
                  <a:pt x="1058258" y="18288"/>
                </a:cubicBezTo>
                <a:cubicBezTo>
                  <a:pt x="949145" y="19536"/>
                  <a:pt x="780234" y="31447"/>
                  <a:pt x="705505" y="18288"/>
                </a:cubicBezTo>
                <a:cubicBezTo>
                  <a:pt x="630776" y="5129"/>
                  <a:pt x="215796" y="30056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B6A99FE8-2728-1A0E-0E70-57FF8279806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61650" y="4412719"/>
            <a:ext cx="2335941" cy="1909423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434AE988-1E59-EBBC-1C07-7035AE37D08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22784" y="1761302"/>
            <a:ext cx="8930478" cy="4951251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9333EC02-F8CE-1FF9-0875-6E1C5D0C4B9B}"/>
              </a:ext>
            </a:extLst>
          </p:cNvPr>
          <p:cNvSpPr txBox="1"/>
          <p:nvPr/>
        </p:nvSpPr>
        <p:spPr>
          <a:xfrm>
            <a:off x="2143432" y="1766275"/>
            <a:ext cx="8072284" cy="3721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2026                                                                                                          2027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2BF33BD-2E0C-7B5B-C3A8-3C7B105C1D5C}"/>
              </a:ext>
            </a:extLst>
          </p:cNvPr>
          <p:cNvSpPr txBox="1"/>
          <p:nvPr/>
        </p:nvSpPr>
        <p:spPr>
          <a:xfrm>
            <a:off x="1367041" y="5648368"/>
            <a:ext cx="115001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Här är vi nu!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F302171-3A2A-DE09-9C1A-DD46E9E4A0DD}"/>
              </a:ext>
            </a:extLst>
          </p:cNvPr>
          <p:cNvSpPr txBox="1"/>
          <p:nvPr/>
        </p:nvSpPr>
        <p:spPr>
          <a:xfrm>
            <a:off x="8420537" y="6159551"/>
            <a:ext cx="34231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i="1" dirty="0"/>
              <a:t>*Väldigt oskalenligt</a:t>
            </a:r>
          </a:p>
        </p:txBody>
      </p:sp>
    </p:spTree>
    <p:extLst>
      <p:ext uri="{BB962C8B-B14F-4D97-AF65-F5344CB8AC3E}">
        <p14:creationId xmlns:p14="http://schemas.microsoft.com/office/powerpoint/2010/main" val="43722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73CB114-BE36-C8B1-F1E5-4B59958BD99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1CA4B7D-6BB4-34EB-26B3-458D9F8F14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F674114-37AC-9A98-B06C-23896E7419F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8200" y="451381"/>
            <a:ext cx="10512552" cy="4066540"/>
          </a:xfrm>
        </p:spPr>
        <p:txBody>
          <a:bodyPr anchor="b">
            <a:normAutofit/>
          </a:bodyPr>
          <a:lstStyle/>
          <a:p>
            <a:pPr algn="l"/>
            <a:r>
              <a:rPr lang="sv-SE" sz="6600" dirty="0"/>
              <a:t>Organisation och ekonomi</a:t>
            </a:r>
          </a:p>
        </p:txBody>
      </p:sp>
      <p:sp>
        <p:nvSpPr>
          <p:cNvPr id="10" name="sketch line">
            <a:extLst>
              <a:ext uri="{FF2B5EF4-FFF2-40B4-BE49-F238E27FC236}">
                <a16:creationId xmlns:a16="http://schemas.microsoft.com/office/drawing/2014/main" id="{EC0C5460-FBAA-40A8-263A-E593F46C0D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38200" y="4718595"/>
            <a:ext cx="5410200" cy="18288"/>
          </a:xfrm>
          <a:custGeom>
            <a:avLst/>
            <a:gdLst>
              <a:gd name="csX0" fmla="*/ 0 w 5410200"/>
              <a:gd name="csY0" fmla="*/ 0 h 18288"/>
              <a:gd name="csX1" fmla="*/ 568071 w 5410200"/>
              <a:gd name="csY1" fmla="*/ 0 h 18288"/>
              <a:gd name="csX2" fmla="*/ 1298448 w 5410200"/>
              <a:gd name="csY2" fmla="*/ 0 h 18288"/>
              <a:gd name="csX3" fmla="*/ 1920621 w 5410200"/>
              <a:gd name="csY3" fmla="*/ 0 h 18288"/>
              <a:gd name="csX4" fmla="*/ 2488692 w 5410200"/>
              <a:gd name="csY4" fmla="*/ 0 h 18288"/>
              <a:gd name="csX5" fmla="*/ 3219069 w 5410200"/>
              <a:gd name="csY5" fmla="*/ 0 h 18288"/>
              <a:gd name="csX6" fmla="*/ 3895344 w 5410200"/>
              <a:gd name="csY6" fmla="*/ 0 h 18288"/>
              <a:gd name="csX7" fmla="*/ 4571619 w 5410200"/>
              <a:gd name="csY7" fmla="*/ 0 h 18288"/>
              <a:gd name="csX8" fmla="*/ 5410200 w 5410200"/>
              <a:gd name="csY8" fmla="*/ 0 h 18288"/>
              <a:gd name="csX9" fmla="*/ 5410200 w 5410200"/>
              <a:gd name="csY9" fmla="*/ 18288 h 18288"/>
              <a:gd name="csX10" fmla="*/ 4842129 w 5410200"/>
              <a:gd name="csY10" fmla="*/ 18288 h 18288"/>
              <a:gd name="csX11" fmla="*/ 4328160 w 5410200"/>
              <a:gd name="csY11" fmla="*/ 18288 h 18288"/>
              <a:gd name="csX12" fmla="*/ 3597783 w 5410200"/>
              <a:gd name="csY12" fmla="*/ 18288 h 18288"/>
              <a:gd name="csX13" fmla="*/ 3029712 w 5410200"/>
              <a:gd name="csY13" fmla="*/ 18288 h 18288"/>
              <a:gd name="csX14" fmla="*/ 2299335 w 5410200"/>
              <a:gd name="csY14" fmla="*/ 18288 h 18288"/>
              <a:gd name="csX15" fmla="*/ 1514856 w 5410200"/>
              <a:gd name="csY15" fmla="*/ 18288 h 18288"/>
              <a:gd name="csX16" fmla="*/ 892683 w 5410200"/>
              <a:gd name="csY16" fmla="*/ 18288 h 18288"/>
              <a:gd name="csX17" fmla="*/ 0 w 5410200"/>
              <a:gd name="csY17" fmla="*/ 18288 h 18288"/>
              <a:gd name="csX18" fmla="*/ 0 w 5410200"/>
              <a:gd name="csY18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</a:cxnLst>
            <a:rect l="l" t="t" r="r" b="b"/>
            <a:pathLst>
              <a:path w="5410200" h="18288" fill="none" extrusionOk="0">
                <a:moveTo>
                  <a:pt x="0" y="0"/>
                </a:moveTo>
                <a:cubicBezTo>
                  <a:pt x="163050" y="-18707"/>
                  <a:pt x="319321" y="-16364"/>
                  <a:pt x="568071" y="0"/>
                </a:cubicBezTo>
                <a:cubicBezTo>
                  <a:pt x="816821" y="16364"/>
                  <a:pt x="1013224" y="-7268"/>
                  <a:pt x="1298448" y="0"/>
                </a:cubicBezTo>
                <a:cubicBezTo>
                  <a:pt x="1583672" y="7268"/>
                  <a:pt x="1631711" y="-3367"/>
                  <a:pt x="1920621" y="0"/>
                </a:cubicBezTo>
                <a:cubicBezTo>
                  <a:pt x="2209531" y="3367"/>
                  <a:pt x="2364420" y="-19184"/>
                  <a:pt x="2488692" y="0"/>
                </a:cubicBezTo>
                <a:cubicBezTo>
                  <a:pt x="2612964" y="19184"/>
                  <a:pt x="3023298" y="-34627"/>
                  <a:pt x="3219069" y="0"/>
                </a:cubicBezTo>
                <a:cubicBezTo>
                  <a:pt x="3414840" y="34627"/>
                  <a:pt x="3656810" y="24043"/>
                  <a:pt x="3895344" y="0"/>
                </a:cubicBezTo>
                <a:cubicBezTo>
                  <a:pt x="4133879" y="-24043"/>
                  <a:pt x="4393984" y="-19577"/>
                  <a:pt x="4571619" y="0"/>
                </a:cubicBezTo>
                <a:cubicBezTo>
                  <a:pt x="4749255" y="19577"/>
                  <a:pt x="5179928" y="-6281"/>
                  <a:pt x="5410200" y="0"/>
                </a:cubicBezTo>
                <a:cubicBezTo>
                  <a:pt x="5410730" y="6954"/>
                  <a:pt x="5410934" y="12839"/>
                  <a:pt x="5410200" y="18288"/>
                </a:cubicBezTo>
                <a:cubicBezTo>
                  <a:pt x="5139060" y="6751"/>
                  <a:pt x="5121593" y="31035"/>
                  <a:pt x="4842129" y="18288"/>
                </a:cubicBezTo>
                <a:cubicBezTo>
                  <a:pt x="4562665" y="5541"/>
                  <a:pt x="4448273" y="9487"/>
                  <a:pt x="4328160" y="18288"/>
                </a:cubicBezTo>
                <a:cubicBezTo>
                  <a:pt x="4208047" y="27089"/>
                  <a:pt x="3760936" y="22567"/>
                  <a:pt x="3597783" y="18288"/>
                </a:cubicBezTo>
                <a:cubicBezTo>
                  <a:pt x="3434630" y="14009"/>
                  <a:pt x="3299718" y="33213"/>
                  <a:pt x="3029712" y="18288"/>
                </a:cubicBezTo>
                <a:cubicBezTo>
                  <a:pt x="2759706" y="3363"/>
                  <a:pt x="2640159" y="27394"/>
                  <a:pt x="2299335" y="18288"/>
                </a:cubicBezTo>
                <a:cubicBezTo>
                  <a:pt x="1958511" y="9182"/>
                  <a:pt x="1801186" y="28985"/>
                  <a:pt x="1514856" y="18288"/>
                </a:cubicBezTo>
                <a:cubicBezTo>
                  <a:pt x="1228526" y="7591"/>
                  <a:pt x="1063509" y="-5305"/>
                  <a:pt x="892683" y="18288"/>
                </a:cubicBezTo>
                <a:cubicBezTo>
                  <a:pt x="721857" y="41881"/>
                  <a:pt x="186945" y="-20897"/>
                  <a:pt x="0" y="18288"/>
                </a:cubicBezTo>
                <a:cubicBezTo>
                  <a:pt x="-570" y="9279"/>
                  <a:pt x="132" y="5100"/>
                  <a:pt x="0" y="0"/>
                </a:cubicBezTo>
                <a:close/>
              </a:path>
              <a:path w="5410200" h="18288" stroke="0" extrusionOk="0">
                <a:moveTo>
                  <a:pt x="0" y="0"/>
                </a:moveTo>
                <a:cubicBezTo>
                  <a:pt x="285096" y="-4925"/>
                  <a:pt x="376456" y="22268"/>
                  <a:pt x="622173" y="0"/>
                </a:cubicBezTo>
                <a:cubicBezTo>
                  <a:pt x="867890" y="-22268"/>
                  <a:pt x="1031392" y="7228"/>
                  <a:pt x="1136142" y="0"/>
                </a:cubicBezTo>
                <a:cubicBezTo>
                  <a:pt x="1240892" y="-7228"/>
                  <a:pt x="1561853" y="9877"/>
                  <a:pt x="1920621" y="0"/>
                </a:cubicBezTo>
                <a:cubicBezTo>
                  <a:pt x="2279389" y="-9877"/>
                  <a:pt x="2367255" y="19546"/>
                  <a:pt x="2542794" y="0"/>
                </a:cubicBezTo>
                <a:cubicBezTo>
                  <a:pt x="2718333" y="-19546"/>
                  <a:pt x="2866732" y="-22226"/>
                  <a:pt x="3164967" y="0"/>
                </a:cubicBezTo>
                <a:cubicBezTo>
                  <a:pt x="3463202" y="22226"/>
                  <a:pt x="3568055" y="-2765"/>
                  <a:pt x="3949446" y="0"/>
                </a:cubicBezTo>
                <a:cubicBezTo>
                  <a:pt x="4330837" y="2765"/>
                  <a:pt x="4287895" y="10557"/>
                  <a:pt x="4517517" y="0"/>
                </a:cubicBezTo>
                <a:cubicBezTo>
                  <a:pt x="4747139" y="-10557"/>
                  <a:pt x="5149588" y="8716"/>
                  <a:pt x="5410200" y="0"/>
                </a:cubicBezTo>
                <a:cubicBezTo>
                  <a:pt x="5409517" y="5414"/>
                  <a:pt x="5409480" y="12510"/>
                  <a:pt x="5410200" y="18288"/>
                </a:cubicBezTo>
                <a:cubicBezTo>
                  <a:pt x="5163327" y="41494"/>
                  <a:pt x="5008749" y="10693"/>
                  <a:pt x="4842129" y="18288"/>
                </a:cubicBezTo>
                <a:cubicBezTo>
                  <a:pt x="4675509" y="25883"/>
                  <a:pt x="4433401" y="-615"/>
                  <a:pt x="4165854" y="18288"/>
                </a:cubicBezTo>
                <a:cubicBezTo>
                  <a:pt x="3898308" y="37191"/>
                  <a:pt x="3809032" y="-8710"/>
                  <a:pt x="3543681" y="18288"/>
                </a:cubicBezTo>
                <a:cubicBezTo>
                  <a:pt x="3278330" y="45286"/>
                  <a:pt x="3073876" y="-15917"/>
                  <a:pt x="2759202" y="18288"/>
                </a:cubicBezTo>
                <a:cubicBezTo>
                  <a:pt x="2444528" y="52493"/>
                  <a:pt x="2204144" y="3372"/>
                  <a:pt x="1974723" y="18288"/>
                </a:cubicBezTo>
                <a:cubicBezTo>
                  <a:pt x="1745302" y="33204"/>
                  <a:pt x="1602335" y="31490"/>
                  <a:pt x="1406652" y="18288"/>
                </a:cubicBezTo>
                <a:cubicBezTo>
                  <a:pt x="1210969" y="5086"/>
                  <a:pt x="923948" y="3161"/>
                  <a:pt x="730377" y="18288"/>
                </a:cubicBezTo>
                <a:cubicBezTo>
                  <a:pt x="536806" y="33415"/>
                  <a:pt x="336496" y="-141"/>
                  <a:pt x="0" y="18288"/>
                </a:cubicBezTo>
                <a:cubicBezTo>
                  <a:pt x="-306" y="11061"/>
                  <a:pt x="-655" y="7751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96970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8BA83BE-D868-156D-575A-5C6E263B119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59F0B012-5897-2882-545C-7E7C051699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7C78B94-020D-0658-72C9-16614CD23F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sv-SE" sz="5400" dirty="0"/>
              <a:t>Organisation &amp; Ekonomi - organisation</a:t>
            </a:r>
          </a:p>
        </p:txBody>
      </p:sp>
      <p:sp>
        <p:nvSpPr>
          <p:cNvPr id="10" name="sketch line">
            <a:extLst>
              <a:ext uri="{FF2B5EF4-FFF2-40B4-BE49-F238E27FC236}">
                <a16:creationId xmlns:a16="http://schemas.microsoft.com/office/drawing/2014/main" id="{0D0E81EE-B142-569A-E0D2-8D1E8348DB2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9036" y="1677373"/>
            <a:ext cx="10853928" cy="18288"/>
          </a:xfrm>
          <a:custGeom>
            <a:avLst/>
            <a:gdLst>
              <a:gd name="csX0" fmla="*/ 0 w 10853928"/>
              <a:gd name="csY0" fmla="*/ 0 h 18288"/>
              <a:gd name="csX1" fmla="*/ 461292 w 10853928"/>
              <a:gd name="csY1" fmla="*/ 0 h 18288"/>
              <a:gd name="csX2" fmla="*/ 1139662 w 10853928"/>
              <a:gd name="csY2" fmla="*/ 0 h 18288"/>
              <a:gd name="csX3" fmla="*/ 1926572 w 10853928"/>
              <a:gd name="csY3" fmla="*/ 0 h 18288"/>
              <a:gd name="csX4" fmla="*/ 2279325 w 10853928"/>
              <a:gd name="csY4" fmla="*/ 0 h 18288"/>
              <a:gd name="csX5" fmla="*/ 2632078 w 10853928"/>
              <a:gd name="csY5" fmla="*/ 0 h 18288"/>
              <a:gd name="csX6" fmla="*/ 3527527 w 10853928"/>
              <a:gd name="csY6" fmla="*/ 0 h 18288"/>
              <a:gd name="csX7" fmla="*/ 4205897 w 10853928"/>
              <a:gd name="csY7" fmla="*/ 0 h 18288"/>
              <a:gd name="csX8" fmla="*/ 4558650 w 10853928"/>
              <a:gd name="csY8" fmla="*/ 0 h 18288"/>
              <a:gd name="csX9" fmla="*/ 5237020 w 10853928"/>
              <a:gd name="csY9" fmla="*/ 0 h 18288"/>
              <a:gd name="csX10" fmla="*/ 6132469 w 10853928"/>
              <a:gd name="csY10" fmla="*/ 0 h 18288"/>
              <a:gd name="csX11" fmla="*/ 6702301 w 10853928"/>
              <a:gd name="csY11" fmla="*/ 0 h 18288"/>
              <a:gd name="csX12" fmla="*/ 7272132 w 10853928"/>
              <a:gd name="csY12" fmla="*/ 0 h 18288"/>
              <a:gd name="csX13" fmla="*/ 7950502 w 10853928"/>
              <a:gd name="csY13" fmla="*/ 0 h 18288"/>
              <a:gd name="csX14" fmla="*/ 8737412 w 10853928"/>
              <a:gd name="csY14" fmla="*/ 0 h 18288"/>
              <a:gd name="csX15" fmla="*/ 9524322 w 10853928"/>
              <a:gd name="csY15" fmla="*/ 0 h 18288"/>
              <a:gd name="csX16" fmla="*/ 10853928 w 10853928"/>
              <a:gd name="csY16" fmla="*/ 0 h 18288"/>
              <a:gd name="csX17" fmla="*/ 10853928 w 10853928"/>
              <a:gd name="csY17" fmla="*/ 18288 h 18288"/>
              <a:gd name="csX18" fmla="*/ 10392636 w 10853928"/>
              <a:gd name="csY18" fmla="*/ 18288 h 18288"/>
              <a:gd name="csX19" fmla="*/ 9497187 w 10853928"/>
              <a:gd name="csY19" fmla="*/ 18288 h 18288"/>
              <a:gd name="csX20" fmla="*/ 8818817 w 10853928"/>
              <a:gd name="csY20" fmla="*/ 18288 h 18288"/>
              <a:gd name="csX21" fmla="*/ 8466064 w 10853928"/>
              <a:gd name="csY21" fmla="*/ 18288 h 18288"/>
              <a:gd name="csX22" fmla="*/ 7787693 w 10853928"/>
              <a:gd name="csY22" fmla="*/ 18288 h 18288"/>
              <a:gd name="csX23" fmla="*/ 7217862 w 10853928"/>
              <a:gd name="csY23" fmla="*/ 18288 h 18288"/>
              <a:gd name="csX24" fmla="*/ 6648031 w 10853928"/>
              <a:gd name="csY24" fmla="*/ 18288 h 18288"/>
              <a:gd name="csX25" fmla="*/ 6078200 w 10853928"/>
              <a:gd name="csY25" fmla="*/ 18288 h 18288"/>
              <a:gd name="csX26" fmla="*/ 5508368 w 10853928"/>
              <a:gd name="csY26" fmla="*/ 18288 h 18288"/>
              <a:gd name="csX27" fmla="*/ 4721459 w 10853928"/>
              <a:gd name="csY27" fmla="*/ 18288 h 18288"/>
              <a:gd name="csX28" fmla="*/ 4043088 w 10853928"/>
              <a:gd name="csY28" fmla="*/ 18288 h 18288"/>
              <a:gd name="csX29" fmla="*/ 3690336 w 10853928"/>
              <a:gd name="csY29" fmla="*/ 18288 h 18288"/>
              <a:gd name="csX30" fmla="*/ 3120504 w 10853928"/>
              <a:gd name="csY30" fmla="*/ 18288 h 18288"/>
              <a:gd name="csX31" fmla="*/ 2333595 w 10853928"/>
              <a:gd name="csY31" fmla="*/ 18288 h 18288"/>
              <a:gd name="csX32" fmla="*/ 1872303 w 10853928"/>
              <a:gd name="csY32" fmla="*/ 18288 h 18288"/>
              <a:gd name="csX33" fmla="*/ 976854 w 10853928"/>
              <a:gd name="csY33" fmla="*/ 18288 h 18288"/>
              <a:gd name="csX34" fmla="*/ 0 w 10853928"/>
              <a:gd name="csY34" fmla="*/ 18288 h 18288"/>
              <a:gd name="csX35" fmla="*/ 0 w 10853928"/>
              <a:gd name="csY35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  <a:cxn ang="0">
                <a:pos x="csX34" y="csY34"/>
              </a:cxn>
              <a:cxn ang="0">
                <a:pos x="csX35" y="csY35"/>
              </a:cxn>
            </a:cxnLst>
            <a:rect l="l" t="t" r="r" b="b"/>
            <a:pathLst>
              <a:path w="10853928" h="18288" fill="none" extrusionOk="0">
                <a:moveTo>
                  <a:pt x="0" y="0"/>
                </a:moveTo>
                <a:cubicBezTo>
                  <a:pt x="146993" y="-19076"/>
                  <a:pt x="347684" y="-4790"/>
                  <a:pt x="461292" y="0"/>
                </a:cubicBezTo>
                <a:cubicBezTo>
                  <a:pt x="574900" y="4790"/>
                  <a:pt x="808367" y="19821"/>
                  <a:pt x="1139662" y="0"/>
                </a:cubicBezTo>
                <a:cubicBezTo>
                  <a:pt x="1470957" y="-19821"/>
                  <a:pt x="1627405" y="5721"/>
                  <a:pt x="1926572" y="0"/>
                </a:cubicBezTo>
                <a:cubicBezTo>
                  <a:pt x="2225739" y="-5721"/>
                  <a:pt x="2137730" y="-3235"/>
                  <a:pt x="2279325" y="0"/>
                </a:cubicBezTo>
                <a:cubicBezTo>
                  <a:pt x="2420920" y="3235"/>
                  <a:pt x="2456518" y="9685"/>
                  <a:pt x="2632078" y="0"/>
                </a:cubicBezTo>
                <a:cubicBezTo>
                  <a:pt x="2807638" y="-9685"/>
                  <a:pt x="3211516" y="-43007"/>
                  <a:pt x="3527527" y="0"/>
                </a:cubicBezTo>
                <a:cubicBezTo>
                  <a:pt x="3843538" y="43007"/>
                  <a:pt x="4058833" y="22042"/>
                  <a:pt x="4205897" y="0"/>
                </a:cubicBezTo>
                <a:cubicBezTo>
                  <a:pt x="4352961" y="-22042"/>
                  <a:pt x="4474805" y="-11846"/>
                  <a:pt x="4558650" y="0"/>
                </a:cubicBezTo>
                <a:cubicBezTo>
                  <a:pt x="4642495" y="11846"/>
                  <a:pt x="5041928" y="-6069"/>
                  <a:pt x="5237020" y="0"/>
                </a:cubicBezTo>
                <a:cubicBezTo>
                  <a:pt x="5432112" y="6069"/>
                  <a:pt x="5943266" y="-17479"/>
                  <a:pt x="6132469" y="0"/>
                </a:cubicBezTo>
                <a:cubicBezTo>
                  <a:pt x="6321672" y="17479"/>
                  <a:pt x="6483872" y="26234"/>
                  <a:pt x="6702301" y="0"/>
                </a:cubicBezTo>
                <a:cubicBezTo>
                  <a:pt x="6920730" y="-26234"/>
                  <a:pt x="6991194" y="-15156"/>
                  <a:pt x="7272132" y="0"/>
                </a:cubicBezTo>
                <a:cubicBezTo>
                  <a:pt x="7553070" y="15156"/>
                  <a:pt x="7684444" y="-32961"/>
                  <a:pt x="7950502" y="0"/>
                </a:cubicBezTo>
                <a:cubicBezTo>
                  <a:pt x="8216560" y="32961"/>
                  <a:pt x="8493290" y="-10491"/>
                  <a:pt x="8737412" y="0"/>
                </a:cubicBezTo>
                <a:cubicBezTo>
                  <a:pt x="8981534" y="10491"/>
                  <a:pt x="9191586" y="-13899"/>
                  <a:pt x="9524322" y="0"/>
                </a:cubicBezTo>
                <a:cubicBezTo>
                  <a:pt x="9857058" y="13899"/>
                  <a:pt x="10297509" y="7485"/>
                  <a:pt x="10853928" y="0"/>
                </a:cubicBezTo>
                <a:cubicBezTo>
                  <a:pt x="10854574" y="4451"/>
                  <a:pt x="10854418" y="9226"/>
                  <a:pt x="10853928" y="18288"/>
                </a:cubicBezTo>
                <a:cubicBezTo>
                  <a:pt x="10691638" y="28522"/>
                  <a:pt x="10574319" y="29578"/>
                  <a:pt x="10392636" y="18288"/>
                </a:cubicBezTo>
                <a:cubicBezTo>
                  <a:pt x="10210953" y="6998"/>
                  <a:pt x="9836277" y="-16742"/>
                  <a:pt x="9497187" y="18288"/>
                </a:cubicBezTo>
                <a:cubicBezTo>
                  <a:pt x="9158097" y="53318"/>
                  <a:pt x="9119479" y="30714"/>
                  <a:pt x="8818817" y="18288"/>
                </a:cubicBezTo>
                <a:cubicBezTo>
                  <a:pt x="8518155" y="5863"/>
                  <a:pt x="8640037" y="6483"/>
                  <a:pt x="8466064" y="18288"/>
                </a:cubicBezTo>
                <a:cubicBezTo>
                  <a:pt x="8292091" y="30093"/>
                  <a:pt x="7997656" y="18914"/>
                  <a:pt x="7787693" y="18288"/>
                </a:cubicBezTo>
                <a:cubicBezTo>
                  <a:pt x="7577730" y="17662"/>
                  <a:pt x="7412468" y="21416"/>
                  <a:pt x="7217862" y="18288"/>
                </a:cubicBezTo>
                <a:cubicBezTo>
                  <a:pt x="7023256" y="15160"/>
                  <a:pt x="6898018" y="14824"/>
                  <a:pt x="6648031" y="18288"/>
                </a:cubicBezTo>
                <a:cubicBezTo>
                  <a:pt x="6398044" y="21752"/>
                  <a:pt x="6254402" y="38625"/>
                  <a:pt x="6078200" y="18288"/>
                </a:cubicBezTo>
                <a:cubicBezTo>
                  <a:pt x="5901998" y="-2049"/>
                  <a:pt x="5622886" y="3213"/>
                  <a:pt x="5508368" y="18288"/>
                </a:cubicBezTo>
                <a:cubicBezTo>
                  <a:pt x="5393850" y="33363"/>
                  <a:pt x="5036260" y="26830"/>
                  <a:pt x="4721459" y="18288"/>
                </a:cubicBezTo>
                <a:cubicBezTo>
                  <a:pt x="4406658" y="9746"/>
                  <a:pt x="4239221" y="41551"/>
                  <a:pt x="4043088" y="18288"/>
                </a:cubicBezTo>
                <a:cubicBezTo>
                  <a:pt x="3846955" y="-4975"/>
                  <a:pt x="3818802" y="34658"/>
                  <a:pt x="3690336" y="18288"/>
                </a:cubicBezTo>
                <a:cubicBezTo>
                  <a:pt x="3561870" y="1918"/>
                  <a:pt x="3265491" y="42194"/>
                  <a:pt x="3120504" y="18288"/>
                </a:cubicBezTo>
                <a:cubicBezTo>
                  <a:pt x="2975517" y="-5618"/>
                  <a:pt x="2720254" y="36673"/>
                  <a:pt x="2333595" y="18288"/>
                </a:cubicBezTo>
                <a:cubicBezTo>
                  <a:pt x="1946936" y="-97"/>
                  <a:pt x="2097241" y="5776"/>
                  <a:pt x="1872303" y="18288"/>
                </a:cubicBezTo>
                <a:cubicBezTo>
                  <a:pt x="1647365" y="30800"/>
                  <a:pt x="1282708" y="45380"/>
                  <a:pt x="976854" y="18288"/>
                </a:cubicBezTo>
                <a:cubicBezTo>
                  <a:pt x="671000" y="-8804"/>
                  <a:pt x="408401" y="-12775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853928" h="18288" stroke="0" extrusionOk="0">
                <a:moveTo>
                  <a:pt x="0" y="0"/>
                </a:moveTo>
                <a:cubicBezTo>
                  <a:pt x="267322" y="15284"/>
                  <a:pt x="415388" y="-21048"/>
                  <a:pt x="569831" y="0"/>
                </a:cubicBezTo>
                <a:cubicBezTo>
                  <a:pt x="724274" y="21048"/>
                  <a:pt x="769333" y="-2353"/>
                  <a:pt x="922584" y="0"/>
                </a:cubicBezTo>
                <a:cubicBezTo>
                  <a:pt x="1075835" y="2353"/>
                  <a:pt x="1399490" y="-145"/>
                  <a:pt x="1818033" y="0"/>
                </a:cubicBezTo>
                <a:cubicBezTo>
                  <a:pt x="2236576" y="145"/>
                  <a:pt x="2145330" y="5482"/>
                  <a:pt x="2387864" y="0"/>
                </a:cubicBezTo>
                <a:cubicBezTo>
                  <a:pt x="2630398" y="-5482"/>
                  <a:pt x="2793207" y="18487"/>
                  <a:pt x="2957695" y="0"/>
                </a:cubicBezTo>
                <a:cubicBezTo>
                  <a:pt x="3122183" y="-18487"/>
                  <a:pt x="3579141" y="19003"/>
                  <a:pt x="3853144" y="0"/>
                </a:cubicBezTo>
                <a:cubicBezTo>
                  <a:pt x="4127147" y="-19003"/>
                  <a:pt x="4209857" y="12211"/>
                  <a:pt x="4314436" y="0"/>
                </a:cubicBezTo>
                <a:cubicBezTo>
                  <a:pt x="4419015" y="-12211"/>
                  <a:pt x="4762459" y="-17220"/>
                  <a:pt x="5209885" y="0"/>
                </a:cubicBezTo>
                <a:cubicBezTo>
                  <a:pt x="5657311" y="17220"/>
                  <a:pt x="5692663" y="-3290"/>
                  <a:pt x="6105335" y="0"/>
                </a:cubicBezTo>
                <a:cubicBezTo>
                  <a:pt x="6518007" y="3290"/>
                  <a:pt x="6455516" y="-5124"/>
                  <a:pt x="6783705" y="0"/>
                </a:cubicBezTo>
                <a:cubicBezTo>
                  <a:pt x="7111894" y="5124"/>
                  <a:pt x="7441941" y="-17829"/>
                  <a:pt x="7679154" y="0"/>
                </a:cubicBezTo>
                <a:cubicBezTo>
                  <a:pt x="7916367" y="17829"/>
                  <a:pt x="8102967" y="-24363"/>
                  <a:pt x="8248985" y="0"/>
                </a:cubicBezTo>
                <a:cubicBezTo>
                  <a:pt x="8395003" y="24363"/>
                  <a:pt x="8552393" y="25505"/>
                  <a:pt x="8818817" y="0"/>
                </a:cubicBezTo>
                <a:cubicBezTo>
                  <a:pt x="9085241" y="-25505"/>
                  <a:pt x="9411308" y="38000"/>
                  <a:pt x="9605726" y="0"/>
                </a:cubicBezTo>
                <a:cubicBezTo>
                  <a:pt x="9800144" y="-38000"/>
                  <a:pt x="10006468" y="-25741"/>
                  <a:pt x="10175558" y="0"/>
                </a:cubicBezTo>
                <a:cubicBezTo>
                  <a:pt x="10344648" y="25741"/>
                  <a:pt x="10696282" y="695"/>
                  <a:pt x="10853928" y="0"/>
                </a:cubicBezTo>
                <a:cubicBezTo>
                  <a:pt x="10853521" y="8690"/>
                  <a:pt x="10853774" y="14141"/>
                  <a:pt x="10853928" y="18288"/>
                </a:cubicBezTo>
                <a:cubicBezTo>
                  <a:pt x="10608124" y="24255"/>
                  <a:pt x="10343415" y="22307"/>
                  <a:pt x="10067018" y="18288"/>
                </a:cubicBezTo>
                <a:cubicBezTo>
                  <a:pt x="9790621" y="14270"/>
                  <a:pt x="9843266" y="3564"/>
                  <a:pt x="9714266" y="18288"/>
                </a:cubicBezTo>
                <a:cubicBezTo>
                  <a:pt x="9585266" y="33012"/>
                  <a:pt x="9379484" y="1875"/>
                  <a:pt x="9252974" y="18288"/>
                </a:cubicBezTo>
                <a:cubicBezTo>
                  <a:pt x="9126464" y="34701"/>
                  <a:pt x="8580678" y="-4904"/>
                  <a:pt x="8357525" y="18288"/>
                </a:cubicBezTo>
                <a:cubicBezTo>
                  <a:pt x="8134372" y="41480"/>
                  <a:pt x="7903199" y="26458"/>
                  <a:pt x="7679154" y="18288"/>
                </a:cubicBezTo>
                <a:cubicBezTo>
                  <a:pt x="7455109" y="10118"/>
                  <a:pt x="7435944" y="27109"/>
                  <a:pt x="7217862" y="18288"/>
                </a:cubicBezTo>
                <a:cubicBezTo>
                  <a:pt x="6999780" y="9467"/>
                  <a:pt x="6680409" y="18985"/>
                  <a:pt x="6539492" y="18288"/>
                </a:cubicBezTo>
                <a:cubicBezTo>
                  <a:pt x="6398575" y="17592"/>
                  <a:pt x="6312077" y="33018"/>
                  <a:pt x="6186739" y="18288"/>
                </a:cubicBezTo>
                <a:cubicBezTo>
                  <a:pt x="6061401" y="3558"/>
                  <a:pt x="5947033" y="12075"/>
                  <a:pt x="5833986" y="18288"/>
                </a:cubicBezTo>
                <a:cubicBezTo>
                  <a:pt x="5720939" y="24501"/>
                  <a:pt x="5482226" y="8586"/>
                  <a:pt x="5155616" y="18288"/>
                </a:cubicBezTo>
                <a:cubicBezTo>
                  <a:pt x="4829006" y="27991"/>
                  <a:pt x="4841274" y="29316"/>
                  <a:pt x="4694324" y="18288"/>
                </a:cubicBezTo>
                <a:cubicBezTo>
                  <a:pt x="4547374" y="7260"/>
                  <a:pt x="4077675" y="7013"/>
                  <a:pt x="3907414" y="18288"/>
                </a:cubicBezTo>
                <a:cubicBezTo>
                  <a:pt x="3737153" y="29564"/>
                  <a:pt x="3538393" y="21630"/>
                  <a:pt x="3446122" y="18288"/>
                </a:cubicBezTo>
                <a:cubicBezTo>
                  <a:pt x="3353851" y="14946"/>
                  <a:pt x="2990320" y="-8091"/>
                  <a:pt x="2659212" y="18288"/>
                </a:cubicBezTo>
                <a:cubicBezTo>
                  <a:pt x="2328104" y="44667"/>
                  <a:pt x="2427653" y="9607"/>
                  <a:pt x="2306460" y="18288"/>
                </a:cubicBezTo>
                <a:cubicBezTo>
                  <a:pt x="2185267" y="26969"/>
                  <a:pt x="1719763" y="3717"/>
                  <a:pt x="1519550" y="18288"/>
                </a:cubicBezTo>
                <a:cubicBezTo>
                  <a:pt x="1319337" y="32860"/>
                  <a:pt x="1167371" y="17040"/>
                  <a:pt x="1058258" y="18288"/>
                </a:cubicBezTo>
                <a:cubicBezTo>
                  <a:pt x="949145" y="19536"/>
                  <a:pt x="780234" y="31447"/>
                  <a:pt x="705505" y="18288"/>
                </a:cubicBezTo>
                <a:cubicBezTo>
                  <a:pt x="630776" y="5129"/>
                  <a:pt x="215796" y="30056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Graphic 4" descr="Man with solid fill">
            <a:extLst>
              <a:ext uri="{FF2B5EF4-FFF2-40B4-BE49-F238E27FC236}">
                <a16:creationId xmlns:a16="http://schemas.microsoft.com/office/drawing/2014/main" id="{DACF8879-19CB-CDF2-485A-BB571582E57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865876" y="2055813"/>
            <a:ext cx="457200" cy="457200"/>
          </a:xfrm>
          <a:prstGeom prst="rect">
            <a:avLst/>
          </a:prstGeom>
        </p:spPr>
      </p:pic>
      <p:pic>
        <p:nvPicPr>
          <p:cNvPr id="6" name="Graphic 5" descr="Man with solid fill">
            <a:extLst>
              <a:ext uri="{FF2B5EF4-FFF2-40B4-BE49-F238E27FC236}">
                <a16:creationId xmlns:a16="http://schemas.microsoft.com/office/drawing/2014/main" id="{38DD67FD-DEB5-CB2E-C36E-9FEC449E541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094476" y="2051768"/>
            <a:ext cx="457200" cy="457200"/>
          </a:xfrm>
          <a:prstGeom prst="rect">
            <a:avLst/>
          </a:prstGeom>
        </p:spPr>
      </p:pic>
      <p:pic>
        <p:nvPicPr>
          <p:cNvPr id="7" name="Graphic 6" descr="Man with solid fill">
            <a:extLst>
              <a:ext uri="{FF2B5EF4-FFF2-40B4-BE49-F238E27FC236}">
                <a16:creationId xmlns:a16="http://schemas.microsoft.com/office/drawing/2014/main" id="{C6BBBD51-5B71-1BF8-EF2F-D6BCBBC6C6A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323076" y="2063903"/>
            <a:ext cx="457200" cy="457200"/>
          </a:xfrm>
          <a:prstGeom prst="rect">
            <a:avLst/>
          </a:prstGeom>
        </p:spPr>
      </p:pic>
      <p:pic>
        <p:nvPicPr>
          <p:cNvPr id="9" name="Graphic 8" descr="Man with solid fill">
            <a:extLst>
              <a:ext uri="{FF2B5EF4-FFF2-40B4-BE49-F238E27FC236}">
                <a16:creationId xmlns:a16="http://schemas.microsoft.com/office/drawing/2014/main" id="{68B67EC2-F9A0-18FD-E700-2A7B592C13E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551676" y="2059858"/>
            <a:ext cx="457200" cy="457200"/>
          </a:xfrm>
          <a:prstGeom prst="rect">
            <a:avLst/>
          </a:prstGeom>
        </p:spPr>
      </p:pic>
      <p:pic>
        <p:nvPicPr>
          <p:cNvPr id="11" name="Graphic 10" descr="Man with solid fill">
            <a:extLst>
              <a:ext uri="{FF2B5EF4-FFF2-40B4-BE49-F238E27FC236}">
                <a16:creationId xmlns:a16="http://schemas.microsoft.com/office/drawing/2014/main" id="{552893BA-3A0C-B97E-73C6-711406163D7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789346" y="2047723"/>
            <a:ext cx="457200" cy="457200"/>
          </a:xfrm>
          <a:prstGeom prst="rect">
            <a:avLst/>
          </a:prstGeom>
        </p:spPr>
      </p:pic>
      <p:pic>
        <p:nvPicPr>
          <p:cNvPr id="12" name="Graphic 11" descr="Man with solid fill">
            <a:extLst>
              <a:ext uri="{FF2B5EF4-FFF2-40B4-BE49-F238E27FC236}">
                <a16:creationId xmlns:a16="http://schemas.microsoft.com/office/drawing/2014/main" id="{150EA883-CBBC-3CED-6AA4-F0E0A5D619E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017946" y="2053510"/>
            <a:ext cx="457200" cy="457200"/>
          </a:xfrm>
          <a:prstGeom prst="rect">
            <a:avLst/>
          </a:prstGeom>
        </p:spPr>
      </p:pic>
      <p:pic>
        <p:nvPicPr>
          <p:cNvPr id="13" name="Graphic 12" descr="Man with solid fill">
            <a:extLst>
              <a:ext uri="{FF2B5EF4-FFF2-40B4-BE49-F238E27FC236}">
                <a16:creationId xmlns:a16="http://schemas.microsoft.com/office/drawing/2014/main" id="{A4C89F1B-8F88-5BE2-69FC-542CECE6C1D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255616" y="2063903"/>
            <a:ext cx="457200" cy="457200"/>
          </a:xfrm>
          <a:prstGeom prst="rect">
            <a:avLst/>
          </a:prstGeom>
        </p:spPr>
      </p:pic>
      <p:pic>
        <p:nvPicPr>
          <p:cNvPr id="28" name="Graphic 27" descr="Man with solid fill">
            <a:extLst>
              <a:ext uri="{FF2B5EF4-FFF2-40B4-BE49-F238E27FC236}">
                <a16:creationId xmlns:a16="http://schemas.microsoft.com/office/drawing/2014/main" id="{CEFB1F0B-94D1-3566-1C57-BDAB99F7693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466838" y="2051768"/>
            <a:ext cx="457200" cy="457200"/>
          </a:xfrm>
          <a:prstGeom prst="rect">
            <a:avLst/>
          </a:prstGeom>
        </p:spPr>
      </p:pic>
      <p:pic>
        <p:nvPicPr>
          <p:cNvPr id="29" name="Graphic 28" descr="Man with solid fill">
            <a:extLst>
              <a:ext uri="{FF2B5EF4-FFF2-40B4-BE49-F238E27FC236}">
                <a16:creationId xmlns:a16="http://schemas.microsoft.com/office/drawing/2014/main" id="{D1ECD1EC-039A-CDB0-84A2-3408064267C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695438" y="2047723"/>
            <a:ext cx="457200" cy="457200"/>
          </a:xfrm>
          <a:prstGeom prst="rect">
            <a:avLst/>
          </a:prstGeom>
        </p:spPr>
      </p:pic>
      <p:pic>
        <p:nvPicPr>
          <p:cNvPr id="30" name="Graphic 29" descr="Man with solid fill">
            <a:extLst>
              <a:ext uri="{FF2B5EF4-FFF2-40B4-BE49-F238E27FC236}">
                <a16:creationId xmlns:a16="http://schemas.microsoft.com/office/drawing/2014/main" id="{66DE2DC1-22F2-C95C-D01F-45748E88B81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924038" y="2059858"/>
            <a:ext cx="457200" cy="457200"/>
          </a:xfrm>
          <a:prstGeom prst="rect">
            <a:avLst/>
          </a:prstGeom>
        </p:spPr>
      </p:pic>
      <p:pic>
        <p:nvPicPr>
          <p:cNvPr id="31" name="Graphic 30" descr="Man with solid fill">
            <a:extLst>
              <a:ext uri="{FF2B5EF4-FFF2-40B4-BE49-F238E27FC236}">
                <a16:creationId xmlns:a16="http://schemas.microsoft.com/office/drawing/2014/main" id="{115F78E8-5058-C68A-743B-19450FAD48D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152638" y="2055813"/>
            <a:ext cx="457200" cy="457200"/>
          </a:xfrm>
          <a:prstGeom prst="rect">
            <a:avLst/>
          </a:prstGeom>
        </p:spPr>
      </p:pic>
      <p:pic>
        <p:nvPicPr>
          <p:cNvPr id="32" name="Graphic 31" descr="Man with solid fill">
            <a:extLst>
              <a:ext uri="{FF2B5EF4-FFF2-40B4-BE49-F238E27FC236}">
                <a16:creationId xmlns:a16="http://schemas.microsoft.com/office/drawing/2014/main" id="{CA06EBB8-B28B-9ECB-CD51-3ADE704C109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390308" y="2043678"/>
            <a:ext cx="457200" cy="457200"/>
          </a:xfrm>
          <a:prstGeom prst="rect">
            <a:avLst/>
          </a:prstGeom>
        </p:spPr>
      </p:pic>
      <p:pic>
        <p:nvPicPr>
          <p:cNvPr id="33" name="Graphic 32" descr="Man with solid fill">
            <a:extLst>
              <a:ext uri="{FF2B5EF4-FFF2-40B4-BE49-F238E27FC236}">
                <a16:creationId xmlns:a16="http://schemas.microsoft.com/office/drawing/2014/main" id="{7A97E776-B0B2-3C95-67F9-E3BFAEBF450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618908" y="2049465"/>
            <a:ext cx="457200" cy="457200"/>
          </a:xfrm>
          <a:prstGeom prst="rect">
            <a:avLst/>
          </a:prstGeom>
        </p:spPr>
      </p:pic>
      <p:pic>
        <p:nvPicPr>
          <p:cNvPr id="34" name="Graphic 33" descr="Man with solid fill">
            <a:extLst>
              <a:ext uri="{FF2B5EF4-FFF2-40B4-BE49-F238E27FC236}">
                <a16:creationId xmlns:a16="http://schemas.microsoft.com/office/drawing/2014/main" id="{6D1F0329-766B-85B9-C6FA-1871442561C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856578" y="2059858"/>
            <a:ext cx="457200" cy="457200"/>
          </a:xfrm>
          <a:prstGeom prst="rect">
            <a:avLst/>
          </a:prstGeom>
        </p:spPr>
      </p:pic>
      <p:pic>
        <p:nvPicPr>
          <p:cNvPr id="49" name="Graphic 48" descr="Man with solid fill">
            <a:extLst>
              <a:ext uri="{FF2B5EF4-FFF2-40B4-BE49-F238E27FC236}">
                <a16:creationId xmlns:a16="http://schemas.microsoft.com/office/drawing/2014/main" id="{89293422-ED53-AF9A-84C0-2009DD28BA0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085178" y="2070251"/>
            <a:ext cx="457200" cy="457200"/>
          </a:xfrm>
          <a:prstGeom prst="rect">
            <a:avLst/>
          </a:prstGeom>
        </p:spPr>
      </p:pic>
      <p:pic>
        <p:nvPicPr>
          <p:cNvPr id="50" name="Graphic 49" descr="Man with solid fill">
            <a:extLst>
              <a:ext uri="{FF2B5EF4-FFF2-40B4-BE49-F238E27FC236}">
                <a16:creationId xmlns:a16="http://schemas.microsoft.com/office/drawing/2014/main" id="{43C510A9-1BBC-1183-E668-FC5800AEB37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296400" y="2058116"/>
            <a:ext cx="457200" cy="457200"/>
          </a:xfrm>
          <a:prstGeom prst="rect">
            <a:avLst/>
          </a:prstGeom>
        </p:spPr>
      </p:pic>
      <p:pic>
        <p:nvPicPr>
          <p:cNvPr id="51" name="Graphic 50" descr="Man with solid fill">
            <a:extLst>
              <a:ext uri="{FF2B5EF4-FFF2-40B4-BE49-F238E27FC236}">
                <a16:creationId xmlns:a16="http://schemas.microsoft.com/office/drawing/2014/main" id="{8DC1D014-EA7C-7384-8D85-08369A0DC98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525000" y="2054071"/>
            <a:ext cx="457200" cy="457200"/>
          </a:xfrm>
          <a:prstGeom prst="rect">
            <a:avLst/>
          </a:prstGeom>
        </p:spPr>
      </p:pic>
      <p:pic>
        <p:nvPicPr>
          <p:cNvPr id="52" name="Graphic 51" descr="Man with solid fill">
            <a:extLst>
              <a:ext uri="{FF2B5EF4-FFF2-40B4-BE49-F238E27FC236}">
                <a16:creationId xmlns:a16="http://schemas.microsoft.com/office/drawing/2014/main" id="{D8DC1776-2E6B-6ADB-49FC-D78F9D9C81A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753600" y="2066206"/>
            <a:ext cx="457200" cy="457200"/>
          </a:xfrm>
          <a:prstGeom prst="rect">
            <a:avLst/>
          </a:prstGeom>
        </p:spPr>
      </p:pic>
      <p:pic>
        <p:nvPicPr>
          <p:cNvPr id="53" name="Graphic 52" descr="Man with solid fill">
            <a:extLst>
              <a:ext uri="{FF2B5EF4-FFF2-40B4-BE49-F238E27FC236}">
                <a16:creationId xmlns:a16="http://schemas.microsoft.com/office/drawing/2014/main" id="{94BFF753-D9B6-6CEA-9626-E170F16BC79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982200" y="2062161"/>
            <a:ext cx="457200" cy="457200"/>
          </a:xfrm>
          <a:prstGeom prst="rect">
            <a:avLst/>
          </a:prstGeom>
        </p:spPr>
      </p:pic>
      <p:pic>
        <p:nvPicPr>
          <p:cNvPr id="54" name="Graphic 53" descr="Man with solid fill">
            <a:extLst>
              <a:ext uri="{FF2B5EF4-FFF2-40B4-BE49-F238E27FC236}">
                <a16:creationId xmlns:a16="http://schemas.microsoft.com/office/drawing/2014/main" id="{0717BEFF-A635-0345-22FA-9BC82B078E4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219870" y="2050026"/>
            <a:ext cx="457200" cy="457200"/>
          </a:xfrm>
          <a:prstGeom prst="rect">
            <a:avLst/>
          </a:prstGeom>
        </p:spPr>
      </p:pic>
      <p:pic>
        <p:nvPicPr>
          <p:cNvPr id="55" name="Graphic 54" descr="Man with solid fill">
            <a:extLst>
              <a:ext uri="{FF2B5EF4-FFF2-40B4-BE49-F238E27FC236}">
                <a16:creationId xmlns:a16="http://schemas.microsoft.com/office/drawing/2014/main" id="{D430DF79-3BE0-880E-C8F5-9B8C978CA11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448470" y="2055813"/>
            <a:ext cx="457200" cy="457200"/>
          </a:xfrm>
          <a:prstGeom prst="rect">
            <a:avLst/>
          </a:prstGeom>
        </p:spPr>
      </p:pic>
      <p:pic>
        <p:nvPicPr>
          <p:cNvPr id="56" name="Graphic 55" descr="Man with solid fill">
            <a:extLst>
              <a:ext uri="{FF2B5EF4-FFF2-40B4-BE49-F238E27FC236}">
                <a16:creationId xmlns:a16="http://schemas.microsoft.com/office/drawing/2014/main" id="{4F5715F3-6AFF-F04C-A772-6A12EA291B7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686140" y="2056374"/>
            <a:ext cx="457200" cy="457200"/>
          </a:xfrm>
          <a:prstGeom prst="rect">
            <a:avLst/>
          </a:prstGeom>
        </p:spPr>
      </p:pic>
      <p:pic>
        <p:nvPicPr>
          <p:cNvPr id="57" name="Graphic 56" descr="Man with solid fill">
            <a:extLst>
              <a:ext uri="{FF2B5EF4-FFF2-40B4-BE49-F238E27FC236}">
                <a16:creationId xmlns:a16="http://schemas.microsoft.com/office/drawing/2014/main" id="{09DDE052-7DBA-22CB-0630-FBEE8BBCE94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5856806" y="2828225"/>
            <a:ext cx="457200" cy="457200"/>
          </a:xfrm>
          <a:prstGeom prst="rect">
            <a:avLst/>
          </a:prstGeom>
        </p:spPr>
      </p:pic>
      <p:pic>
        <p:nvPicPr>
          <p:cNvPr id="58" name="Graphic 57" descr="Man with solid fill">
            <a:extLst>
              <a:ext uri="{FF2B5EF4-FFF2-40B4-BE49-F238E27FC236}">
                <a16:creationId xmlns:a16="http://schemas.microsoft.com/office/drawing/2014/main" id="{5A26D476-692C-0E67-868F-0D4E4FDF75F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6094476" y="2816090"/>
            <a:ext cx="457200" cy="457200"/>
          </a:xfrm>
          <a:prstGeom prst="rect">
            <a:avLst/>
          </a:prstGeom>
        </p:spPr>
      </p:pic>
      <p:pic>
        <p:nvPicPr>
          <p:cNvPr id="59" name="Graphic 58" descr="Man with solid fill">
            <a:extLst>
              <a:ext uri="{FF2B5EF4-FFF2-40B4-BE49-F238E27FC236}">
                <a16:creationId xmlns:a16="http://schemas.microsoft.com/office/drawing/2014/main" id="{CB4D5D07-C437-9B2F-4627-B166A298051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6323076" y="2821877"/>
            <a:ext cx="457200" cy="457200"/>
          </a:xfrm>
          <a:prstGeom prst="rect">
            <a:avLst/>
          </a:prstGeom>
        </p:spPr>
      </p:pic>
      <p:pic>
        <p:nvPicPr>
          <p:cNvPr id="60" name="Graphic 59" descr="Man with solid fill">
            <a:extLst>
              <a:ext uri="{FF2B5EF4-FFF2-40B4-BE49-F238E27FC236}">
                <a16:creationId xmlns:a16="http://schemas.microsoft.com/office/drawing/2014/main" id="{1F6A307E-27C5-5174-83F4-17A130F286B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6560746" y="2822438"/>
            <a:ext cx="457200" cy="457200"/>
          </a:xfrm>
          <a:prstGeom prst="rect">
            <a:avLst/>
          </a:prstGeom>
        </p:spPr>
      </p:pic>
      <p:pic>
        <p:nvPicPr>
          <p:cNvPr id="61" name="Graphic 60" descr="Man with solid fill">
            <a:extLst>
              <a:ext uri="{FF2B5EF4-FFF2-40B4-BE49-F238E27FC236}">
                <a16:creationId xmlns:a16="http://schemas.microsoft.com/office/drawing/2014/main" id="{6B6630BB-64B0-E93B-4237-B9096474030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6807486" y="2816090"/>
            <a:ext cx="457200" cy="457200"/>
          </a:xfrm>
          <a:prstGeom prst="rect">
            <a:avLst/>
          </a:prstGeom>
        </p:spPr>
      </p:pic>
      <p:pic>
        <p:nvPicPr>
          <p:cNvPr id="67" name="Graphic 66" descr="Man with solid fill">
            <a:extLst>
              <a:ext uri="{FF2B5EF4-FFF2-40B4-BE49-F238E27FC236}">
                <a16:creationId xmlns:a16="http://schemas.microsoft.com/office/drawing/2014/main" id="{49D08FD0-BDA9-B0AF-88B6-551A77CEB4B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5856806" y="3519148"/>
            <a:ext cx="457200" cy="457200"/>
          </a:xfrm>
          <a:prstGeom prst="rect">
            <a:avLst/>
          </a:prstGeom>
        </p:spPr>
      </p:pic>
      <p:pic>
        <p:nvPicPr>
          <p:cNvPr id="68" name="Graphic 67" descr="Man with solid fill">
            <a:extLst>
              <a:ext uri="{FF2B5EF4-FFF2-40B4-BE49-F238E27FC236}">
                <a16:creationId xmlns:a16="http://schemas.microsoft.com/office/drawing/2014/main" id="{E2550968-B7C8-9E22-CEFB-0E5677674E35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5865876" y="4172131"/>
            <a:ext cx="457200" cy="457200"/>
          </a:xfrm>
          <a:prstGeom prst="rect">
            <a:avLst/>
          </a:prstGeom>
        </p:spPr>
      </p:pic>
      <p:pic>
        <p:nvPicPr>
          <p:cNvPr id="71" name="Graphic 70" descr="Man with solid fill">
            <a:extLst>
              <a:ext uri="{FF2B5EF4-FFF2-40B4-BE49-F238E27FC236}">
                <a16:creationId xmlns:a16="http://schemas.microsoft.com/office/drawing/2014/main" id="{E849591B-5D37-D455-70E3-6A4F3479E868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6018276" y="4324531"/>
            <a:ext cx="457200" cy="457200"/>
          </a:xfrm>
          <a:prstGeom prst="rect">
            <a:avLst/>
          </a:prstGeom>
        </p:spPr>
      </p:pic>
      <p:pic>
        <p:nvPicPr>
          <p:cNvPr id="72" name="Graphic 71" descr="Man with solid fill">
            <a:extLst>
              <a:ext uri="{FF2B5EF4-FFF2-40B4-BE49-F238E27FC236}">
                <a16:creationId xmlns:a16="http://schemas.microsoft.com/office/drawing/2014/main" id="{59372F84-0F2D-5D98-DF24-B05F586DAF07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6170676" y="4476931"/>
            <a:ext cx="457200" cy="457200"/>
          </a:xfrm>
          <a:prstGeom prst="rect">
            <a:avLst/>
          </a:prstGeom>
        </p:spPr>
      </p:pic>
      <p:pic>
        <p:nvPicPr>
          <p:cNvPr id="73" name="Graphic 72" descr="Man with solid fill">
            <a:extLst>
              <a:ext uri="{FF2B5EF4-FFF2-40B4-BE49-F238E27FC236}">
                <a16:creationId xmlns:a16="http://schemas.microsoft.com/office/drawing/2014/main" id="{26218971-9113-26A2-6723-60654780FE2F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6323076" y="4629331"/>
            <a:ext cx="457200" cy="457200"/>
          </a:xfrm>
          <a:prstGeom prst="rect">
            <a:avLst/>
          </a:prstGeom>
        </p:spPr>
      </p:pic>
      <p:pic>
        <p:nvPicPr>
          <p:cNvPr id="84" name="Graphic 83" descr="Man with solid fill">
            <a:extLst>
              <a:ext uri="{FF2B5EF4-FFF2-40B4-BE49-F238E27FC236}">
                <a16:creationId xmlns:a16="http://schemas.microsoft.com/office/drawing/2014/main" id="{6E28DF57-15A9-1713-A45C-5754D7E20795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6262878" y="4172131"/>
            <a:ext cx="457200" cy="457200"/>
          </a:xfrm>
          <a:prstGeom prst="rect">
            <a:avLst/>
          </a:prstGeom>
        </p:spPr>
      </p:pic>
      <p:pic>
        <p:nvPicPr>
          <p:cNvPr id="85" name="Graphic 84" descr="Man with solid fill">
            <a:extLst>
              <a:ext uri="{FF2B5EF4-FFF2-40B4-BE49-F238E27FC236}">
                <a16:creationId xmlns:a16="http://schemas.microsoft.com/office/drawing/2014/main" id="{E7D8D7A9-8A7B-B9C9-D024-A5FE1A6C6B27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6415278" y="4324531"/>
            <a:ext cx="457200" cy="457200"/>
          </a:xfrm>
          <a:prstGeom prst="rect">
            <a:avLst/>
          </a:prstGeom>
        </p:spPr>
      </p:pic>
      <p:pic>
        <p:nvPicPr>
          <p:cNvPr id="86" name="Graphic 85" descr="Man with solid fill">
            <a:extLst>
              <a:ext uri="{FF2B5EF4-FFF2-40B4-BE49-F238E27FC236}">
                <a16:creationId xmlns:a16="http://schemas.microsoft.com/office/drawing/2014/main" id="{AC2D0028-203C-510E-C497-7A1403390AE3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6567678" y="4476931"/>
            <a:ext cx="457200" cy="457200"/>
          </a:xfrm>
          <a:prstGeom prst="rect">
            <a:avLst/>
          </a:prstGeom>
        </p:spPr>
      </p:pic>
      <p:pic>
        <p:nvPicPr>
          <p:cNvPr id="87" name="Graphic 86" descr="Man with solid fill">
            <a:extLst>
              <a:ext uri="{FF2B5EF4-FFF2-40B4-BE49-F238E27FC236}">
                <a16:creationId xmlns:a16="http://schemas.microsoft.com/office/drawing/2014/main" id="{DD8F228D-BFED-2531-A758-6767C5117BD3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6720078" y="4629331"/>
            <a:ext cx="457200" cy="457200"/>
          </a:xfrm>
          <a:prstGeom prst="rect">
            <a:avLst/>
          </a:prstGeom>
        </p:spPr>
      </p:pic>
      <p:pic>
        <p:nvPicPr>
          <p:cNvPr id="88" name="Graphic 87" descr="Man with solid fill">
            <a:extLst>
              <a:ext uri="{FF2B5EF4-FFF2-40B4-BE49-F238E27FC236}">
                <a16:creationId xmlns:a16="http://schemas.microsoft.com/office/drawing/2014/main" id="{789DF751-31A7-5961-DDB7-A5CF8194518F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6664452" y="4188185"/>
            <a:ext cx="457200" cy="457200"/>
          </a:xfrm>
          <a:prstGeom prst="rect">
            <a:avLst/>
          </a:prstGeom>
        </p:spPr>
      </p:pic>
      <p:pic>
        <p:nvPicPr>
          <p:cNvPr id="89" name="Graphic 88" descr="Man with solid fill">
            <a:extLst>
              <a:ext uri="{FF2B5EF4-FFF2-40B4-BE49-F238E27FC236}">
                <a16:creationId xmlns:a16="http://schemas.microsoft.com/office/drawing/2014/main" id="{0406EB59-A239-CBF1-BB30-6F6FB11C8686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6816852" y="4340585"/>
            <a:ext cx="457200" cy="457200"/>
          </a:xfrm>
          <a:prstGeom prst="rect">
            <a:avLst/>
          </a:prstGeom>
        </p:spPr>
      </p:pic>
      <p:pic>
        <p:nvPicPr>
          <p:cNvPr id="90" name="Graphic 89" descr="Man with solid fill">
            <a:extLst>
              <a:ext uri="{FF2B5EF4-FFF2-40B4-BE49-F238E27FC236}">
                <a16:creationId xmlns:a16="http://schemas.microsoft.com/office/drawing/2014/main" id="{95B7A221-3C15-D4B8-6EB6-501A0CA8A8CD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6969252" y="4492985"/>
            <a:ext cx="457200" cy="457200"/>
          </a:xfrm>
          <a:prstGeom prst="rect">
            <a:avLst/>
          </a:prstGeom>
        </p:spPr>
      </p:pic>
      <p:pic>
        <p:nvPicPr>
          <p:cNvPr id="91" name="Graphic 90" descr="Man with solid fill">
            <a:extLst>
              <a:ext uri="{FF2B5EF4-FFF2-40B4-BE49-F238E27FC236}">
                <a16:creationId xmlns:a16="http://schemas.microsoft.com/office/drawing/2014/main" id="{DE08827C-8287-61BE-35F7-AD910DB6BA9A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7121652" y="4645385"/>
            <a:ext cx="457200" cy="457200"/>
          </a:xfrm>
          <a:prstGeom prst="rect">
            <a:avLst/>
          </a:prstGeom>
        </p:spPr>
      </p:pic>
      <p:pic>
        <p:nvPicPr>
          <p:cNvPr id="92" name="Graphic 91" descr="Man with solid fill">
            <a:extLst>
              <a:ext uri="{FF2B5EF4-FFF2-40B4-BE49-F238E27FC236}">
                <a16:creationId xmlns:a16="http://schemas.microsoft.com/office/drawing/2014/main" id="{8A4E0722-DDD3-00E3-372C-C9BF3127E9CB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7061454" y="4188185"/>
            <a:ext cx="457200" cy="457200"/>
          </a:xfrm>
          <a:prstGeom prst="rect">
            <a:avLst/>
          </a:prstGeom>
        </p:spPr>
      </p:pic>
      <p:pic>
        <p:nvPicPr>
          <p:cNvPr id="93" name="Graphic 92" descr="Man with solid fill">
            <a:extLst>
              <a:ext uri="{FF2B5EF4-FFF2-40B4-BE49-F238E27FC236}">
                <a16:creationId xmlns:a16="http://schemas.microsoft.com/office/drawing/2014/main" id="{745ECF18-3764-B8F6-C982-E76944064C29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7213854" y="4340585"/>
            <a:ext cx="457200" cy="457200"/>
          </a:xfrm>
          <a:prstGeom prst="rect">
            <a:avLst/>
          </a:prstGeom>
        </p:spPr>
      </p:pic>
      <p:pic>
        <p:nvPicPr>
          <p:cNvPr id="94" name="Graphic 93" descr="Man with solid fill">
            <a:extLst>
              <a:ext uri="{FF2B5EF4-FFF2-40B4-BE49-F238E27FC236}">
                <a16:creationId xmlns:a16="http://schemas.microsoft.com/office/drawing/2014/main" id="{5ED05B42-57E8-833C-45C2-2E7B9B00FE2B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7366254" y="4492985"/>
            <a:ext cx="457200" cy="457200"/>
          </a:xfrm>
          <a:prstGeom prst="rect">
            <a:avLst/>
          </a:prstGeom>
        </p:spPr>
      </p:pic>
      <p:pic>
        <p:nvPicPr>
          <p:cNvPr id="95" name="Graphic 94" descr="Man with solid fill">
            <a:extLst>
              <a:ext uri="{FF2B5EF4-FFF2-40B4-BE49-F238E27FC236}">
                <a16:creationId xmlns:a16="http://schemas.microsoft.com/office/drawing/2014/main" id="{58D0B95F-5552-3A46-BC46-D2A3E49391B4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7518654" y="4645385"/>
            <a:ext cx="457200" cy="457200"/>
          </a:xfrm>
          <a:prstGeom prst="rect">
            <a:avLst/>
          </a:prstGeom>
        </p:spPr>
      </p:pic>
      <p:pic>
        <p:nvPicPr>
          <p:cNvPr id="96" name="Graphic 95" descr="Man with solid fill">
            <a:extLst>
              <a:ext uri="{FF2B5EF4-FFF2-40B4-BE49-F238E27FC236}">
                <a16:creationId xmlns:a16="http://schemas.microsoft.com/office/drawing/2014/main" id="{04179317-5449-106D-E61F-EEF925CBB277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7432548" y="4188185"/>
            <a:ext cx="457200" cy="457200"/>
          </a:xfrm>
          <a:prstGeom prst="rect">
            <a:avLst/>
          </a:prstGeom>
        </p:spPr>
      </p:pic>
      <p:pic>
        <p:nvPicPr>
          <p:cNvPr id="97" name="Graphic 96" descr="Man with solid fill">
            <a:extLst>
              <a:ext uri="{FF2B5EF4-FFF2-40B4-BE49-F238E27FC236}">
                <a16:creationId xmlns:a16="http://schemas.microsoft.com/office/drawing/2014/main" id="{251C5EC4-E058-421C-E38C-318DE8079CED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7584948" y="4340585"/>
            <a:ext cx="457200" cy="457200"/>
          </a:xfrm>
          <a:prstGeom prst="rect">
            <a:avLst/>
          </a:prstGeom>
        </p:spPr>
      </p:pic>
      <p:pic>
        <p:nvPicPr>
          <p:cNvPr id="98" name="Graphic 97" descr="Man with solid fill">
            <a:extLst>
              <a:ext uri="{FF2B5EF4-FFF2-40B4-BE49-F238E27FC236}">
                <a16:creationId xmlns:a16="http://schemas.microsoft.com/office/drawing/2014/main" id="{6C3A221D-FCAA-1AF5-5937-AF3EAFCB024E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7737348" y="4492985"/>
            <a:ext cx="457200" cy="457200"/>
          </a:xfrm>
          <a:prstGeom prst="rect">
            <a:avLst/>
          </a:prstGeom>
        </p:spPr>
      </p:pic>
      <p:pic>
        <p:nvPicPr>
          <p:cNvPr id="99" name="Graphic 98" descr="Man with solid fill">
            <a:extLst>
              <a:ext uri="{FF2B5EF4-FFF2-40B4-BE49-F238E27FC236}">
                <a16:creationId xmlns:a16="http://schemas.microsoft.com/office/drawing/2014/main" id="{FD32A3C7-F136-B1B1-84A0-B3CD67C51888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7889748" y="4645385"/>
            <a:ext cx="457200" cy="457200"/>
          </a:xfrm>
          <a:prstGeom prst="rect">
            <a:avLst/>
          </a:prstGeom>
        </p:spPr>
      </p:pic>
      <p:pic>
        <p:nvPicPr>
          <p:cNvPr id="100" name="Graphic 99" descr="Man with solid fill">
            <a:extLst>
              <a:ext uri="{FF2B5EF4-FFF2-40B4-BE49-F238E27FC236}">
                <a16:creationId xmlns:a16="http://schemas.microsoft.com/office/drawing/2014/main" id="{577817D7-0ACC-02E8-FB6D-00A14B3E6337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7829550" y="4188185"/>
            <a:ext cx="457200" cy="457200"/>
          </a:xfrm>
          <a:prstGeom prst="rect">
            <a:avLst/>
          </a:prstGeom>
        </p:spPr>
      </p:pic>
      <p:pic>
        <p:nvPicPr>
          <p:cNvPr id="101" name="Graphic 100" descr="Man with solid fill">
            <a:extLst>
              <a:ext uri="{FF2B5EF4-FFF2-40B4-BE49-F238E27FC236}">
                <a16:creationId xmlns:a16="http://schemas.microsoft.com/office/drawing/2014/main" id="{BFC13888-16A5-FCDE-88A9-B0F5F12C6297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7981950" y="4340585"/>
            <a:ext cx="457200" cy="457200"/>
          </a:xfrm>
          <a:prstGeom prst="rect">
            <a:avLst/>
          </a:prstGeom>
        </p:spPr>
      </p:pic>
      <p:pic>
        <p:nvPicPr>
          <p:cNvPr id="102" name="Graphic 101" descr="Man with solid fill">
            <a:extLst>
              <a:ext uri="{FF2B5EF4-FFF2-40B4-BE49-F238E27FC236}">
                <a16:creationId xmlns:a16="http://schemas.microsoft.com/office/drawing/2014/main" id="{ED7CF062-663E-DA0F-B717-ECD1EE8AF7B5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8134350" y="4492985"/>
            <a:ext cx="457200" cy="457200"/>
          </a:xfrm>
          <a:prstGeom prst="rect">
            <a:avLst/>
          </a:prstGeom>
        </p:spPr>
      </p:pic>
      <p:pic>
        <p:nvPicPr>
          <p:cNvPr id="103" name="Graphic 102" descr="Man with solid fill">
            <a:extLst>
              <a:ext uri="{FF2B5EF4-FFF2-40B4-BE49-F238E27FC236}">
                <a16:creationId xmlns:a16="http://schemas.microsoft.com/office/drawing/2014/main" id="{3B51845E-057C-564A-3721-9CE4F83BACEC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8286750" y="4645385"/>
            <a:ext cx="457200" cy="457200"/>
          </a:xfrm>
          <a:prstGeom prst="rect">
            <a:avLst/>
          </a:prstGeom>
        </p:spPr>
      </p:pic>
      <p:pic>
        <p:nvPicPr>
          <p:cNvPr id="104" name="Graphic 103" descr="Man with solid fill">
            <a:extLst>
              <a:ext uri="{FF2B5EF4-FFF2-40B4-BE49-F238E27FC236}">
                <a16:creationId xmlns:a16="http://schemas.microsoft.com/office/drawing/2014/main" id="{9B4F099A-3AF4-4459-D45E-249DB845F54C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8091678" y="4188185"/>
            <a:ext cx="457200" cy="457200"/>
          </a:xfrm>
          <a:prstGeom prst="rect">
            <a:avLst/>
          </a:prstGeom>
        </p:spPr>
      </p:pic>
      <p:pic>
        <p:nvPicPr>
          <p:cNvPr id="105" name="Graphic 104" descr="Man with solid fill">
            <a:extLst>
              <a:ext uri="{FF2B5EF4-FFF2-40B4-BE49-F238E27FC236}">
                <a16:creationId xmlns:a16="http://schemas.microsoft.com/office/drawing/2014/main" id="{DDB70FB3-6EF8-4219-EB12-F35C6DD6F8FE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8244078" y="4340585"/>
            <a:ext cx="457200" cy="457200"/>
          </a:xfrm>
          <a:prstGeom prst="rect">
            <a:avLst/>
          </a:prstGeom>
        </p:spPr>
      </p:pic>
      <p:pic>
        <p:nvPicPr>
          <p:cNvPr id="106" name="Graphic 105" descr="Man with solid fill">
            <a:extLst>
              <a:ext uri="{FF2B5EF4-FFF2-40B4-BE49-F238E27FC236}">
                <a16:creationId xmlns:a16="http://schemas.microsoft.com/office/drawing/2014/main" id="{8F181587-71EF-7B9F-C2D3-760EDD4823E1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8396478" y="4492985"/>
            <a:ext cx="457200" cy="457200"/>
          </a:xfrm>
          <a:prstGeom prst="rect">
            <a:avLst/>
          </a:prstGeom>
        </p:spPr>
      </p:pic>
      <p:pic>
        <p:nvPicPr>
          <p:cNvPr id="107" name="Graphic 106" descr="Man with solid fill">
            <a:extLst>
              <a:ext uri="{FF2B5EF4-FFF2-40B4-BE49-F238E27FC236}">
                <a16:creationId xmlns:a16="http://schemas.microsoft.com/office/drawing/2014/main" id="{D779FF7C-5ED0-21E4-80B6-37DB0645E536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8548878" y="4645385"/>
            <a:ext cx="457200" cy="457200"/>
          </a:xfrm>
          <a:prstGeom prst="rect">
            <a:avLst/>
          </a:prstGeom>
        </p:spPr>
      </p:pic>
      <p:pic>
        <p:nvPicPr>
          <p:cNvPr id="108" name="Graphic 107" descr="Man with solid fill">
            <a:extLst>
              <a:ext uri="{FF2B5EF4-FFF2-40B4-BE49-F238E27FC236}">
                <a16:creationId xmlns:a16="http://schemas.microsoft.com/office/drawing/2014/main" id="{9B7C8305-6111-9C7A-C2EA-191BDF2B2B64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8488680" y="4188185"/>
            <a:ext cx="457200" cy="457200"/>
          </a:xfrm>
          <a:prstGeom prst="rect">
            <a:avLst/>
          </a:prstGeom>
        </p:spPr>
      </p:pic>
      <p:pic>
        <p:nvPicPr>
          <p:cNvPr id="109" name="Graphic 108" descr="Man with solid fill">
            <a:extLst>
              <a:ext uri="{FF2B5EF4-FFF2-40B4-BE49-F238E27FC236}">
                <a16:creationId xmlns:a16="http://schemas.microsoft.com/office/drawing/2014/main" id="{12A8EF8F-DDDB-ECCD-8E98-CB987D2A7753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8641080" y="4340585"/>
            <a:ext cx="457200" cy="457200"/>
          </a:xfrm>
          <a:prstGeom prst="rect">
            <a:avLst/>
          </a:prstGeom>
        </p:spPr>
      </p:pic>
      <p:pic>
        <p:nvPicPr>
          <p:cNvPr id="110" name="Graphic 109" descr="Man with solid fill">
            <a:extLst>
              <a:ext uri="{FF2B5EF4-FFF2-40B4-BE49-F238E27FC236}">
                <a16:creationId xmlns:a16="http://schemas.microsoft.com/office/drawing/2014/main" id="{1456E087-2000-6E15-F00E-675748727EBD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8793480" y="4492985"/>
            <a:ext cx="457200" cy="457200"/>
          </a:xfrm>
          <a:prstGeom prst="rect">
            <a:avLst/>
          </a:prstGeom>
        </p:spPr>
      </p:pic>
      <p:pic>
        <p:nvPicPr>
          <p:cNvPr id="111" name="Graphic 110" descr="Man with solid fill">
            <a:extLst>
              <a:ext uri="{FF2B5EF4-FFF2-40B4-BE49-F238E27FC236}">
                <a16:creationId xmlns:a16="http://schemas.microsoft.com/office/drawing/2014/main" id="{6594E3F9-F292-BF65-6A1F-DF875B33E43A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8945880" y="4645385"/>
            <a:ext cx="457200" cy="457200"/>
          </a:xfrm>
          <a:prstGeom prst="rect">
            <a:avLst/>
          </a:prstGeom>
        </p:spPr>
      </p:pic>
      <p:pic>
        <p:nvPicPr>
          <p:cNvPr id="112" name="Graphic 111" descr="Man with solid fill">
            <a:extLst>
              <a:ext uri="{FF2B5EF4-FFF2-40B4-BE49-F238E27FC236}">
                <a16:creationId xmlns:a16="http://schemas.microsoft.com/office/drawing/2014/main" id="{C7F05034-596E-084F-80BA-796DE3534026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8849106" y="4219937"/>
            <a:ext cx="457200" cy="457200"/>
          </a:xfrm>
          <a:prstGeom prst="rect">
            <a:avLst/>
          </a:prstGeom>
        </p:spPr>
      </p:pic>
      <p:pic>
        <p:nvPicPr>
          <p:cNvPr id="113" name="Graphic 112" descr="Man with solid fill">
            <a:extLst>
              <a:ext uri="{FF2B5EF4-FFF2-40B4-BE49-F238E27FC236}">
                <a16:creationId xmlns:a16="http://schemas.microsoft.com/office/drawing/2014/main" id="{A5C8122A-D2FE-9BC4-23F1-0089C8C046B5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9001506" y="4372337"/>
            <a:ext cx="457200" cy="457200"/>
          </a:xfrm>
          <a:prstGeom prst="rect">
            <a:avLst/>
          </a:prstGeom>
        </p:spPr>
      </p:pic>
      <p:pic>
        <p:nvPicPr>
          <p:cNvPr id="114" name="Graphic 113" descr="Man with solid fill">
            <a:extLst>
              <a:ext uri="{FF2B5EF4-FFF2-40B4-BE49-F238E27FC236}">
                <a16:creationId xmlns:a16="http://schemas.microsoft.com/office/drawing/2014/main" id="{2880B41B-B252-DE3F-5490-DEAF70AFEDA9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9153906" y="4524737"/>
            <a:ext cx="457200" cy="457200"/>
          </a:xfrm>
          <a:prstGeom prst="rect">
            <a:avLst/>
          </a:prstGeom>
        </p:spPr>
      </p:pic>
      <p:pic>
        <p:nvPicPr>
          <p:cNvPr id="115" name="Graphic 114" descr="Man with solid fill">
            <a:extLst>
              <a:ext uri="{FF2B5EF4-FFF2-40B4-BE49-F238E27FC236}">
                <a16:creationId xmlns:a16="http://schemas.microsoft.com/office/drawing/2014/main" id="{D4574B6E-9EE8-F556-8070-F52ED020BCB7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9306306" y="4677137"/>
            <a:ext cx="457200" cy="457200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EF8A64C7-C631-9416-44D5-D75998D33A30}"/>
              </a:ext>
            </a:extLst>
          </p:cNvPr>
          <p:cNvSpPr/>
          <p:nvPr/>
        </p:nvSpPr>
        <p:spPr>
          <a:xfrm>
            <a:off x="5596128" y="1967134"/>
            <a:ext cx="5643372" cy="3576415"/>
          </a:xfrm>
          <a:custGeom>
            <a:avLst/>
            <a:gdLst>
              <a:gd name="csX0" fmla="*/ 0 w 5643372"/>
              <a:gd name="csY0" fmla="*/ 0 h 3576415"/>
              <a:gd name="csX1" fmla="*/ 5643372 w 5643372"/>
              <a:gd name="csY1" fmla="*/ 0 h 3576415"/>
              <a:gd name="csX2" fmla="*/ 5643372 w 5643372"/>
              <a:gd name="csY2" fmla="*/ 3576415 h 3576415"/>
              <a:gd name="csX3" fmla="*/ 0 w 5643372"/>
              <a:gd name="csY3" fmla="*/ 3576415 h 3576415"/>
              <a:gd name="csX4" fmla="*/ 0 w 5643372"/>
              <a:gd name="csY4" fmla="*/ 0 h 3576415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</a:cxnLst>
            <a:rect l="l" t="t" r="r" b="b"/>
            <a:pathLst>
              <a:path w="5643372" h="3576415" extrusionOk="0">
                <a:moveTo>
                  <a:pt x="0" y="0"/>
                </a:moveTo>
                <a:cubicBezTo>
                  <a:pt x="1673117" y="-101487"/>
                  <a:pt x="2850344" y="-162162"/>
                  <a:pt x="5643372" y="0"/>
                </a:cubicBezTo>
                <a:cubicBezTo>
                  <a:pt x="5704085" y="700516"/>
                  <a:pt x="5582300" y="2862875"/>
                  <a:pt x="5643372" y="3576415"/>
                </a:cubicBezTo>
                <a:cubicBezTo>
                  <a:pt x="4983767" y="3626480"/>
                  <a:pt x="1851877" y="3417966"/>
                  <a:pt x="0" y="3576415"/>
                </a:cubicBezTo>
                <a:cubicBezTo>
                  <a:pt x="-24452" y="2482615"/>
                  <a:pt x="-67663" y="1747113"/>
                  <a:pt x="0" y="0"/>
                </a:cubicBezTo>
                <a:close/>
              </a:path>
            </a:pathLst>
          </a:custGeom>
          <a:noFill/>
          <a:ln w="38100">
            <a:extLst>
              <a:ext uri="{C807C97D-BFC1-408E-A445-0C87EB9F89A2}">
                <ask:lineSketchStyleProps xmlns:ask="http://schemas.microsoft.com/office/drawing/2018/sketchyshapes" sd="981765707">
                  <a:prstGeom prst="rect">
                    <a:avLst/>
                  </a:prstGeom>
                  <ask:type>
                    <ask:lineSketchCurved/>
                  </ask:type>
                </ask:lineSketchStyleProps>
              </a:ext>
            </a:extLst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771228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FF826AF-2E87-0D12-A79F-3363AC3A321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7F0196B-5C58-27B4-82F7-54634086E5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F2AFC1B-31E4-27B3-41CE-ACAFEC26CA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sv-SE" sz="5400" dirty="0"/>
              <a:t>Organisation &amp; Ekonomi - organisation</a:t>
            </a:r>
          </a:p>
        </p:txBody>
      </p:sp>
      <p:sp>
        <p:nvSpPr>
          <p:cNvPr id="10" name="sketch line">
            <a:extLst>
              <a:ext uri="{FF2B5EF4-FFF2-40B4-BE49-F238E27FC236}">
                <a16:creationId xmlns:a16="http://schemas.microsoft.com/office/drawing/2014/main" id="{3F5B66BB-FE9F-17F6-D396-08E125B83D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9036" y="1677373"/>
            <a:ext cx="10853928" cy="18288"/>
          </a:xfrm>
          <a:custGeom>
            <a:avLst/>
            <a:gdLst>
              <a:gd name="csX0" fmla="*/ 0 w 10853928"/>
              <a:gd name="csY0" fmla="*/ 0 h 18288"/>
              <a:gd name="csX1" fmla="*/ 461292 w 10853928"/>
              <a:gd name="csY1" fmla="*/ 0 h 18288"/>
              <a:gd name="csX2" fmla="*/ 1139662 w 10853928"/>
              <a:gd name="csY2" fmla="*/ 0 h 18288"/>
              <a:gd name="csX3" fmla="*/ 1926572 w 10853928"/>
              <a:gd name="csY3" fmla="*/ 0 h 18288"/>
              <a:gd name="csX4" fmla="*/ 2279325 w 10853928"/>
              <a:gd name="csY4" fmla="*/ 0 h 18288"/>
              <a:gd name="csX5" fmla="*/ 2632078 w 10853928"/>
              <a:gd name="csY5" fmla="*/ 0 h 18288"/>
              <a:gd name="csX6" fmla="*/ 3527527 w 10853928"/>
              <a:gd name="csY6" fmla="*/ 0 h 18288"/>
              <a:gd name="csX7" fmla="*/ 4205897 w 10853928"/>
              <a:gd name="csY7" fmla="*/ 0 h 18288"/>
              <a:gd name="csX8" fmla="*/ 4558650 w 10853928"/>
              <a:gd name="csY8" fmla="*/ 0 h 18288"/>
              <a:gd name="csX9" fmla="*/ 5237020 w 10853928"/>
              <a:gd name="csY9" fmla="*/ 0 h 18288"/>
              <a:gd name="csX10" fmla="*/ 6132469 w 10853928"/>
              <a:gd name="csY10" fmla="*/ 0 h 18288"/>
              <a:gd name="csX11" fmla="*/ 6702301 w 10853928"/>
              <a:gd name="csY11" fmla="*/ 0 h 18288"/>
              <a:gd name="csX12" fmla="*/ 7272132 w 10853928"/>
              <a:gd name="csY12" fmla="*/ 0 h 18288"/>
              <a:gd name="csX13" fmla="*/ 7950502 w 10853928"/>
              <a:gd name="csY13" fmla="*/ 0 h 18288"/>
              <a:gd name="csX14" fmla="*/ 8737412 w 10853928"/>
              <a:gd name="csY14" fmla="*/ 0 h 18288"/>
              <a:gd name="csX15" fmla="*/ 9524322 w 10853928"/>
              <a:gd name="csY15" fmla="*/ 0 h 18288"/>
              <a:gd name="csX16" fmla="*/ 10853928 w 10853928"/>
              <a:gd name="csY16" fmla="*/ 0 h 18288"/>
              <a:gd name="csX17" fmla="*/ 10853928 w 10853928"/>
              <a:gd name="csY17" fmla="*/ 18288 h 18288"/>
              <a:gd name="csX18" fmla="*/ 10392636 w 10853928"/>
              <a:gd name="csY18" fmla="*/ 18288 h 18288"/>
              <a:gd name="csX19" fmla="*/ 9497187 w 10853928"/>
              <a:gd name="csY19" fmla="*/ 18288 h 18288"/>
              <a:gd name="csX20" fmla="*/ 8818817 w 10853928"/>
              <a:gd name="csY20" fmla="*/ 18288 h 18288"/>
              <a:gd name="csX21" fmla="*/ 8466064 w 10853928"/>
              <a:gd name="csY21" fmla="*/ 18288 h 18288"/>
              <a:gd name="csX22" fmla="*/ 7787693 w 10853928"/>
              <a:gd name="csY22" fmla="*/ 18288 h 18288"/>
              <a:gd name="csX23" fmla="*/ 7217862 w 10853928"/>
              <a:gd name="csY23" fmla="*/ 18288 h 18288"/>
              <a:gd name="csX24" fmla="*/ 6648031 w 10853928"/>
              <a:gd name="csY24" fmla="*/ 18288 h 18288"/>
              <a:gd name="csX25" fmla="*/ 6078200 w 10853928"/>
              <a:gd name="csY25" fmla="*/ 18288 h 18288"/>
              <a:gd name="csX26" fmla="*/ 5508368 w 10853928"/>
              <a:gd name="csY26" fmla="*/ 18288 h 18288"/>
              <a:gd name="csX27" fmla="*/ 4721459 w 10853928"/>
              <a:gd name="csY27" fmla="*/ 18288 h 18288"/>
              <a:gd name="csX28" fmla="*/ 4043088 w 10853928"/>
              <a:gd name="csY28" fmla="*/ 18288 h 18288"/>
              <a:gd name="csX29" fmla="*/ 3690336 w 10853928"/>
              <a:gd name="csY29" fmla="*/ 18288 h 18288"/>
              <a:gd name="csX30" fmla="*/ 3120504 w 10853928"/>
              <a:gd name="csY30" fmla="*/ 18288 h 18288"/>
              <a:gd name="csX31" fmla="*/ 2333595 w 10853928"/>
              <a:gd name="csY31" fmla="*/ 18288 h 18288"/>
              <a:gd name="csX32" fmla="*/ 1872303 w 10853928"/>
              <a:gd name="csY32" fmla="*/ 18288 h 18288"/>
              <a:gd name="csX33" fmla="*/ 976854 w 10853928"/>
              <a:gd name="csY33" fmla="*/ 18288 h 18288"/>
              <a:gd name="csX34" fmla="*/ 0 w 10853928"/>
              <a:gd name="csY34" fmla="*/ 18288 h 18288"/>
              <a:gd name="csX35" fmla="*/ 0 w 10853928"/>
              <a:gd name="csY35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  <a:cxn ang="0">
                <a:pos x="csX34" y="csY34"/>
              </a:cxn>
              <a:cxn ang="0">
                <a:pos x="csX35" y="csY35"/>
              </a:cxn>
            </a:cxnLst>
            <a:rect l="l" t="t" r="r" b="b"/>
            <a:pathLst>
              <a:path w="10853928" h="18288" fill="none" extrusionOk="0">
                <a:moveTo>
                  <a:pt x="0" y="0"/>
                </a:moveTo>
                <a:cubicBezTo>
                  <a:pt x="146993" y="-19076"/>
                  <a:pt x="347684" y="-4790"/>
                  <a:pt x="461292" y="0"/>
                </a:cubicBezTo>
                <a:cubicBezTo>
                  <a:pt x="574900" y="4790"/>
                  <a:pt x="808367" y="19821"/>
                  <a:pt x="1139662" y="0"/>
                </a:cubicBezTo>
                <a:cubicBezTo>
                  <a:pt x="1470957" y="-19821"/>
                  <a:pt x="1627405" y="5721"/>
                  <a:pt x="1926572" y="0"/>
                </a:cubicBezTo>
                <a:cubicBezTo>
                  <a:pt x="2225739" y="-5721"/>
                  <a:pt x="2137730" y="-3235"/>
                  <a:pt x="2279325" y="0"/>
                </a:cubicBezTo>
                <a:cubicBezTo>
                  <a:pt x="2420920" y="3235"/>
                  <a:pt x="2456518" y="9685"/>
                  <a:pt x="2632078" y="0"/>
                </a:cubicBezTo>
                <a:cubicBezTo>
                  <a:pt x="2807638" y="-9685"/>
                  <a:pt x="3211516" y="-43007"/>
                  <a:pt x="3527527" y="0"/>
                </a:cubicBezTo>
                <a:cubicBezTo>
                  <a:pt x="3843538" y="43007"/>
                  <a:pt x="4058833" y="22042"/>
                  <a:pt x="4205897" y="0"/>
                </a:cubicBezTo>
                <a:cubicBezTo>
                  <a:pt x="4352961" y="-22042"/>
                  <a:pt x="4474805" y="-11846"/>
                  <a:pt x="4558650" y="0"/>
                </a:cubicBezTo>
                <a:cubicBezTo>
                  <a:pt x="4642495" y="11846"/>
                  <a:pt x="5041928" y="-6069"/>
                  <a:pt x="5237020" y="0"/>
                </a:cubicBezTo>
                <a:cubicBezTo>
                  <a:pt x="5432112" y="6069"/>
                  <a:pt x="5943266" y="-17479"/>
                  <a:pt x="6132469" y="0"/>
                </a:cubicBezTo>
                <a:cubicBezTo>
                  <a:pt x="6321672" y="17479"/>
                  <a:pt x="6483872" y="26234"/>
                  <a:pt x="6702301" y="0"/>
                </a:cubicBezTo>
                <a:cubicBezTo>
                  <a:pt x="6920730" y="-26234"/>
                  <a:pt x="6991194" y="-15156"/>
                  <a:pt x="7272132" y="0"/>
                </a:cubicBezTo>
                <a:cubicBezTo>
                  <a:pt x="7553070" y="15156"/>
                  <a:pt x="7684444" y="-32961"/>
                  <a:pt x="7950502" y="0"/>
                </a:cubicBezTo>
                <a:cubicBezTo>
                  <a:pt x="8216560" y="32961"/>
                  <a:pt x="8493290" y="-10491"/>
                  <a:pt x="8737412" y="0"/>
                </a:cubicBezTo>
                <a:cubicBezTo>
                  <a:pt x="8981534" y="10491"/>
                  <a:pt x="9191586" y="-13899"/>
                  <a:pt x="9524322" y="0"/>
                </a:cubicBezTo>
                <a:cubicBezTo>
                  <a:pt x="9857058" y="13899"/>
                  <a:pt x="10297509" y="7485"/>
                  <a:pt x="10853928" y="0"/>
                </a:cubicBezTo>
                <a:cubicBezTo>
                  <a:pt x="10854574" y="4451"/>
                  <a:pt x="10854418" y="9226"/>
                  <a:pt x="10853928" y="18288"/>
                </a:cubicBezTo>
                <a:cubicBezTo>
                  <a:pt x="10691638" y="28522"/>
                  <a:pt x="10574319" y="29578"/>
                  <a:pt x="10392636" y="18288"/>
                </a:cubicBezTo>
                <a:cubicBezTo>
                  <a:pt x="10210953" y="6998"/>
                  <a:pt x="9836277" y="-16742"/>
                  <a:pt x="9497187" y="18288"/>
                </a:cubicBezTo>
                <a:cubicBezTo>
                  <a:pt x="9158097" y="53318"/>
                  <a:pt x="9119479" y="30714"/>
                  <a:pt x="8818817" y="18288"/>
                </a:cubicBezTo>
                <a:cubicBezTo>
                  <a:pt x="8518155" y="5863"/>
                  <a:pt x="8640037" y="6483"/>
                  <a:pt x="8466064" y="18288"/>
                </a:cubicBezTo>
                <a:cubicBezTo>
                  <a:pt x="8292091" y="30093"/>
                  <a:pt x="7997656" y="18914"/>
                  <a:pt x="7787693" y="18288"/>
                </a:cubicBezTo>
                <a:cubicBezTo>
                  <a:pt x="7577730" y="17662"/>
                  <a:pt x="7412468" y="21416"/>
                  <a:pt x="7217862" y="18288"/>
                </a:cubicBezTo>
                <a:cubicBezTo>
                  <a:pt x="7023256" y="15160"/>
                  <a:pt x="6898018" y="14824"/>
                  <a:pt x="6648031" y="18288"/>
                </a:cubicBezTo>
                <a:cubicBezTo>
                  <a:pt x="6398044" y="21752"/>
                  <a:pt x="6254402" y="38625"/>
                  <a:pt x="6078200" y="18288"/>
                </a:cubicBezTo>
                <a:cubicBezTo>
                  <a:pt x="5901998" y="-2049"/>
                  <a:pt x="5622886" y="3213"/>
                  <a:pt x="5508368" y="18288"/>
                </a:cubicBezTo>
                <a:cubicBezTo>
                  <a:pt x="5393850" y="33363"/>
                  <a:pt x="5036260" y="26830"/>
                  <a:pt x="4721459" y="18288"/>
                </a:cubicBezTo>
                <a:cubicBezTo>
                  <a:pt x="4406658" y="9746"/>
                  <a:pt x="4239221" y="41551"/>
                  <a:pt x="4043088" y="18288"/>
                </a:cubicBezTo>
                <a:cubicBezTo>
                  <a:pt x="3846955" y="-4975"/>
                  <a:pt x="3818802" y="34658"/>
                  <a:pt x="3690336" y="18288"/>
                </a:cubicBezTo>
                <a:cubicBezTo>
                  <a:pt x="3561870" y="1918"/>
                  <a:pt x="3265491" y="42194"/>
                  <a:pt x="3120504" y="18288"/>
                </a:cubicBezTo>
                <a:cubicBezTo>
                  <a:pt x="2975517" y="-5618"/>
                  <a:pt x="2720254" y="36673"/>
                  <a:pt x="2333595" y="18288"/>
                </a:cubicBezTo>
                <a:cubicBezTo>
                  <a:pt x="1946936" y="-97"/>
                  <a:pt x="2097241" y="5776"/>
                  <a:pt x="1872303" y="18288"/>
                </a:cubicBezTo>
                <a:cubicBezTo>
                  <a:pt x="1647365" y="30800"/>
                  <a:pt x="1282708" y="45380"/>
                  <a:pt x="976854" y="18288"/>
                </a:cubicBezTo>
                <a:cubicBezTo>
                  <a:pt x="671000" y="-8804"/>
                  <a:pt x="408401" y="-12775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853928" h="18288" stroke="0" extrusionOk="0">
                <a:moveTo>
                  <a:pt x="0" y="0"/>
                </a:moveTo>
                <a:cubicBezTo>
                  <a:pt x="267322" y="15284"/>
                  <a:pt x="415388" y="-21048"/>
                  <a:pt x="569831" y="0"/>
                </a:cubicBezTo>
                <a:cubicBezTo>
                  <a:pt x="724274" y="21048"/>
                  <a:pt x="769333" y="-2353"/>
                  <a:pt x="922584" y="0"/>
                </a:cubicBezTo>
                <a:cubicBezTo>
                  <a:pt x="1075835" y="2353"/>
                  <a:pt x="1399490" y="-145"/>
                  <a:pt x="1818033" y="0"/>
                </a:cubicBezTo>
                <a:cubicBezTo>
                  <a:pt x="2236576" y="145"/>
                  <a:pt x="2145330" y="5482"/>
                  <a:pt x="2387864" y="0"/>
                </a:cubicBezTo>
                <a:cubicBezTo>
                  <a:pt x="2630398" y="-5482"/>
                  <a:pt x="2793207" y="18487"/>
                  <a:pt x="2957695" y="0"/>
                </a:cubicBezTo>
                <a:cubicBezTo>
                  <a:pt x="3122183" y="-18487"/>
                  <a:pt x="3579141" y="19003"/>
                  <a:pt x="3853144" y="0"/>
                </a:cubicBezTo>
                <a:cubicBezTo>
                  <a:pt x="4127147" y="-19003"/>
                  <a:pt x="4209857" y="12211"/>
                  <a:pt x="4314436" y="0"/>
                </a:cubicBezTo>
                <a:cubicBezTo>
                  <a:pt x="4419015" y="-12211"/>
                  <a:pt x="4762459" y="-17220"/>
                  <a:pt x="5209885" y="0"/>
                </a:cubicBezTo>
                <a:cubicBezTo>
                  <a:pt x="5657311" y="17220"/>
                  <a:pt x="5692663" y="-3290"/>
                  <a:pt x="6105335" y="0"/>
                </a:cubicBezTo>
                <a:cubicBezTo>
                  <a:pt x="6518007" y="3290"/>
                  <a:pt x="6455516" y="-5124"/>
                  <a:pt x="6783705" y="0"/>
                </a:cubicBezTo>
                <a:cubicBezTo>
                  <a:pt x="7111894" y="5124"/>
                  <a:pt x="7441941" y="-17829"/>
                  <a:pt x="7679154" y="0"/>
                </a:cubicBezTo>
                <a:cubicBezTo>
                  <a:pt x="7916367" y="17829"/>
                  <a:pt x="8102967" y="-24363"/>
                  <a:pt x="8248985" y="0"/>
                </a:cubicBezTo>
                <a:cubicBezTo>
                  <a:pt x="8395003" y="24363"/>
                  <a:pt x="8552393" y="25505"/>
                  <a:pt x="8818817" y="0"/>
                </a:cubicBezTo>
                <a:cubicBezTo>
                  <a:pt x="9085241" y="-25505"/>
                  <a:pt x="9411308" y="38000"/>
                  <a:pt x="9605726" y="0"/>
                </a:cubicBezTo>
                <a:cubicBezTo>
                  <a:pt x="9800144" y="-38000"/>
                  <a:pt x="10006468" y="-25741"/>
                  <a:pt x="10175558" y="0"/>
                </a:cubicBezTo>
                <a:cubicBezTo>
                  <a:pt x="10344648" y="25741"/>
                  <a:pt x="10696282" y="695"/>
                  <a:pt x="10853928" y="0"/>
                </a:cubicBezTo>
                <a:cubicBezTo>
                  <a:pt x="10853521" y="8690"/>
                  <a:pt x="10853774" y="14141"/>
                  <a:pt x="10853928" y="18288"/>
                </a:cubicBezTo>
                <a:cubicBezTo>
                  <a:pt x="10608124" y="24255"/>
                  <a:pt x="10343415" y="22307"/>
                  <a:pt x="10067018" y="18288"/>
                </a:cubicBezTo>
                <a:cubicBezTo>
                  <a:pt x="9790621" y="14270"/>
                  <a:pt x="9843266" y="3564"/>
                  <a:pt x="9714266" y="18288"/>
                </a:cubicBezTo>
                <a:cubicBezTo>
                  <a:pt x="9585266" y="33012"/>
                  <a:pt x="9379484" y="1875"/>
                  <a:pt x="9252974" y="18288"/>
                </a:cubicBezTo>
                <a:cubicBezTo>
                  <a:pt x="9126464" y="34701"/>
                  <a:pt x="8580678" y="-4904"/>
                  <a:pt x="8357525" y="18288"/>
                </a:cubicBezTo>
                <a:cubicBezTo>
                  <a:pt x="8134372" y="41480"/>
                  <a:pt x="7903199" y="26458"/>
                  <a:pt x="7679154" y="18288"/>
                </a:cubicBezTo>
                <a:cubicBezTo>
                  <a:pt x="7455109" y="10118"/>
                  <a:pt x="7435944" y="27109"/>
                  <a:pt x="7217862" y="18288"/>
                </a:cubicBezTo>
                <a:cubicBezTo>
                  <a:pt x="6999780" y="9467"/>
                  <a:pt x="6680409" y="18985"/>
                  <a:pt x="6539492" y="18288"/>
                </a:cubicBezTo>
                <a:cubicBezTo>
                  <a:pt x="6398575" y="17592"/>
                  <a:pt x="6312077" y="33018"/>
                  <a:pt x="6186739" y="18288"/>
                </a:cubicBezTo>
                <a:cubicBezTo>
                  <a:pt x="6061401" y="3558"/>
                  <a:pt x="5947033" y="12075"/>
                  <a:pt x="5833986" y="18288"/>
                </a:cubicBezTo>
                <a:cubicBezTo>
                  <a:pt x="5720939" y="24501"/>
                  <a:pt x="5482226" y="8586"/>
                  <a:pt x="5155616" y="18288"/>
                </a:cubicBezTo>
                <a:cubicBezTo>
                  <a:pt x="4829006" y="27991"/>
                  <a:pt x="4841274" y="29316"/>
                  <a:pt x="4694324" y="18288"/>
                </a:cubicBezTo>
                <a:cubicBezTo>
                  <a:pt x="4547374" y="7260"/>
                  <a:pt x="4077675" y="7013"/>
                  <a:pt x="3907414" y="18288"/>
                </a:cubicBezTo>
                <a:cubicBezTo>
                  <a:pt x="3737153" y="29564"/>
                  <a:pt x="3538393" y="21630"/>
                  <a:pt x="3446122" y="18288"/>
                </a:cubicBezTo>
                <a:cubicBezTo>
                  <a:pt x="3353851" y="14946"/>
                  <a:pt x="2990320" y="-8091"/>
                  <a:pt x="2659212" y="18288"/>
                </a:cubicBezTo>
                <a:cubicBezTo>
                  <a:pt x="2328104" y="44667"/>
                  <a:pt x="2427653" y="9607"/>
                  <a:pt x="2306460" y="18288"/>
                </a:cubicBezTo>
                <a:cubicBezTo>
                  <a:pt x="2185267" y="26969"/>
                  <a:pt x="1719763" y="3717"/>
                  <a:pt x="1519550" y="18288"/>
                </a:cubicBezTo>
                <a:cubicBezTo>
                  <a:pt x="1319337" y="32860"/>
                  <a:pt x="1167371" y="17040"/>
                  <a:pt x="1058258" y="18288"/>
                </a:cubicBezTo>
                <a:cubicBezTo>
                  <a:pt x="949145" y="19536"/>
                  <a:pt x="780234" y="31447"/>
                  <a:pt x="705505" y="18288"/>
                </a:cubicBezTo>
                <a:cubicBezTo>
                  <a:pt x="630776" y="5129"/>
                  <a:pt x="215796" y="30056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7" name="Graphic 56" descr="Man with solid fill">
            <a:extLst>
              <a:ext uri="{FF2B5EF4-FFF2-40B4-BE49-F238E27FC236}">
                <a16:creationId xmlns:a16="http://schemas.microsoft.com/office/drawing/2014/main" id="{3663DA21-B683-FB0F-A180-6315D37B69E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392555" y="4728309"/>
            <a:ext cx="457200" cy="457200"/>
          </a:xfrm>
          <a:prstGeom prst="rect">
            <a:avLst/>
          </a:prstGeom>
        </p:spPr>
      </p:pic>
      <p:pic>
        <p:nvPicPr>
          <p:cNvPr id="58" name="Graphic 57" descr="Man with solid fill">
            <a:extLst>
              <a:ext uri="{FF2B5EF4-FFF2-40B4-BE49-F238E27FC236}">
                <a16:creationId xmlns:a16="http://schemas.microsoft.com/office/drawing/2014/main" id="{A6302037-05D9-5C8B-A818-8AACC91DA69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630225" y="4716174"/>
            <a:ext cx="457200" cy="457200"/>
          </a:xfrm>
          <a:prstGeom prst="rect">
            <a:avLst/>
          </a:prstGeom>
        </p:spPr>
      </p:pic>
      <p:pic>
        <p:nvPicPr>
          <p:cNvPr id="59" name="Graphic 58" descr="Man with solid fill">
            <a:extLst>
              <a:ext uri="{FF2B5EF4-FFF2-40B4-BE49-F238E27FC236}">
                <a16:creationId xmlns:a16="http://schemas.microsoft.com/office/drawing/2014/main" id="{6F78A323-1397-8D93-BF70-8A852FE6565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858825" y="4721961"/>
            <a:ext cx="457200" cy="457200"/>
          </a:xfrm>
          <a:prstGeom prst="rect">
            <a:avLst/>
          </a:prstGeom>
        </p:spPr>
      </p:pic>
      <p:pic>
        <p:nvPicPr>
          <p:cNvPr id="60" name="Graphic 59" descr="Man with solid fill">
            <a:extLst>
              <a:ext uri="{FF2B5EF4-FFF2-40B4-BE49-F238E27FC236}">
                <a16:creationId xmlns:a16="http://schemas.microsoft.com/office/drawing/2014/main" id="{CA401F96-EAA5-BDD2-948A-F195C9F41C0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096495" y="4722522"/>
            <a:ext cx="457200" cy="457200"/>
          </a:xfrm>
          <a:prstGeom prst="rect">
            <a:avLst/>
          </a:prstGeom>
        </p:spPr>
      </p:pic>
      <p:pic>
        <p:nvPicPr>
          <p:cNvPr id="61" name="Graphic 60" descr="Man with solid fill">
            <a:extLst>
              <a:ext uri="{FF2B5EF4-FFF2-40B4-BE49-F238E27FC236}">
                <a16:creationId xmlns:a16="http://schemas.microsoft.com/office/drawing/2014/main" id="{A91520B3-D754-3A4B-6330-FA83D59D432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343235" y="4716174"/>
            <a:ext cx="457200" cy="457200"/>
          </a:xfrm>
          <a:prstGeom prst="rect">
            <a:avLst/>
          </a:prstGeom>
        </p:spPr>
      </p:pic>
      <p:pic>
        <p:nvPicPr>
          <p:cNvPr id="67" name="Graphic 66" descr="Man with solid fill">
            <a:extLst>
              <a:ext uri="{FF2B5EF4-FFF2-40B4-BE49-F238E27FC236}">
                <a16:creationId xmlns:a16="http://schemas.microsoft.com/office/drawing/2014/main" id="{1D526895-68C7-C00E-20CA-EAC860D3493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54589" y="4736586"/>
            <a:ext cx="457200" cy="457200"/>
          </a:xfrm>
          <a:prstGeom prst="rect">
            <a:avLst/>
          </a:prstGeom>
        </p:spPr>
      </p:pic>
      <p:pic>
        <p:nvPicPr>
          <p:cNvPr id="3" name="Graphic 2" descr="Man with solid fill">
            <a:extLst>
              <a:ext uri="{FF2B5EF4-FFF2-40B4-BE49-F238E27FC236}">
                <a16:creationId xmlns:a16="http://schemas.microsoft.com/office/drawing/2014/main" id="{047A2D59-4862-BB8C-3FCE-BD95699D894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050110" y="5587436"/>
            <a:ext cx="457200" cy="457200"/>
          </a:xfrm>
          <a:prstGeom prst="rect">
            <a:avLst/>
          </a:prstGeom>
        </p:spPr>
      </p:pic>
      <p:pic>
        <p:nvPicPr>
          <p:cNvPr id="14" name="Graphic 13" descr="Man with solid fill">
            <a:extLst>
              <a:ext uri="{FF2B5EF4-FFF2-40B4-BE49-F238E27FC236}">
                <a16:creationId xmlns:a16="http://schemas.microsoft.com/office/drawing/2014/main" id="{AE5D3AF2-BAE3-B527-50B5-83385A9C98B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278710" y="5599571"/>
            <a:ext cx="457200" cy="457200"/>
          </a:xfrm>
          <a:prstGeom prst="rect">
            <a:avLst/>
          </a:prstGeom>
        </p:spPr>
      </p:pic>
      <p:pic>
        <p:nvPicPr>
          <p:cNvPr id="15" name="Graphic 14" descr="Man with solid fill">
            <a:extLst>
              <a:ext uri="{FF2B5EF4-FFF2-40B4-BE49-F238E27FC236}">
                <a16:creationId xmlns:a16="http://schemas.microsoft.com/office/drawing/2014/main" id="{97F2F8BD-2355-B1E6-79D8-62002AA2569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507310" y="5595526"/>
            <a:ext cx="457200" cy="457200"/>
          </a:xfrm>
          <a:prstGeom prst="rect">
            <a:avLst/>
          </a:prstGeom>
        </p:spPr>
      </p:pic>
      <p:pic>
        <p:nvPicPr>
          <p:cNvPr id="18" name="Graphic 17" descr="Man with solid fill">
            <a:extLst>
              <a:ext uri="{FF2B5EF4-FFF2-40B4-BE49-F238E27FC236}">
                <a16:creationId xmlns:a16="http://schemas.microsoft.com/office/drawing/2014/main" id="{AFEF5148-F76C-38E0-2C48-98F15FF3F4F0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2047960" y="5583391"/>
            <a:ext cx="457200" cy="457200"/>
          </a:xfrm>
          <a:prstGeom prst="rect">
            <a:avLst/>
          </a:prstGeom>
        </p:spPr>
      </p:pic>
      <p:pic>
        <p:nvPicPr>
          <p:cNvPr id="19" name="Graphic 18" descr="Man with solid fill">
            <a:extLst>
              <a:ext uri="{FF2B5EF4-FFF2-40B4-BE49-F238E27FC236}">
                <a16:creationId xmlns:a16="http://schemas.microsoft.com/office/drawing/2014/main" id="{1B6D545A-473C-7BBC-85DE-7BDC02A94542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2311612" y="5583391"/>
            <a:ext cx="457200" cy="457200"/>
          </a:xfrm>
          <a:prstGeom prst="rect">
            <a:avLst/>
          </a:prstGeom>
        </p:spPr>
      </p:pic>
      <p:pic>
        <p:nvPicPr>
          <p:cNvPr id="20" name="Graphic 19" descr="Man with solid fill">
            <a:extLst>
              <a:ext uri="{FF2B5EF4-FFF2-40B4-BE49-F238E27FC236}">
                <a16:creationId xmlns:a16="http://schemas.microsoft.com/office/drawing/2014/main" id="{CFFEFA41-22A7-C96E-9EB1-B94317F067E6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2543726" y="5595526"/>
            <a:ext cx="457200" cy="457200"/>
          </a:xfrm>
          <a:prstGeom prst="rect">
            <a:avLst/>
          </a:prstGeom>
        </p:spPr>
      </p:pic>
      <p:sp>
        <p:nvSpPr>
          <p:cNvPr id="21" name="TextBox 20">
            <a:extLst>
              <a:ext uri="{FF2B5EF4-FFF2-40B4-BE49-F238E27FC236}">
                <a16:creationId xmlns:a16="http://schemas.microsoft.com/office/drawing/2014/main" id="{AD83096A-9054-FD6A-8F9A-C05A5F1AB862}"/>
              </a:ext>
            </a:extLst>
          </p:cNvPr>
          <p:cNvSpPr txBox="1"/>
          <p:nvPr/>
        </p:nvSpPr>
        <p:spPr>
          <a:xfrm>
            <a:off x="2814595" y="5759192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..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0B59003A-637D-7A8B-27D8-000D0E8891B8}"/>
              </a:ext>
            </a:extLst>
          </p:cNvPr>
          <p:cNvSpPr txBox="1"/>
          <p:nvPr/>
        </p:nvSpPr>
        <p:spPr>
          <a:xfrm>
            <a:off x="1723723" y="5759192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>
                <a:solidFill>
                  <a:schemeClr val="accent2">
                    <a:lumMod val="75000"/>
                  </a:schemeClr>
                </a:solidFill>
              </a:rPr>
              <a:t>..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0A55B79B-7364-07C2-FEC9-90F7CF25A75C}"/>
              </a:ext>
            </a:extLst>
          </p:cNvPr>
          <p:cNvSpPr/>
          <p:nvPr/>
        </p:nvSpPr>
        <p:spPr>
          <a:xfrm>
            <a:off x="838200" y="4333114"/>
            <a:ext cx="2433595" cy="1951735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>
                <a:solidFill>
                  <a:sysClr val="windowText" lastClr="000000"/>
                </a:solidFill>
              </a:rPr>
              <a:t>F18</a:t>
            </a:r>
          </a:p>
          <a:p>
            <a:pPr algn="ctr"/>
            <a:endParaRPr lang="sv-SE" dirty="0">
              <a:solidFill>
                <a:sysClr val="windowText" lastClr="000000"/>
              </a:solidFill>
            </a:endParaRPr>
          </a:p>
          <a:p>
            <a:pPr algn="ctr"/>
            <a:endParaRPr lang="sv-SE" dirty="0">
              <a:solidFill>
                <a:sysClr val="windowText" lastClr="000000"/>
              </a:solidFill>
            </a:endParaRPr>
          </a:p>
          <a:p>
            <a:pPr algn="ctr"/>
            <a:endParaRPr lang="sv-SE" dirty="0">
              <a:solidFill>
                <a:sysClr val="windowText" lastClr="000000"/>
              </a:solidFill>
            </a:endParaRPr>
          </a:p>
          <a:p>
            <a:pPr algn="ctr"/>
            <a:endParaRPr lang="sv-SE" dirty="0">
              <a:solidFill>
                <a:sysClr val="windowText" lastClr="000000"/>
              </a:solidFill>
            </a:endParaRPr>
          </a:p>
          <a:p>
            <a:pPr algn="ctr"/>
            <a:endParaRPr lang="sv-SE" dirty="0">
              <a:solidFill>
                <a:sysClr val="windowText" lastClr="000000"/>
              </a:solidFill>
            </a:endParaRPr>
          </a:p>
          <a:p>
            <a:pPr algn="ctr"/>
            <a:endParaRPr lang="sv-SE" dirty="0">
              <a:solidFill>
                <a:sysClr val="windowText" lastClr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680821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B26238D-C733-C88C-38BD-7F6A756B0C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100C7E4-073D-BC27-7919-886BE138DF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43E90F8-689B-5D1E-A8CD-CB84B6E367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sv-SE" sz="5400" dirty="0"/>
              <a:t>Organisation &amp; Ekonomi - organisation</a:t>
            </a:r>
          </a:p>
        </p:txBody>
      </p:sp>
      <p:sp>
        <p:nvSpPr>
          <p:cNvPr id="10" name="sketch line">
            <a:extLst>
              <a:ext uri="{FF2B5EF4-FFF2-40B4-BE49-F238E27FC236}">
                <a16:creationId xmlns:a16="http://schemas.microsoft.com/office/drawing/2014/main" id="{9189232B-059F-0744-AA92-8D02300239F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9036" y="1677373"/>
            <a:ext cx="10853928" cy="18288"/>
          </a:xfrm>
          <a:custGeom>
            <a:avLst/>
            <a:gdLst>
              <a:gd name="csX0" fmla="*/ 0 w 10853928"/>
              <a:gd name="csY0" fmla="*/ 0 h 18288"/>
              <a:gd name="csX1" fmla="*/ 461292 w 10853928"/>
              <a:gd name="csY1" fmla="*/ 0 h 18288"/>
              <a:gd name="csX2" fmla="*/ 1139662 w 10853928"/>
              <a:gd name="csY2" fmla="*/ 0 h 18288"/>
              <a:gd name="csX3" fmla="*/ 1926572 w 10853928"/>
              <a:gd name="csY3" fmla="*/ 0 h 18288"/>
              <a:gd name="csX4" fmla="*/ 2279325 w 10853928"/>
              <a:gd name="csY4" fmla="*/ 0 h 18288"/>
              <a:gd name="csX5" fmla="*/ 2632078 w 10853928"/>
              <a:gd name="csY5" fmla="*/ 0 h 18288"/>
              <a:gd name="csX6" fmla="*/ 3527527 w 10853928"/>
              <a:gd name="csY6" fmla="*/ 0 h 18288"/>
              <a:gd name="csX7" fmla="*/ 4205897 w 10853928"/>
              <a:gd name="csY7" fmla="*/ 0 h 18288"/>
              <a:gd name="csX8" fmla="*/ 4558650 w 10853928"/>
              <a:gd name="csY8" fmla="*/ 0 h 18288"/>
              <a:gd name="csX9" fmla="*/ 5237020 w 10853928"/>
              <a:gd name="csY9" fmla="*/ 0 h 18288"/>
              <a:gd name="csX10" fmla="*/ 6132469 w 10853928"/>
              <a:gd name="csY10" fmla="*/ 0 h 18288"/>
              <a:gd name="csX11" fmla="*/ 6702301 w 10853928"/>
              <a:gd name="csY11" fmla="*/ 0 h 18288"/>
              <a:gd name="csX12" fmla="*/ 7272132 w 10853928"/>
              <a:gd name="csY12" fmla="*/ 0 h 18288"/>
              <a:gd name="csX13" fmla="*/ 7950502 w 10853928"/>
              <a:gd name="csY13" fmla="*/ 0 h 18288"/>
              <a:gd name="csX14" fmla="*/ 8737412 w 10853928"/>
              <a:gd name="csY14" fmla="*/ 0 h 18288"/>
              <a:gd name="csX15" fmla="*/ 9524322 w 10853928"/>
              <a:gd name="csY15" fmla="*/ 0 h 18288"/>
              <a:gd name="csX16" fmla="*/ 10853928 w 10853928"/>
              <a:gd name="csY16" fmla="*/ 0 h 18288"/>
              <a:gd name="csX17" fmla="*/ 10853928 w 10853928"/>
              <a:gd name="csY17" fmla="*/ 18288 h 18288"/>
              <a:gd name="csX18" fmla="*/ 10392636 w 10853928"/>
              <a:gd name="csY18" fmla="*/ 18288 h 18288"/>
              <a:gd name="csX19" fmla="*/ 9497187 w 10853928"/>
              <a:gd name="csY19" fmla="*/ 18288 h 18288"/>
              <a:gd name="csX20" fmla="*/ 8818817 w 10853928"/>
              <a:gd name="csY20" fmla="*/ 18288 h 18288"/>
              <a:gd name="csX21" fmla="*/ 8466064 w 10853928"/>
              <a:gd name="csY21" fmla="*/ 18288 h 18288"/>
              <a:gd name="csX22" fmla="*/ 7787693 w 10853928"/>
              <a:gd name="csY22" fmla="*/ 18288 h 18288"/>
              <a:gd name="csX23" fmla="*/ 7217862 w 10853928"/>
              <a:gd name="csY23" fmla="*/ 18288 h 18288"/>
              <a:gd name="csX24" fmla="*/ 6648031 w 10853928"/>
              <a:gd name="csY24" fmla="*/ 18288 h 18288"/>
              <a:gd name="csX25" fmla="*/ 6078200 w 10853928"/>
              <a:gd name="csY25" fmla="*/ 18288 h 18288"/>
              <a:gd name="csX26" fmla="*/ 5508368 w 10853928"/>
              <a:gd name="csY26" fmla="*/ 18288 h 18288"/>
              <a:gd name="csX27" fmla="*/ 4721459 w 10853928"/>
              <a:gd name="csY27" fmla="*/ 18288 h 18288"/>
              <a:gd name="csX28" fmla="*/ 4043088 w 10853928"/>
              <a:gd name="csY28" fmla="*/ 18288 h 18288"/>
              <a:gd name="csX29" fmla="*/ 3690336 w 10853928"/>
              <a:gd name="csY29" fmla="*/ 18288 h 18288"/>
              <a:gd name="csX30" fmla="*/ 3120504 w 10853928"/>
              <a:gd name="csY30" fmla="*/ 18288 h 18288"/>
              <a:gd name="csX31" fmla="*/ 2333595 w 10853928"/>
              <a:gd name="csY31" fmla="*/ 18288 h 18288"/>
              <a:gd name="csX32" fmla="*/ 1872303 w 10853928"/>
              <a:gd name="csY32" fmla="*/ 18288 h 18288"/>
              <a:gd name="csX33" fmla="*/ 976854 w 10853928"/>
              <a:gd name="csY33" fmla="*/ 18288 h 18288"/>
              <a:gd name="csX34" fmla="*/ 0 w 10853928"/>
              <a:gd name="csY34" fmla="*/ 18288 h 18288"/>
              <a:gd name="csX35" fmla="*/ 0 w 10853928"/>
              <a:gd name="csY35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  <a:cxn ang="0">
                <a:pos x="csX34" y="csY34"/>
              </a:cxn>
              <a:cxn ang="0">
                <a:pos x="csX35" y="csY35"/>
              </a:cxn>
            </a:cxnLst>
            <a:rect l="l" t="t" r="r" b="b"/>
            <a:pathLst>
              <a:path w="10853928" h="18288" fill="none" extrusionOk="0">
                <a:moveTo>
                  <a:pt x="0" y="0"/>
                </a:moveTo>
                <a:cubicBezTo>
                  <a:pt x="146993" y="-19076"/>
                  <a:pt x="347684" y="-4790"/>
                  <a:pt x="461292" y="0"/>
                </a:cubicBezTo>
                <a:cubicBezTo>
                  <a:pt x="574900" y="4790"/>
                  <a:pt x="808367" y="19821"/>
                  <a:pt x="1139662" y="0"/>
                </a:cubicBezTo>
                <a:cubicBezTo>
                  <a:pt x="1470957" y="-19821"/>
                  <a:pt x="1627405" y="5721"/>
                  <a:pt x="1926572" y="0"/>
                </a:cubicBezTo>
                <a:cubicBezTo>
                  <a:pt x="2225739" y="-5721"/>
                  <a:pt x="2137730" y="-3235"/>
                  <a:pt x="2279325" y="0"/>
                </a:cubicBezTo>
                <a:cubicBezTo>
                  <a:pt x="2420920" y="3235"/>
                  <a:pt x="2456518" y="9685"/>
                  <a:pt x="2632078" y="0"/>
                </a:cubicBezTo>
                <a:cubicBezTo>
                  <a:pt x="2807638" y="-9685"/>
                  <a:pt x="3211516" y="-43007"/>
                  <a:pt x="3527527" y="0"/>
                </a:cubicBezTo>
                <a:cubicBezTo>
                  <a:pt x="3843538" y="43007"/>
                  <a:pt x="4058833" y="22042"/>
                  <a:pt x="4205897" y="0"/>
                </a:cubicBezTo>
                <a:cubicBezTo>
                  <a:pt x="4352961" y="-22042"/>
                  <a:pt x="4474805" y="-11846"/>
                  <a:pt x="4558650" y="0"/>
                </a:cubicBezTo>
                <a:cubicBezTo>
                  <a:pt x="4642495" y="11846"/>
                  <a:pt x="5041928" y="-6069"/>
                  <a:pt x="5237020" y="0"/>
                </a:cubicBezTo>
                <a:cubicBezTo>
                  <a:pt x="5432112" y="6069"/>
                  <a:pt x="5943266" y="-17479"/>
                  <a:pt x="6132469" y="0"/>
                </a:cubicBezTo>
                <a:cubicBezTo>
                  <a:pt x="6321672" y="17479"/>
                  <a:pt x="6483872" y="26234"/>
                  <a:pt x="6702301" y="0"/>
                </a:cubicBezTo>
                <a:cubicBezTo>
                  <a:pt x="6920730" y="-26234"/>
                  <a:pt x="6991194" y="-15156"/>
                  <a:pt x="7272132" y="0"/>
                </a:cubicBezTo>
                <a:cubicBezTo>
                  <a:pt x="7553070" y="15156"/>
                  <a:pt x="7684444" y="-32961"/>
                  <a:pt x="7950502" y="0"/>
                </a:cubicBezTo>
                <a:cubicBezTo>
                  <a:pt x="8216560" y="32961"/>
                  <a:pt x="8493290" y="-10491"/>
                  <a:pt x="8737412" y="0"/>
                </a:cubicBezTo>
                <a:cubicBezTo>
                  <a:pt x="8981534" y="10491"/>
                  <a:pt x="9191586" y="-13899"/>
                  <a:pt x="9524322" y="0"/>
                </a:cubicBezTo>
                <a:cubicBezTo>
                  <a:pt x="9857058" y="13899"/>
                  <a:pt x="10297509" y="7485"/>
                  <a:pt x="10853928" y="0"/>
                </a:cubicBezTo>
                <a:cubicBezTo>
                  <a:pt x="10854574" y="4451"/>
                  <a:pt x="10854418" y="9226"/>
                  <a:pt x="10853928" y="18288"/>
                </a:cubicBezTo>
                <a:cubicBezTo>
                  <a:pt x="10691638" y="28522"/>
                  <a:pt x="10574319" y="29578"/>
                  <a:pt x="10392636" y="18288"/>
                </a:cubicBezTo>
                <a:cubicBezTo>
                  <a:pt x="10210953" y="6998"/>
                  <a:pt x="9836277" y="-16742"/>
                  <a:pt x="9497187" y="18288"/>
                </a:cubicBezTo>
                <a:cubicBezTo>
                  <a:pt x="9158097" y="53318"/>
                  <a:pt x="9119479" y="30714"/>
                  <a:pt x="8818817" y="18288"/>
                </a:cubicBezTo>
                <a:cubicBezTo>
                  <a:pt x="8518155" y="5863"/>
                  <a:pt x="8640037" y="6483"/>
                  <a:pt x="8466064" y="18288"/>
                </a:cubicBezTo>
                <a:cubicBezTo>
                  <a:pt x="8292091" y="30093"/>
                  <a:pt x="7997656" y="18914"/>
                  <a:pt x="7787693" y="18288"/>
                </a:cubicBezTo>
                <a:cubicBezTo>
                  <a:pt x="7577730" y="17662"/>
                  <a:pt x="7412468" y="21416"/>
                  <a:pt x="7217862" y="18288"/>
                </a:cubicBezTo>
                <a:cubicBezTo>
                  <a:pt x="7023256" y="15160"/>
                  <a:pt x="6898018" y="14824"/>
                  <a:pt x="6648031" y="18288"/>
                </a:cubicBezTo>
                <a:cubicBezTo>
                  <a:pt x="6398044" y="21752"/>
                  <a:pt x="6254402" y="38625"/>
                  <a:pt x="6078200" y="18288"/>
                </a:cubicBezTo>
                <a:cubicBezTo>
                  <a:pt x="5901998" y="-2049"/>
                  <a:pt x="5622886" y="3213"/>
                  <a:pt x="5508368" y="18288"/>
                </a:cubicBezTo>
                <a:cubicBezTo>
                  <a:pt x="5393850" y="33363"/>
                  <a:pt x="5036260" y="26830"/>
                  <a:pt x="4721459" y="18288"/>
                </a:cubicBezTo>
                <a:cubicBezTo>
                  <a:pt x="4406658" y="9746"/>
                  <a:pt x="4239221" y="41551"/>
                  <a:pt x="4043088" y="18288"/>
                </a:cubicBezTo>
                <a:cubicBezTo>
                  <a:pt x="3846955" y="-4975"/>
                  <a:pt x="3818802" y="34658"/>
                  <a:pt x="3690336" y="18288"/>
                </a:cubicBezTo>
                <a:cubicBezTo>
                  <a:pt x="3561870" y="1918"/>
                  <a:pt x="3265491" y="42194"/>
                  <a:pt x="3120504" y="18288"/>
                </a:cubicBezTo>
                <a:cubicBezTo>
                  <a:pt x="2975517" y="-5618"/>
                  <a:pt x="2720254" y="36673"/>
                  <a:pt x="2333595" y="18288"/>
                </a:cubicBezTo>
                <a:cubicBezTo>
                  <a:pt x="1946936" y="-97"/>
                  <a:pt x="2097241" y="5776"/>
                  <a:pt x="1872303" y="18288"/>
                </a:cubicBezTo>
                <a:cubicBezTo>
                  <a:pt x="1647365" y="30800"/>
                  <a:pt x="1282708" y="45380"/>
                  <a:pt x="976854" y="18288"/>
                </a:cubicBezTo>
                <a:cubicBezTo>
                  <a:pt x="671000" y="-8804"/>
                  <a:pt x="408401" y="-12775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853928" h="18288" stroke="0" extrusionOk="0">
                <a:moveTo>
                  <a:pt x="0" y="0"/>
                </a:moveTo>
                <a:cubicBezTo>
                  <a:pt x="267322" y="15284"/>
                  <a:pt x="415388" y="-21048"/>
                  <a:pt x="569831" y="0"/>
                </a:cubicBezTo>
                <a:cubicBezTo>
                  <a:pt x="724274" y="21048"/>
                  <a:pt x="769333" y="-2353"/>
                  <a:pt x="922584" y="0"/>
                </a:cubicBezTo>
                <a:cubicBezTo>
                  <a:pt x="1075835" y="2353"/>
                  <a:pt x="1399490" y="-145"/>
                  <a:pt x="1818033" y="0"/>
                </a:cubicBezTo>
                <a:cubicBezTo>
                  <a:pt x="2236576" y="145"/>
                  <a:pt x="2145330" y="5482"/>
                  <a:pt x="2387864" y="0"/>
                </a:cubicBezTo>
                <a:cubicBezTo>
                  <a:pt x="2630398" y="-5482"/>
                  <a:pt x="2793207" y="18487"/>
                  <a:pt x="2957695" y="0"/>
                </a:cubicBezTo>
                <a:cubicBezTo>
                  <a:pt x="3122183" y="-18487"/>
                  <a:pt x="3579141" y="19003"/>
                  <a:pt x="3853144" y="0"/>
                </a:cubicBezTo>
                <a:cubicBezTo>
                  <a:pt x="4127147" y="-19003"/>
                  <a:pt x="4209857" y="12211"/>
                  <a:pt x="4314436" y="0"/>
                </a:cubicBezTo>
                <a:cubicBezTo>
                  <a:pt x="4419015" y="-12211"/>
                  <a:pt x="4762459" y="-17220"/>
                  <a:pt x="5209885" y="0"/>
                </a:cubicBezTo>
                <a:cubicBezTo>
                  <a:pt x="5657311" y="17220"/>
                  <a:pt x="5692663" y="-3290"/>
                  <a:pt x="6105335" y="0"/>
                </a:cubicBezTo>
                <a:cubicBezTo>
                  <a:pt x="6518007" y="3290"/>
                  <a:pt x="6455516" y="-5124"/>
                  <a:pt x="6783705" y="0"/>
                </a:cubicBezTo>
                <a:cubicBezTo>
                  <a:pt x="7111894" y="5124"/>
                  <a:pt x="7441941" y="-17829"/>
                  <a:pt x="7679154" y="0"/>
                </a:cubicBezTo>
                <a:cubicBezTo>
                  <a:pt x="7916367" y="17829"/>
                  <a:pt x="8102967" y="-24363"/>
                  <a:pt x="8248985" y="0"/>
                </a:cubicBezTo>
                <a:cubicBezTo>
                  <a:pt x="8395003" y="24363"/>
                  <a:pt x="8552393" y="25505"/>
                  <a:pt x="8818817" y="0"/>
                </a:cubicBezTo>
                <a:cubicBezTo>
                  <a:pt x="9085241" y="-25505"/>
                  <a:pt x="9411308" y="38000"/>
                  <a:pt x="9605726" y="0"/>
                </a:cubicBezTo>
                <a:cubicBezTo>
                  <a:pt x="9800144" y="-38000"/>
                  <a:pt x="10006468" y="-25741"/>
                  <a:pt x="10175558" y="0"/>
                </a:cubicBezTo>
                <a:cubicBezTo>
                  <a:pt x="10344648" y="25741"/>
                  <a:pt x="10696282" y="695"/>
                  <a:pt x="10853928" y="0"/>
                </a:cubicBezTo>
                <a:cubicBezTo>
                  <a:pt x="10853521" y="8690"/>
                  <a:pt x="10853774" y="14141"/>
                  <a:pt x="10853928" y="18288"/>
                </a:cubicBezTo>
                <a:cubicBezTo>
                  <a:pt x="10608124" y="24255"/>
                  <a:pt x="10343415" y="22307"/>
                  <a:pt x="10067018" y="18288"/>
                </a:cubicBezTo>
                <a:cubicBezTo>
                  <a:pt x="9790621" y="14270"/>
                  <a:pt x="9843266" y="3564"/>
                  <a:pt x="9714266" y="18288"/>
                </a:cubicBezTo>
                <a:cubicBezTo>
                  <a:pt x="9585266" y="33012"/>
                  <a:pt x="9379484" y="1875"/>
                  <a:pt x="9252974" y="18288"/>
                </a:cubicBezTo>
                <a:cubicBezTo>
                  <a:pt x="9126464" y="34701"/>
                  <a:pt x="8580678" y="-4904"/>
                  <a:pt x="8357525" y="18288"/>
                </a:cubicBezTo>
                <a:cubicBezTo>
                  <a:pt x="8134372" y="41480"/>
                  <a:pt x="7903199" y="26458"/>
                  <a:pt x="7679154" y="18288"/>
                </a:cubicBezTo>
                <a:cubicBezTo>
                  <a:pt x="7455109" y="10118"/>
                  <a:pt x="7435944" y="27109"/>
                  <a:pt x="7217862" y="18288"/>
                </a:cubicBezTo>
                <a:cubicBezTo>
                  <a:pt x="6999780" y="9467"/>
                  <a:pt x="6680409" y="18985"/>
                  <a:pt x="6539492" y="18288"/>
                </a:cubicBezTo>
                <a:cubicBezTo>
                  <a:pt x="6398575" y="17592"/>
                  <a:pt x="6312077" y="33018"/>
                  <a:pt x="6186739" y="18288"/>
                </a:cubicBezTo>
                <a:cubicBezTo>
                  <a:pt x="6061401" y="3558"/>
                  <a:pt x="5947033" y="12075"/>
                  <a:pt x="5833986" y="18288"/>
                </a:cubicBezTo>
                <a:cubicBezTo>
                  <a:pt x="5720939" y="24501"/>
                  <a:pt x="5482226" y="8586"/>
                  <a:pt x="5155616" y="18288"/>
                </a:cubicBezTo>
                <a:cubicBezTo>
                  <a:pt x="4829006" y="27991"/>
                  <a:pt x="4841274" y="29316"/>
                  <a:pt x="4694324" y="18288"/>
                </a:cubicBezTo>
                <a:cubicBezTo>
                  <a:pt x="4547374" y="7260"/>
                  <a:pt x="4077675" y="7013"/>
                  <a:pt x="3907414" y="18288"/>
                </a:cubicBezTo>
                <a:cubicBezTo>
                  <a:pt x="3737153" y="29564"/>
                  <a:pt x="3538393" y="21630"/>
                  <a:pt x="3446122" y="18288"/>
                </a:cubicBezTo>
                <a:cubicBezTo>
                  <a:pt x="3353851" y="14946"/>
                  <a:pt x="2990320" y="-8091"/>
                  <a:pt x="2659212" y="18288"/>
                </a:cubicBezTo>
                <a:cubicBezTo>
                  <a:pt x="2328104" y="44667"/>
                  <a:pt x="2427653" y="9607"/>
                  <a:pt x="2306460" y="18288"/>
                </a:cubicBezTo>
                <a:cubicBezTo>
                  <a:pt x="2185267" y="26969"/>
                  <a:pt x="1719763" y="3717"/>
                  <a:pt x="1519550" y="18288"/>
                </a:cubicBezTo>
                <a:cubicBezTo>
                  <a:pt x="1319337" y="32860"/>
                  <a:pt x="1167371" y="17040"/>
                  <a:pt x="1058258" y="18288"/>
                </a:cubicBezTo>
                <a:cubicBezTo>
                  <a:pt x="949145" y="19536"/>
                  <a:pt x="780234" y="31447"/>
                  <a:pt x="705505" y="18288"/>
                </a:cubicBezTo>
                <a:cubicBezTo>
                  <a:pt x="630776" y="5129"/>
                  <a:pt x="215796" y="30056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7" name="Graphic 56" descr="Man with solid fill">
            <a:extLst>
              <a:ext uri="{FF2B5EF4-FFF2-40B4-BE49-F238E27FC236}">
                <a16:creationId xmlns:a16="http://schemas.microsoft.com/office/drawing/2014/main" id="{968C503F-0009-43A6-76FF-5E4582E6664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392555" y="4728309"/>
            <a:ext cx="457200" cy="457200"/>
          </a:xfrm>
          <a:prstGeom prst="rect">
            <a:avLst/>
          </a:prstGeom>
        </p:spPr>
      </p:pic>
      <p:pic>
        <p:nvPicPr>
          <p:cNvPr id="58" name="Graphic 57" descr="Man with solid fill">
            <a:extLst>
              <a:ext uri="{FF2B5EF4-FFF2-40B4-BE49-F238E27FC236}">
                <a16:creationId xmlns:a16="http://schemas.microsoft.com/office/drawing/2014/main" id="{71B82AA9-B7DE-8EC2-DE6E-D71F5E3CC48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630225" y="4716174"/>
            <a:ext cx="457200" cy="457200"/>
          </a:xfrm>
          <a:prstGeom prst="rect">
            <a:avLst/>
          </a:prstGeom>
        </p:spPr>
      </p:pic>
      <p:pic>
        <p:nvPicPr>
          <p:cNvPr id="59" name="Graphic 58" descr="Man with solid fill">
            <a:extLst>
              <a:ext uri="{FF2B5EF4-FFF2-40B4-BE49-F238E27FC236}">
                <a16:creationId xmlns:a16="http://schemas.microsoft.com/office/drawing/2014/main" id="{0F153E3D-17AC-9A17-87AB-377D07186CF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858825" y="4721961"/>
            <a:ext cx="457200" cy="457200"/>
          </a:xfrm>
          <a:prstGeom prst="rect">
            <a:avLst/>
          </a:prstGeom>
        </p:spPr>
      </p:pic>
      <p:pic>
        <p:nvPicPr>
          <p:cNvPr id="60" name="Graphic 59" descr="Man with solid fill">
            <a:extLst>
              <a:ext uri="{FF2B5EF4-FFF2-40B4-BE49-F238E27FC236}">
                <a16:creationId xmlns:a16="http://schemas.microsoft.com/office/drawing/2014/main" id="{9AC72776-1DDB-596C-CC80-5DCFF1CA8AB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096495" y="4722522"/>
            <a:ext cx="457200" cy="457200"/>
          </a:xfrm>
          <a:prstGeom prst="rect">
            <a:avLst/>
          </a:prstGeom>
        </p:spPr>
      </p:pic>
      <p:pic>
        <p:nvPicPr>
          <p:cNvPr id="61" name="Graphic 60" descr="Man with solid fill">
            <a:extLst>
              <a:ext uri="{FF2B5EF4-FFF2-40B4-BE49-F238E27FC236}">
                <a16:creationId xmlns:a16="http://schemas.microsoft.com/office/drawing/2014/main" id="{21136A65-CEB5-7CD7-CE1A-7145E5B432A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343235" y="4716174"/>
            <a:ext cx="457200" cy="457200"/>
          </a:xfrm>
          <a:prstGeom prst="rect">
            <a:avLst/>
          </a:prstGeom>
        </p:spPr>
      </p:pic>
      <p:pic>
        <p:nvPicPr>
          <p:cNvPr id="67" name="Graphic 66" descr="Man with solid fill">
            <a:extLst>
              <a:ext uri="{FF2B5EF4-FFF2-40B4-BE49-F238E27FC236}">
                <a16:creationId xmlns:a16="http://schemas.microsoft.com/office/drawing/2014/main" id="{64AA12EB-D35F-93CC-E181-D2A6F45683D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54589" y="4736586"/>
            <a:ext cx="457200" cy="457200"/>
          </a:xfrm>
          <a:prstGeom prst="rect">
            <a:avLst/>
          </a:prstGeom>
        </p:spPr>
      </p:pic>
      <p:pic>
        <p:nvPicPr>
          <p:cNvPr id="3" name="Graphic 2" descr="Man with solid fill">
            <a:extLst>
              <a:ext uri="{FF2B5EF4-FFF2-40B4-BE49-F238E27FC236}">
                <a16:creationId xmlns:a16="http://schemas.microsoft.com/office/drawing/2014/main" id="{7C7BC677-781C-58BD-13E7-1F94F0C4F3E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050110" y="5587436"/>
            <a:ext cx="457200" cy="457200"/>
          </a:xfrm>
          <a:prstGeom prst="rect">
            <a:avLst/>
          </a:prstGeom>
        </p:spPr>
      </p:pic>
      <p:pic>
        <p:nvPicPr>
          <p:cNvPr id="14" name="Graphic 13" descr="Man with solid fill">
            <a:extLst>
              <a:ext uri="{FF2B5EF4-FFF2-40B4-BE49-F238E27FC236}">
                <a16:creationId xmlns:a16="http://schemas.microsoft.com/office/drawing/2014/main" id="{20703F40-879C-5052-33A2-4A6FC70BEC0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278710" y="5599571"/>
            <a:ext cx="457200" cy="457200"/>
          </a:xfrm>
          <a:prstGeom prst="rect">
            <a:avLst/>
          </a:prstGeom>
        </p:spPr>
      </p:pic>
      <p:pic>
        <p:nvPicPr>
          <p:cNvPr id="15" name="Graphic 14" descr="Man with solid fill">
            <a:extLst>
              <a:ext uri="{FF2B5EF4-FFF2-40B4-BE49-F238E27FC236}">
                <a16:creationId xmlns:a16="http://schemas.microsoft.com/office/drawing/2014/main" id="{20696CE9-37BC-7EE8-C191-99273FB9F9F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507310" y="5595526"/>
            <a:ext cx="457200" cy="457200"/>
          </a:xfrm>
          <a:prstGeom prst="rect">
            <a:avLst/>
          </a:prstGeom>
        </p:spPr>
      </p:pic>
      <p:pic>
        <p:nvPicPr>
          <p:cNvPr id="18" name="Graphic 17" descr="Man with solid fill">
            <a:extLst>
              <a:ext uri="{FF2B5EF4-FFF2-40B4-BE49-F238E27FC236}">
                <a16:creationId xmlns:a16="http://schemas.microsoft.com/office/drawing/2014/main" id="{C6E50963-017B-E76E-146F-719FF401BC77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2047960" y="5583391"/>
            <a:ext cx="457200" cy="457200"/>
          </a:xfrm>
          <a:prstGeom prst="rect">
            <a:avLst/>
          </a:prstGeom>
        </p:spPr>
      </p:pic>
      <p:pic>
        <p:nvPicPr>
          <p:cNvPr id="19" name="Graphic 18" descr="Man with solid fill">
            <a:extLst>
              <a:ext uri="{FF2B5EF4-FFF2-40B4-BE49-F238E27FC236}">
                <a16:creationId xmlns:a16="http://schemas.microsoft.com/office/drawing/2014/main" id="{539AB37B-0331-F72C-B5BD-587A7F8CD387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2311612" y="5583391"/>
            <a:ext cx="457200" cy="457200"/>
          </a:xfrm>
          <a:prstGeom prst="rect">
            <a:avLst/>
          </a:prstGeom>
        </p:spPr>
      </p:pic>
      <p:pic>
        <p:nvPicPr>
          <p:cNvPr id="20" name="Graphic 19" descr="Man with solid fill">
            <a:extLst>
              <a:ext uri="{FF2B5EF4-FFF2-40B4-BE49-F238E27FC236}">
                <a16:creationId xmlns:a16="http://schemas.microsoft.com/office/drawing/2014/main" id="{393B6217-80E0-E708-4B05-E1699CADC75F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2543726" y="5595526"/>
            <a:ext cx="457200" cy="457200"/>
          </a:xfrm>
          <a:prstGeom prst="rect">
            <a:avLst/>
          </a:prstGeom>
        </p:spPr>
      </p:pic>
      <p:sp>
        <p:nvSpPr>
          <p:cNvPr id="21" name="TextBox 20">
            <a:extLst>
              <a:ext uri="{FF2B5EF4-FFF2-40B4-BE49-F238E27FC236}">
                <a16:creationId xmlns:a16="http://schemas.microsoft.com/office/drawing/2014/main" id="{CD0A58DC-8928-5E60-EA73-06B59DF12F18}"/>
              </a:ext>
            </a:extLst>
          </p:cNvPr>
          <p:cNvSpPr txBox="1"/>
          <p:nvPr/>
        </p:nvSpPr>
        <p:spPr>
          <a:xfrm>
            <a:off x="2814595" y="5759192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..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BA18072C-A193-6649-8E90-4974C310D118}"/>
              </a:ext>
            </a:extLst>
          </p:cNvPr>
          <p:cNvSpPr txBox="1"/>
          <p:nvPr/>
        </p:nvSpPr>
        <p:spPr>
          <a:xfrm>
            <a:off x="1723723" y="5759192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>
                <a:solidFill>
                  <a:schemeClr val="accent2">
                    <a:lumMod val="75000"/>
                  </a:schemeClr>
                </a:solidFill>
              </a:rPr>
              <a:t>..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8F21DC9B-25CF-AD5C-5EAB-5E840CB03827}"/>
              </a:ext>
            </a:extLst>
          </p:cNvPr>
          <p:cNvSpPr/>
          <p:nvPr/>
        </p:nvSpPr>
        <p:spPr>
          <a:xfrm>
            <a:off x="838200" y="4333114"/>
            <a:ext cx="2433595" cy="1951735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>
                <a:solidFill>
                  <a:sysClr val="windowText" lastClr="000000"/>
                </a:solidFill>
              </a:rPr>
              <a:t>F18</a:t>
            </a:r>
          </a:p>
          <a:p>
            <a:pPr algn="ctr"/>
            <a:endParaRPr lang="sv-SE" dirty="0">
              <a:solidFill>
                <a:sysClr val="windowText" lastClr="000000"/>
              </a:solidFill>
            </a:endParaRPr>
          </a:p>
          <a:p>
            <a:pPr algn="ctr"/>
            <a:endParaRPr lang="sv-SE" dirty="0">
              <a:solidFill>
                <a:sysClr val="windowText" lastClr="000000"/>
              </a:solidFill>
            </a:endParaRPr>
          </a:p>
          <a:p>
            <a:pPr algn="ctr"/>
            <a:endParaRPr lang="sv-SE" dirty="0">
              <a:solidFill>
                <a:sysClr val="windowText" lastClr="000000"/>
              </a:solidFill>
            </a:endParaRPr>
          </a:p>
          <a:p>
            <a:pPr algn="ctr"/>
            <a:endParaRPr lang="sv-SE" dirty="0">
              <a:solidFill>
                <a:sysClr val="windowText" lastClr="000000"/>
              </a:solidFill>
            </a:endParaRPr>
          </a:p>
          <a:p>
            <a:pPr algn="ctr"/>
            <a:endParaRPr lang="sv-SE" dirty="0">
              <a:solidFill>
                <a:sysClr val="windowText" lastClr="000000"/>
              </a:solidFill>
            </a:endParaRPr>
          </a:p>
          <a:p>
            <a:pPr algn="ctr"/>
            <a:endParaRPr lang="sv-SE" dirty="0">
              <a:solidFill>
                <a:sysClr val="windowText" lastClr="000000"/>
              </a:solidFill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B9393726-DE0D-D4F9-1DE1-4A66AE6DC333}"/>
              </a:ext>
            </a:extLst>
          </p:cNvPr>
          <p:cNvSpPr/>
          <p:nvPr/>
        </p:nvSpPr>
        <p:spPr>
          <a:xfrm>
            <a:off x="669036" y="1968628"/>
            <a:ext cx="10853928" cy="4468621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b="1" dirty="0">
                <a:solidFill>
                  <a:sysClr val="windowText" lastClr="000000"/>
                </a:solidFill>
              </a:rPr>
              <a:t>IRSTA IF</a:t>
            </a:r>
          </a:p>
          <a:p>
            <a:r>
              <a:rPr lang="sv-SE" dirty="0">
                <a:solidFill>
                  <a:sysClr val="windowText" lastClr="000000"/>
                </a:solidFill>
              </a:rPr>
              <a:t>575 spelare</a:t>
            </a:r>
            <a:br>
              <a:rPr lang="sv-SE" dirty="0">
                <a:solidFill>
                  <a:sysClr val="windowText" lastClr="000000"/>
                </a:solidFill>
              </a:rPr>
            </a:br>
            <a:r>
              <a:rPr lang="sv-SE" dirty="0">
                <a:solidFill>
                  <a:sysClr val="windowText" lastClr="000000"/>
                </a:solidFill>
              </a:rPr>
              <a:t>110 ledare</a:t>
            </a:r>
            <a:br>
              <a:rPr lang="sv-SE" dirty="0">
                <a:solidFill>
                  <a:sysClr val="windowText" lastClr="000000"/>
                </a:solidFill>
              </a:rPr>
            </a:br>
            <a:r>
              <a:rPr lang="sv-SE" dirty="0">
                <a:solidFill>
                  <a:sysClr val="windowText" lastClr="000000"/>
                </a:solidFill>
              </a:rPr>
              <a:t>En halvtidsanställd personal</a:t>
            </a:r>
          </a:p>
          <a:p>
            <a:pPr algn="ctr"/>
            <a:endParaRPr lang="sv-SE" dirty="0">
              <a:solidFill>
                <a:sysClr val="windowText" lastClr="000000"/>
              </a:solidFill>
            </a:endParaRPr>
          </a:p>
          <a:p>
            <a:pPr algn="ctr"/>
            <a:endParaRPr lang="sv-SE" dirty="0">
              <a:solidFill>
                <a:sysClr val="windowText" lastClr="000000"/>
              </a:solidFill>
            </a:endParaRPr>
          </a:p>
          <a:p>
            <a:pPr algn="ctr"/>
            <a:endParaRPr lang="sv-SE" dirty="0">
              <a:solidFill>
                <a:sysClr val="windowText" lastClr="000000"/>
              </a:solidFill>
            </a:endParaRPr>
          </a:p>
          <a:p>
            <a:pPr algn="ctr"/>
            <a:endParaRPr lang="sv-SE" dirty="0">
              <a:solidFill>
                <a:sysClr val="windowText" lastClr="000000"/>
              </a:solidFill>
            </a:endParaRPr>
          </a:p>
          <a:p>
            <a:pPr algn="ctr"/>
            <a:endParaRPr lang="sv-SE" dirty="0">
              <a:solidFill>
                <a:sysClr val="windowText" lastClr="000000"/>
              </a:solidFill>
            </a:endParaRPr>
          </a:p>
          <a:p>
            <a:pPr algn="ctr"/>
            <a:endParaRPr lang="sv-SE" dirty="0">
              <a:solidFill>
                <a:sysClr val="windowText" lastClr="000000"/>
              </a:solidFill>
            </a:endParaRPr>
          </a:p>
          <a:p>
            <a:pPr algn="ctr"/>
            <a:endParaRPr lang="sv-SE" dirty="0">
              <a:solidFill>
                <a:sysClr val="windowText" lastClr="000000"/>
              </a:solidFill>
            </a:endParaRPr>
          </a:p>
          <a:p>
            <a:pPr algn="ctr"/>
            <a:endParaRPr lang="sv-SE" dirty="0">
              <a:solidFill>
                <a:sysClr val="windowText" lastClr="000000"/>
              </a:solidFill>
            </a:endParaRPr>
          </a:p>
          <a:p>
            <a:pPr algn="ctr"/>
            <a:endParaRPr lang="sv-SE" dirty="0">
              <a:solidFill>
                <a:sysClr val="windowText" lastClr="000000"/>
              </a:solidFill>
            </a:endParaRPr>
          </a:p>
          <a:p>
            <a:pPr algn="ctr"/>
            <a:endParaRPr lang="sv-SE" dirty="0">
              <a:solidFill>
                <a:sysClr val="windowText" lastClr="000000"/>
              </a:solidFill>
            </a:endParaRPr>
          </a:p>
          <a:p>
            <a:pPr algn="ctr"/>
            <a:endParaRPr lang="sv-SE" dirty="0">
              <a:solidFill>
                <a:sysClr val="windowText" lastClr="000000"/>
              </a:solidFill>
            </a:endParaRPr>
          </a:p>
          <a:p>
            <a:pPr algn="ctr"/>
            <a:endParaRPr lang="sv-SE" dirty="0">
              <a:solidFill>
                <a:sysClr val="windowText" lastClr="000000"/>
              </a:solidFill>
            </a:endParaRPr>
          </a:p>
        </p:txBody>
      </p:sp>
      <p:pic>
        <p:nvPicPr>
          <p:cNvPr id="1676" name="Picture 1675">
            <a:extLst>
              <a:ext uri="{FF2B5EF4-FFF2-40B4-BE49-F238E27FC236}">
                <a16:creationId xmlns:a16="http://schemas.microsoft.com/office/drawing/2014/main" id="{4163B710-8125-5F92-0DB4-11DA78A039D1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842600" y="3626600"/>
            <a:ext cx="4738150" cy="1109986"/>
          </a:xfrm>
          <a:prstGeom prst="rect">
            <a:avLst/>
          </a:prstGeom>
        </p:spPr>
      </p:pic>
      <p:pic>
        <p:nvPicPr>
          <p:cNvPr id="1678" name="Picture 1677">
            <a:extLst>
              <a:ext uri="{FF2B5EF4-FFF2-40B4-BE49-F238E27FC236}">
                <a16:creationId xmlns:a16="http://schemas.microsoft.com/office/drawing/2014/main" id="{26DD1579-D1D3-914F-3801-57C36DBD2481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805561" y="2516614"/>
            <a:ext cx="4738150" cy="1109986"/>
          </a:xfrm>
          <a:prstGeom prst="rect">
            <a:avLst/>
          </a:prstGeom>
        </p:spPr>
      </p:pic>
      <p:pic>
        <p:nvPicPr>
          <p:cNvPr id="1780" name="Picture 1779">
            <a:extLst>
              <a:ext uri="{FF2B5EF4-FFF2-40B4-BE49-F238E27FC236}">
                <a16:creationId xmlns:a16="http://schemas.microsoft.com/office/drawing/2014/main" id="{1E44F824-8714-BA06-9460-E4A149596FCC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937043" y="4833872"/>
            <a:ext cx="4862402" cy="11099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460420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92D050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Metadata/LabelInfo.xml><?xml version="1.0" encoding="utf-8"?>
<clbl:labelList xmlns:clbl="http://schemas.microsoft.com/office/2020/mipLabelMetadata">
  <clbl:label id="{d792d246-d363-40e2-82bc-6f0655128b68}" enabled="1" method="Standard" siteId="{372ee9e0-9ce0-4033-a64a-c07073a91ecd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313</TotalTime>
  <Words>1765</Words>
  <Application>Microsoft Office PowerPoint</Application>
  <PresentationFormat>Widescreen</PresentationFormat>
  <Paragraphs>308</Paragraphs>
  <Slides>41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41</vt:i4>
      </vt:variant>
    </vt:vector>
  </HeadingPairs>
  <TitlesOfParts>
    <vt:vector size="46" baseType="lpstr">
      <vt:lpstr>Aptos</vt:lpstr>
      <vt:lpstr>Aptos Display</vt:lpstr>
      <vt:lpstr>Arial</vt:lpstr>
      <vt:lpstr>Wingdings</vt:lpstr>
      <vt:lpstr>Office Theme</vt:lpstr>
      <vt:lpstr>Föräldramöte 2026</vt:lpstr>
      <vt:lpstr>Agenda</vt:lpstr>
      <vt:lpstr>Intro</vt:lpstr>
      <vt:lpstr>Intro</vt:lpstr>
      <vt:lpstr>Intro</vt:lpstr>
      <vt:lpstr>Organisation och ekonomi</vt:lpstr>
      <vt:lpstr>Organisation &amp; Ekonomi - organisation</vt:lpstr>
      <vt:lpstr>Organisation &amp; Ekonomi - organisation</vt:lpstr>
      <vt:lpstr>Organisation &amp; Ekonomi - organisation</vt:lpstr>
      <vt:lpstr>Organisation &amp; Ekonomi - organisation</vt:lpstr>
      <vt:lpstr>Organisation &amp; Ekonomi - organisation</vt:lpstr>
      <vt:lpstr>Organisation &amp; Ekonomi - organisation</vt:lpstr>
      <vt:lpstr>Organisation &amp; Ekonomi - organisation</vt:lpstr>
      <vt:lpstr>Organisation &amp; Ekonomi - organisation</vt:lpstr>
      <vt:lpstr>Organisation &amp; Ekonomi - organisation</vt:lpstr>
      <vt:lpstr>Organisation &amp; Ekonomi - organisation</vt:lpstr>
      <vt:lpstr>Organisation &amp; Ekonomi - organisation</vt:lpstr>
      <vt:lpstr>Organisation &amp; Ekonomi - organisation</vt:lpstr>
      <vt:lpstr>Organisation &amp; Ekonomi - organisation</vt:lpstr>
      <vt:lpstr>Organisation &amp; Ekonomi - organisation</vt:lpstr>
      <vt:lpstr>Organisation &amp; Ekonomi - organisation</vt:lpstr>
      <vt:lpstr>Utanför planen – vad behövs för ett fungerande Irsta F18?</vt:lpstr>
      <vt:lpstr>Utanför planen – vad behöver göras</vt:lpstr>
      <vt:lpstr>Utanför planen – hur det ser ut idag</vt:lpstr>
      <vt:lpstr>Jobbannons: Lagförälder sökes</vt:lpstr>
      <vt:lpstr>Utanför planen – Vad vi önskar</vt:lpstr>
      <vt:lpstr>Övriga föräldrar – vad gäller?</vt:lpstr>
      <vt:lpstr>DETTA GÄLLER!</vt:lpstr>
      <vt:lpstr>Utanför planen</vt:lpstr>
      <vt:lpstr>Fotbollen</vt:lpstr>
      <vt:lpstr>Intro</vt:lpstr>
      <vt:lpstr>Intro</vt:lpstr>
      <vt:lpstr>Fotbollen – Varför gör vi som vi gör?</vt:lpstr>
      <vt:lpstr>Fotbollen – På tal om utbildningar</vt:lpstr>
      <vt:lpstr>Fotbollen - mål</vt:lpstr>
      <vt:lpstr>Fotbollen – Poolspel rutiner</vt:lpstr>
      <vt:lpstr>Fotbollen – Matcher rutiner</vt:lpstr>
      <vt:lpstr>Fotbollen – Träningar rutiner</vt:lpstr>
      <vt:lpstr>Fotbollen – Träningsupplägg</vt:lpstr>
      <vt:lpstr>Poolspel – planerade cuper</vt:lpstr>
      <vt:lpstr>Frågor? Reflektion?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Felix Hansson</dc:creator>
  <cp:lastModifiedBy>Felix Hansson</cp:lastModifiedBy>
  <cp:revision>1</cp:revision>
  <dcterms:created xsi:type="dcterms:W3CDTF">2026-04-15T09:27:23Z</dcterms:created>
  <dcterms:modified xsi:type="dcterms:W3CDTF">2026-04-21T10:47:08Z</dcterms:modified>
</cp:coreProperties>
</file>