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3" r:id="rId9"/>
    <p:sldId id="262" r:id="rId10"/>
    <p:sldId id="264" r:id="rId11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18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edrik Lejdström" userId="ac11cb49-a8d3-40ed-82ca-28b0a23e0d1e" providerId="ADAL" clId="{9F3D7864-973D-4C1D-A098-BC1780BD0FCE}"/>
    <pc:docChg chg="custSel modSld">
      <pc:chgData name="Fredrik Lejdström" userId="ac11cb49-a8d3-40ed-82ca-28b0a23e0d1e" providerId="ADAL" clId="{9F3D7864-973D-4C1D-A098-BC1780BD0FCE}" dt="2026-03-25T06:45:10.423" v="299" actId="313"/>
      <pc:docMkLst>
        <pc:docMk/>
      </pc:docMkLst>
      <pc:sldChg chg="modSp mod">
        <pc:chgData name="Fredrik Lejdström" userId="ac11cb49-a8d3-40ed-82ca-28b0a23e0d1e" providerId="ADAL" clId="{9F3D7864-973D-4C1D-A098-BC1780BD0FCE}" dt="2026-03-25T06:45:10.423" v="299" actId="313"/>
        <pc:sldMkLst>
          <pc:docMk/>
          <pc:sldMk cId="0" sldId="256"/>
        </pc:sldMkLst>
        <pc:spChg chg="mod">
          <ac:chgData name="Fredrik Lejdström" userId="ac11cb49-a8d3-40ed-82ca-28b0a23e0d1e" providerId="ADAL" clId="{9F3D7864-973D-4C1D-A098-BC1780BD0FCE}" dt="2026-03-25T06:45:10.423" v="299" actId="313"/>
          <ac:spMkLst>
            <pc:docMk/>
            <pc:sldMk cId="0" sldId="256"/>
            <ac:spMk id="3" creationId="{00000000-0000-0000-0000-000000000000}"/>
          </ac:spMkLst>
        </pc:spChg>
      </pc:sldChg>
      <pc:sldChg chg="modSp mod">
        <pc:chgData name="Fredrik Lejdström" userId="ac11cb49-a8d3-40ed-82ca-28b0a23e0d1e" providerId="ADAL" clId="{9F3D7864-973D-4C1D-A098-BC1780BD0FCE}" dt="2026-03-24T15:56:19.065" v="55" actId="20577"/>
        <pc:sldMkLst>
          <pc:docMk/>
          <pc:sldMk cId="0" sldId="258"/>
        </pc:sldMkLst>
        <pc:spChg chg="mod">
          <ac:chgData name="Fredrik Lejdström" userId="ac11cb49-a8d3-40ed-82ca-28b0a23e0d1e" providerId="ADAL" clId="{9F3D7864-973D-4C1D-A098-BC1780BD0FCE}" dt="2026-03-24T15:56:19.065" v="55" actId="20577"/>
          <ac:spMkLst>
            <pc:docMk/>
            <pc:sldMk cId="0" sldId="258"/>
            <ac:spMk id="3" creationId="{00000000-0000-0000-0000-000000000000}"/>
          </ac:spMkLst>
        </pc:spChg>
      </pc:sldChg>
      <pc:sldChg chg="modSp mod">
        <pc:chgData name="Fredrik Lejdström" userId="ac11cb49-a8d3-40ed-82ca-28b0a23e0d1e" providerId="ADAL" clId="{9F3D7864-973D-4C1D-A098-BC1780BD0FCE}" dt="2026-03-24T18:20:01.712" v="298" actId="20577"/>
        <pc:sldMkLst>
          <pc:docMk/>
          <pc:sldMk cId="0" sldId="259"/>
        </pc:sldMkLst>
        <pc:spChg chg="mod">
          <ac:chgData name="Fredrik Lejdström" userId="ac11cb49-a8d3-40ed-82ca-28b0a23e0d1e" providerId="ADAL" clId="{9F3D7864-973D-4C1D-A098-BC1780BD0FCE}" dt="2026-03-24T18:20:01.712" v="298" actId="20577"/>
          <ac:spMkLst>
            <pc:docMk/>
            <pc:sldMk cId="0" sldId="259"/>
            <ac:spMk id="3" creationId="{00000000-0000-0000-0000-000000000000}"/>
          </ac:spMkLst>
        </pc:spChg>
      </pc:sldChg>
      <pc:sldChg chg="modSp mod">
        <pc:chgData name="Fredrik Lejdström" userId="ac11cb49-a8d3-40ed-82ca-28b0a23e0d1e" providerId="ADAL" clId="{9F3D7864-973D-4C1D-A098-BC1780BD0FCE}" dt="2026-03-24T15:58:34.400" v="114" actId="20577"/>
        <pc:sldMkLst>
          <pc:docMk/>
          <pc:sldMk cId="0" sldId="260"/>
        </pc:sldMkLst>
        <pc:spChg chg="mod">
          <ac:chgData name="Fredrik Lejdström" userId="ac11cb49-a8d3-40ed-82ca-28b0a23e0d1e" providerId="ADAL" clId="{9F3D7864-973D-4C1D-A098-BC1780BD0FCE}" dt="2026-03-24T15:58:34.400" v="114" actId="20577"/>
          <ac:spMkLst>
            <pc:docMk/>
            <pc:sldMk cId="0" sldId="260"/>
            <ac:spMk id="3" creationId="{00000000-0000-0000-0000-000000000000}"/>
          </ac:spMkLst>
        </pc:spChg>
      </pc:sldChg>
      <pc:sldChg chg="modSp mod">
        <pc:chgData name="Fredrik Lejdström" userId="ac11cb49-a8d3-40ed-82ca-28b0a23e0d1e" providerId="ADAL" clId="{9F3D7864-973D-4C1D-A098-BC1780BD0FCE}" dt="2026-03-24T17:24:40.773" v="284" actId="20577"/>
        <pc:sldMkLst>
          <pc:docMk/>
          <pc:sldMk cId="0" sldId="261"/>
        </pc:sldMkLst>
        <pc:spChg chg="mod">
          <ac:chgData name="Fredrik Lejdström" userId="ac11cb49-a8d3-40ed-82ca-28b0a23e0d1e" providerId="ADAL" clId="{9F3D7864-973D-4C1D-A098-BC1780BD0FCE}" dt="2026-03-24T17:24:40.773" v="284" actId="20577"/>
          <ac:spMkLst>
            <pc:docMk/>
            <pc:sldMk cId="0" sldId="261"/>
            <ac:spMk id="2" creationId="{00000000-0000-0000-0000-000000000000}"/>
          </ac:spMkLst>
        </pc:spChg>
      </pc:sldChg>
      <pc:sldChg chg="modSp mod">
        <pc:chgData name="Fredrik Lejdström" userId="ac11cb49-a8d3-40ed-82ca-28b0a23e0d1e" providerId="ADAL" clId="{9F3D7864-973D-4C1D-A098-BC1780BD0FCE}" dt="2026-03-24T17:23:51.625" v="239" actId="20577"/>
        <pc:sldMkLst>
          <pc:docMk/>
          <pc:sldMk cId="0" sldId="262"/>
        </pc:sldMkLst>
        <pc:spChg chg="mod">
          <ac:chgData name="Fredrik Lejdström" userId="ac11cb49-a8d3-40ed-82ca-28b0a23e0d1e" providerId="ADAL" clId="{9F3D7864-973D-4C1D-A098-BC1780BD0FCE}" dt="2026-03-24T17:23:51.625" v="239" actId="20577"/>
          <ac:spMkLst>
            <pc:docMk/>
            <pc:sldMk cId="0" sldId="262"/>
            <ac:spMk id="2" creationId="{00000000-0000-0000-0000-000000000000}"/>
          </ac:spMkLst>
        </pc:spChg>
      </pc:sldChg>
      <pc:sldChg chg="modSp mod">
        <pc:chgData name="Fredrik Lejdström" userId="ac11cb49-a8d3-40ed-82ca-28b0a23e0d1e" providerId="ADAL" clId="{9F3D7864-973D-4C1D-A098-BC1780BD0FCE}" dt="2026-03-24T16:00:37.623" v="162" actId="20577"/>
        <pc:sldMkLst>
          <pc:docMk/>
          <pc:sldMk cId="0" sldId="263"/>
        </pc:sldMkLst>
        <pc:spChg chg="mod">
          <ac:chgData name="Fredrik Lejdström" userId="ac11cb49-a8d3-40ed-82ca-28b0a23e0d1e" providerId="ADAL" clId="{9F3D7864-973D-4C1D-A098-BC1780BD0FCE}" dt="2026-03-24T16:00:37.623" v="162" actId="20577"/>
          <ac:spMkLst>
            <pc:docMk/>
            <pc:sldMk cId="0" sldId="263"/>
            <ac:spMk id="2" creationId="{00000000-0000-0000-0000-000000000000}"/>
          </ac:spMkLst>
        </pc:spChg>
        <pc:spChg chg="mod">
          <ac:chgData name="Fredrik Lejdström" userId="ac11cb49-a8d3-40ed-82ca-28b0a23e0d1e" providerId="ADAL" clId="{9F3D7864-973D-4C1D-A098-BC1780BD0FCE}" dt="2026-03-24T16:00:06.589" v="116" actId="20577"/>
          <ac:spMkLst>
            <pc:docMk/>
            <pc:sldMk cId="0" sldId="263"/>
            <ac:spMk id="3" creationId="{00000000-0000-0000-0000-000000000000}"/>
          </ac:spMkLst>
        </pc:spChg>
      </pc:sldChg>
      <pc:sldChg chg="modSp mod">
        <pc:chgData name="Fredrik Lejdström" userId="ac11cb49-a8d3-40ed-82ca-28b0a23e0d1e" providerId="ADAL" clId="{9F3D7864-973D-4C1D-A098-BC1780BD0FCE}" dt="2026-03-24T15:56:06.493" v="20" actId="20577"/>
        <pc:sldMkLst>
          <pc:docMk/>
          <pc:sldMk cId="0" sldId="266"/>
        </pc:sldMkLst>
        <pc:spChg chg="mod">
          <ac:chgData name="Fredrik Lejdström" userId="ac11cb49-a8d3-40ed-82ca-28b0a23e0d1e" providerId="ADAL" clId="{9F3D7864-973D-4C1D-A098-BC1780BD0FCE}" dt="2026-03-24T15:56:06.493" v="20" actId="20577"/>
          <ac:spMkLst>
            <pc:docMk/>
            <pc:sldMk cId="0" sldId="266"/>
            <ac:spMk id="2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ätvinklig triangel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ubrik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17" name="Underrubrik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v-SE"/>
              <a:t>Klicka här för att ändra format på underrubrik i bakgrunden</a:t>
            </a:r>
            <a:endParaRPr kumimoji="0" lang="en-US"/>
          </a:p>
        </p:txBody>
      </p:sp>
      <p:grpSp>
        <p:nvGrpSpPr>
          <p:cNvPr id="2" name="Grup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ihandsfigu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ihandsfigu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ihandsfigu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Rak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Platshållare för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12A3A6E-DF01-40B6-B6D6-1BCFBD97222B}" type="datetimeFigureOut">
              <a:rPr lang="sv-SE" smtClean="0"/>
              <a:pPr/>
              <a:t>2026-03-25</a:t>
            </a:fld>
            <a:endParaRPr lang="sv-SE"/>
          </a:p>
        </p:txBody>
      </p:sp>
      <p:sp>
        <p:nvSpPr>
          <p:cNvPr id="19" name="Platshållare för sidfot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sv-SE"/>
          </a:p>
        </p:txBody>
      </p:sp>
      <p:sp>
        <p:nvSpPr>
          <p:cNvPr id="27" name="Platshållare för bildnumm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8E5602F-C86A-4D95-9F87-3ED5BD9867A2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A3A6E-DF01-40B6-B6D6-1BCFBD97222B}" type="datetimeFigureOut">
              <a:rPr lang="sv-SE" smtClean="0"/>
              <a:pPr/>
              <a:t>2026-03-25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5602F-C86A-4D95-9F87-3ED5BD9867A2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A3A6E-DF01-40B6-B6D6-1BCFBD97222B}" type="datetimeFigureOut">
              <a:rPr lang="sv-SE" smtClean="0"/>
              <a:pPr/>
              <a:t>2026-03-25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5602F-C86A-4D95-9F87-3ED5BD9867A2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A3A6E-DF01-40B6-B6D6-1BCFBD97222B}" type="datetimeFigureOut">
              <a:rPr lang="sv-SE" smtClean="0"/>
              <a:pPr/>
              <a:t>2026-03-25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5602F-C86A-4D95-9F87-3ED5BD9867A2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Rubrik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sv-SE"/>
              <a:t>Klicka här för att ändra format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A3A6E-DF01-40B6-B6D6-1BCFBD97222B}" type="datetimeFigureOut">
              <a:rPr lang="sv-SE" smtClean="0"/>
              <a:pPr/>
              <a:t>2026-03-25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5602F-C86A-4D95-9F87-3ED5BD9867A2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V-form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V-form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A3A6E-DF01-40B6-B6D6-1BCFBD97222B}" type="datetimeFigureOut">
              <a:rPr lang="sv-SE" smtClean="0"/>
              <a:pPr/>
              <a:t>2026-03-25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5602F-C86A-4D95-9F87-3ED5BD9867A2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Rubrik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sv-SE"/>
              <a:t>Klicka här för att ändra format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Jämförels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v-SE"/>
              <a:t>Klicka här för att ändra format på bakgrundstexten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v-SE"/>
              <a:t>Klicka här för att ändra format på bakgrundstexten</a:t>
            </a:r>
          </a:p>
        </p:txBody>
      </p:sp>
      <p:sp>
        <p:nvSpPr>
          <p:cNvPr id="5" name="Platshållare för innehåll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A3A6E-DF01-40B6-B6D6-1BCFBD97222B}" type="datetimeFigureOut">
              <a:rPr lang="sv-SE" smtClean="0"/>
              <a:pPr/>
              <a:t>2026-03-25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5602F-C86A-4D95-9F87-3ED5BD9867A2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A3A6E-DF01-40B6-B6D6-1BCFBD97222B}" type="datetimeFigureOut">
              <a:rPr lang="sv-SE" smtClean="0"/>
              <a:pPr/>
              <a:t>2026-03-25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5602F-C86A-4D95-9F87-3ED5BD9867A2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6" name="Rubrik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sv-SE"/>
              <a:t>Klicka här för att ändra format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A3A6E-DF01-40B6-B6D6-1BCFBD97222B}" type="datetimeFigureOut">
              <a:rPr lang="sv-SE" smtClean="0"/>
              <a:pPr/>
              <a:t>2026-03-25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5602F-C86A-4D95-9F87-3ED5BD9867A2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nehåll med bildtex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sv-SE"/>
              <a:t>Klicka här för att ändra format på bakgrundstexten</a:t>
            </a:r>
          </a:p>
          <a:p>
            <a:pPr lvl="1" eaLnBrk="1" latinLnBrk="0" hangingPunct="1"/>
            <a:r>
              <a:rPr lang="sv-SE"/>
              <a:t>Nivå två</a:t>
            </a:r>
          </a:p>
          <a:p>
            <a:pPr lvl="2" eaLnBrk="1" latinLnBrk="0" hangingPunct="1"/>
            <a:r>
              <a:rPr lang="sv-SE"/>
              <a:t>Nivå tre</a:t>
            </a:r>
          </a:p>
          <a:p>
            <a:pPr lvl="3" eaLnBrk="1" latinLnBrk="0" hangingPunct="1"/>
            <a:r>
              <a:rPr lang="sv-SE"/>
              <a:t>Nivå fyra</a:t>
            </a:r>
          </a:p>
          <a:p>
            <a:pPr lvl="4" eaLnBrk="1" latinLnBrk="0" hangingPunct="1"/>
            <a:r>
              <a:rPr lang="sv-SE"/>
              <a:t>Nivå fem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112A3A6E-DF01-40B6-B6D6-1BCFBD97222B}" type="datetimeFigureOut">
              <a:rPr lang="sv-SE" smtClean="0"/>
              <a:pPr/>
              <a:t>2026-03-25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5602F-C86A-4D95-9F87-3ED5BD9867A2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sv-SE"/>
              <a:t>Klicka här för att ändra format på bakgrundstexten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sv-SE"/>
              <a:t>Klicka på ikonen för att lägga till en bild</a:t>
            </a:r>
            <a:endParaRPr kumimoji="0" lang="en-US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12A3A6E-DF01-40B6-B6D6-1BCFBD97222B}" type="datetimeFigureOut">
              <a:rPr lang="sv-SE" smtClean="0"/>
              <a:pPr/>
              <a:t>2026-03-25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8E5602F-C86A-4D95-9F87-3ED5BD9867A2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8" name="Frihandsfigur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ihandsfigur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ätvinklig triangel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Rak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V-form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V-form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ihandsfigur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ihandsfigur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ätvinklig triangel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Rak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Platshållare för rubrik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sv-SE"/>
              <a:t>Klicka här för att ändra format</a:t>
            </a:r>
            <a:endParaRPr kumimoji="0" lang="en-US"/>
          </a:p>
        </p:txBody>
      </p:sp>
      <p:sp>
        <p:nvSpPr>
          <p:cNvPr id="30" name="Platshållare för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v-SE"/>
              <a:t>Klicka här för att ändra format på bakgrundstexten</a:t>
            </a:r>
          </a:p>
          <a:p>
            <a:pPr lvl="1" eaLnBrk="1" latinLnBrk="0" hangingPunct="1"/>
            <a:r>
              <a:rPr kumimoji="0" lang="sv-SE"/>
              <a:t>Nivå två</a:t>
            </a:r>
          </a:p>
          <a:p>
            <a:pPr lvl="2" eaLnBrk="1" latinLnBrk="0" hangingPunct="1"/>
            <a:r>
              <a:rPr kumimoji="0" lang="sv-SE"/>
              <a:t>Nivå tre</a:t>
            </a:r>
          </a:p>
          <a:p>
            <a:pPr lvl="3" eaLnBrk="1" latinLnBrk="0" hangingPunct="1"/>
            <a:r>
              <a:rPr kumimoji="0" lang="sv-SE"/>
              <a:t>Nivå fyra</a:t>
            </a:r>
          </a:p>
          <a:p>
            <a:pPr lvl="4" eaLnBrk="1" latinLnBrk="0" hangingPunct="1"/>
            <a:r>
              <a:rPr kumimoji="0" lang="sv-SE"/>
              <a:t>Nivå fem</a:t>
            </a:r>
            <a:endParaRPr kumimoji="0" lang="en-US"/>
          </a:p>
        </p:txBody>
      </p:sp>
      <p:sp>
        <p:nvSpPr>
          <p:cNvPr id="10" name="Platshållare för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12A3A6E-DF01-40B6-B6D6-1BCFBD97222B}" type="datetimeFigureOut">
              <a:rPr lang="sv-SE" smtClean="0"/>
              <a:pPr/>
              <a:t>2026-03-25</a:t>
            </a:fld>
            <a:endParaRPr lang="sv-SE"/>
          </a:p>
        </p:txBody>
      </p:sp>
      <p:sp>
        <p:nvSpPr>
          <p:cNvPr id="22" name="Platshållare för sidfot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sv-SE"/>
          </a:p>
        </p:txBody>
      </p:sp>
      <p:sp>
        <p:nvSpPr>
          <p:cNvPr id="18" name="Platshållare för bildnumm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8E5602F-C86A-4D95-9F87-3ED5BD9867A2}" type="slidenum">
              <a:rPr lang="sv-SE" smtClean="0"/>
              <a:pPr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b="1" dirty="0"/>
              <a:t>Föräldramöte</a:t>
            </a:r>
          </a:p>
          <a:p>
            <a:r>
              <a:rPr lang="sv-SE" b="1" dirty="0"/>
              <a:t>P-17</a:t>
            </a:r>
          </a:p>
        </p:txBody>
      </p:sp>
      <p:pic>
        <p:nvPicPr>
          <p:cNvPr id="4" name="Bildobjekt 3" descr="Namnlö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7356" y="714356"/>
            <a:ext cx="5176739" cy="265431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/>
              <a:t>All kommunikation sker via </a:t>
            </a:r>
            <a:r>
              <a:rPr lang="sv-SE" dirty="0" err="1"/>
              <a:t>appen</a:t>
            </a:r>
            <a:r>
              <a:rPr lang="sv-SE" dirty="0"/>
              <a:t> </a:t>
            </a:r>
            <a:r>
              <a:rPr lang="sv-SE" dirty="0" err="1"/>
              <a:t>laget.se</a:t>
            </a:r>
            <a:r>
              <a:rPr lang="sv-SE" dirty="0"/>
              <a:t> Ladda ner den!!</a:t>
            </a:r>
          </a:p>
          <a:p>
            <a:endParaRPr lang="sv-SE" dirty="0"/>
          </a:p>
          <a:p>
            <a:r>
              <a:rPr lang="sv-SE" dirty="0"/>
              <a:t>Viktigt att svara på ALLA kallelser. Man kan ändra sitt svar ända till träningen startar.</a:t>
            </a:r>
          </a:p>
          <a:p>
            <a:endParaRPr lang="sv-SE" dirty="0"/>
          </a:p>
          <a:p>
            <a:r>
              <a:rPr lang="sv-SE" dirty="0"/>
              <a:t>Deadline för kallelser vid matcher. Går ej att efteranmäla. Detta för att tränare behöver tid att kalla in reserver.</a:t>
            </a:r>
          </a:p>
          <a:p>
            <a:endParaRPr lang="sv-SE" dirty="0"/>
          </a:p>
          <a:p>
            <a:r>
              <a:rPr lang="sv-SE" dirty="0"/>
              <a:t>Om man ex. blir sjuk inför en match, meddela det direkt till den tränare som är ledare för laget. Skicka via sms.</a:t>
            </a:r>
          </a:p>
          <a:p>
            <a:endParaRPr lang="sv-SE" dirty="0"/>
          </a:p>
        </p:txBody>
      </p:sp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/>
              <a:t>Laget.se</a:t>
            </a:r>
            <a:endParaRPr lang="sv-S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Tränare</a:t>
            </a:r>
          </a:p>
          <a:p>
            <a:r>
              <a:rPr lang="sv-SE" dirty="0"/>
              <a:t>Övriga roller</a:t>
            </a:r>
          </a:p>
          <a:p>
            <a:r>
              <a:rPr lang="sv-SE" dirty="0"/>
              <a:t>Ekonomi</a:t>
            </a:r>
          </a:p>
          <a:p>
            <a:r>
              <a:rPr lang="sv-SE" dirty="0"/>
              <a:t>Material</a:t>
            </a:r>
          </a:p>
          <a:p>
            <a:r>
              <a:rPr lang="sv-SE" dirty="0"/>
              <a:t>Säsongen 2026</a:t>
            </a:r>
          </a:p>
          <a:p>
            <a:r>
              <a:rPr lang="sv-SE" dirty="0"/>
              <a:t>Träningar</a:t>
            </a:r>
          </a:p>
          <a:p>
            <a:r>
              <a:rPr lang="sv-SE" dirty="0"/>
              <a:t>Laget.se</a:t>
            </a:r>
          </a:p>
          <a:p>
            <a:r>
              <a:rPr lang="sv-SE" dirty="0"/>
              <a:t>Övrigt?</a:t>
            </a:r>
          </a:p>
          <a:p>
            <a:endParaRPr lang="sv-SE" dirty="0"/>
          </a:p>
          <a:p>
            <a:endParaRPr lang="sv-SE" dirty="0"/>
          </a:p>
          <a:p>
            <a:pPr>
              <a:buNone/>
            </a:pPr>
            <a:endParaRPr lang="sv-SE" dirty="0"/>
          </a:p>
          <a:p>
            <a:endParaRPr lang="sv-SE" dirty="0"/>
          </a:p>
        </p:txBody>
      </p:sp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Kvällens punkter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Per </a:t>
            </a:r>
            <a:r>
              <a:rPr lang="sv-SE" dirty="0" err="1"/>
              <a:t>Thapper</a:t>
            </a:r>
            <a:endParaRPr lang="sv-SE" dirty="0"/>
          </a:p>
          <a:p>
            <a:r>
              <a:rPr lang="sv-SE" dirty="0"/>
              <a:t>Daniel Hellgren</a:t>
            </a:r>
          </a:p>
          <a:p>
            <a:r>
              <a:rPr lang="sv-SE" dirty="0"/>
              <a:t>Johan Heidenberg</a:t>
            </a:r>
          </a:p>
          <a:p>
            <a:r>
              <a:rPr lang="sv-SE" dirty="0"/>
              <a:t>Oskar Flaming</a:t>
            </a:r>
          </a:p>
          <a:p>
            <a:r>
              <a:rPr lang="sv-SE" dirty="0"/>
              <a:t>Andreas Engström</a:t>
            </a:r>
          </a:p>
          <a:p>
            <a:r>
              <a:rPr lang="sv-SE" dirty="0"/>
              <a:t>Tatiana Kjellsson</a:t>
            </a:r>
          </a:p>
          <a:p>
            <a:r>
              <a:rPr lang="sv-SE" dirty="0"/>
              <a:t>Angelica Palm</a:t>
            </a:r>
          </a:p>
          <a:p>
            <a:r>
              <a:rPr lang="sv-SE" dirty="0"/>
              <a:t>Erik Palm</a:t>
            </a:r>
          </a:p>
          <a:p>
            <a:r>
              <a:rPr lang="sv-SE" dirty="0"/>
              <a:t>Petter Filipsson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Tränare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Fredrik Lejdström - Lagledare</a:t>
            </a:r>
          </a:p>
          <a:p>
            <a:r>
              <a:rPr lang="sv-SE" dirty="0"/>
              <a:t>Anna Bohm – kassör, adm. </a:t>
            </a:r>
            <a:r>
              <a:rPr lang="sv-SE" dirty="0" err="1"/>
              <a:t>laget.se</a:t>
            </a:r>
            <a:r>
              <a:rPr lang="sv-SE" dirty="0"/>
              <a:t> </a:t>
            </a:r>
            <a:r>
              <a:rPr lang="sv-SE" dirty="0" err="1"/>
              <a:t>m.m</a:t>
            </a:r>
            <a:endParaRPr lang="sv-SE" dirty="0"/>
          </a:p>
          <a:p>
            <a:r>
              <a:rPr lang="sv-SE" dirty="0"/>
              <a:t>Lina </a:t>
            </a:r>
            <a:r>
              <a:rPr lang="sv-SE" dirty="0" err="1"/>
              <a:t>Marchetti</a:t>
            </a:r>
            <a:r>
              <a:rPr lang="sv-SE" dirty="0"/>
              <a:t> - försäljning</a:t>
            </a:r>
          </a:p>
          <a:p>
            <a:r>
              <a:rPr lang="sv-SE" dirty="0"/>
              <a:t>Sara </a:t>
            </a:r>
            <a:r>
              <a:rPr lang="sv-SE" dirty="0" err="1"/>
              <a:t>Dunbäck</a:t>
            </a:r>
            <a:r>
              <a:rPr lang="sv-SE" dirty="0"/>
              <a:t> – försäljning</a:t>
            </a:r>
          </a:p>
          <a:p>
            <a:r>
              <a:rPr lang="sv-SE" dirty="0"/>
              <a:t>Patrik </a:t>
            </a:r>
            <a:r>
              <a:rPr lang="sv-SE" dirty="0" err="1"/>
              <a:t>Nejdbring</a:t>
            </a:r>
            <a:r>
              <a:rPr lang="sv-SE" dirty="0"/>
              <a:t> – Kontaktperson </a:t>
            </a:r>
            <a:r>
              <a:rPr lang="sv-SE" dirty="0" err="1"/>
              <a:t>Aroscupen</a:t>
            </a:r>
            <a:endParaRPr lang="sv-SE" dirty="0"/>
          </a:p>
          <a:p>
            <a:r>
              <a:rPr lang="sv-SE" dirty="0"/>
              <a:t>Johanna Antonsson – Lagförälder</a:t>
            </a:r>
          </a:p>
          <a:p>
            <a:r>
              <a:rPr lang="sv-SE" dirty="0"/>
              <a:t>Maria Blixt- Lagförälder</a:t>
            </a:r>
          </a:p>
          <a:p>
            <a:r>
              <a:rPr lang="sv-SE" dirty="0"/>
              <a:t>Jessica </a:t>
            </a:r>
            <a:r>
              <a:rPr lang="sv-SE" dirty="0" err="1"/>
              <a:t>Jävert</a:t>
            </a:r>
            <a:r>
              <a:rPr lang="sv-SE" dirty="0"/>
              <a:t> – Lagförälder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Övriga roller i laget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Lagkassa ca 48 tkr</a:t>
            </a:r>
          </a:p>
          <a:p>
            <a:pPr>
              <a:buNone/>
            </a:pPr>
            <a:endParaRPr lang="sv-SE" dirty="0"/>
          </a:p>
          <a:p>
            <a:pPr>
              <a:buNone/>
            </a:pPr>
            <a:r>
              <a:rPr lang="sv-SE" dirty="0" err="1"/>
              <a:t>Aroscupen</a:t>
            </a:r>
            <a:r>
              <a:rPr lang="sv-SE" dirty="0"/>
              <a:t>, betald (2500 kr/lag=10000 kr)</a:t>
            </a:r>
          </a:p>
          <a:p>
            <a:pPr>
              <a:buNone/>
            </a:pPr>
            <a:r>
              <a:rPr lang="sv-SE" dirty="0"/>
              <a:t>Inköp bortatröja/träningströja, ej </a:t>
            </a:r>
            <a:r>
              <a:rPr lang="sv-SE"/>
              <a:t>betald ca</a:t>
            </a:r>
            <a:r>
              <a:rPr lang="sv-SE" dirty="0"/>
              <a:t> </a:t>
            </a:r>
            <a:r>
              <a:rPr lang="sv-SE"/>
              <a:t>12000kr</a:t>
            </a:r>
            <a:endParaRPr lang="sv-SE" dirty="0"/>
          </a:p>
          <a:p>
            <a:pPr>
              <a:buNone/>
            </a:pPr>
            <a:endParaRPr lang="sv-SE" dirty="0"/>
          </a:p>
          <a:p>
            <a:pPr>
              <a:buNone/>
            </a:pPr>
            <a:endParaRPr lang="sv-SE" dirty="0"/>
          </a:p>
          <a:p>
            <a:pPr>
              <a:buNone/>
            </a:pP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Ekonomi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Nya västar + konor från klubben</a:t>
            </a:r>
          </a:p>
          <a:p>
            <a:r>
              <a:rPr lang="sv-SE" dirty="0"/>
              <a:t>Målvaktsställ +handskar från klubben</a:t>
            </a:r>
          </a:p>
          <a:p>
            <a:r>
              <a:rPr lang="sv-SE" dirty="0"/>
              <a:t>Matchtröja lånar vi av klubben.</a:t>
            </a:r>
          </a:p>
          <a:p>
            <a:pPr>
              <a:buFontTx/>
              <a:buChar char="-"/>
            </a:pPr>
            <a:r>
              <a:rPr lang="sv-SE" dirty="0"/>
              <a:t>Dessa kommer att vara personliga och ska återlämnas efter säsongen, annars blir man ersättningsskyldig.</a:t>
            </a:r>
          </a:p>
          <a:p>
            <a:pPr>
              <a:buFontTx/>
              <a:buChar char="-"/>
            </a:pPr>
            <a:endParaRPr lang="sv-SE" dirty="0"/>
          </a:p>
          <a:p>
            <a:pPr>
              <a:buNone/>
            </a:pPr>
            <a:r>
              <a:rPr lang="sv-SE" u="sng" dirty="0"/>
              <a:t>Vad vill vi/behöver vi köpa in?</a:t>
            </a:r>
          </a:p>
          <a:p>
            <a:pPr>
              <a:buNone/>
            </a:pPr>
            <a:r>
              <a:rPr lang="sv-SE" dirty="0"/>
              <a:t>-Tält? Någon som vill/kan sponsra med det?</a:t>
            </a:r>
          </a:p>
          <a:p>
            <a:pPr>
              <a:buFontTx/>
              <a:buChar char="-"/>
            </a:pP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Material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Inomhusträningarna</a:t>
            </a:r>
          </a:p>
          <a:p>
            <a:r>
              <a:rPr lang="sv-SE" dirty="0"/>
              <a:t>Spelform, 5 mot 5</a:t>
            </a:r>
          </a:p>
          <a:p>
            <a:r>
              <a:rPr lang="sv-SE" dirty="0"/>
              <a:t>Kö till laget. 46 barn just nu.</a:t>
            </a:r>
          </a:p>
          <a:p>
            <a:pPr>
              <a:buNone/>
            </a:pPr>
            <a:r>
              <a:rPr lang="sv-SE" dirty="0"/>
              <a:t>  Vill någon börja får man ta kontakt med en ledare för att se om det finns möjlighet. Maxtak/kö för att kunna hålla bra kvalité och ha utrymme.</a:t>
            </a:r>
          </a:p>
          <a:p>
            <a:pPr>
              <a:buNone/>
            </a:pPr>
            <a:r>
              <a:rPr lang="sv-SE" dirty="0"/>
              <a:t>Forts näst sida </a:t>
            </a:r>
          </a:p>
          <a:p>
            <a:endParaRPr lang="sv-SE" dirty="0"/>
          </a:p>
          <a:p>
            <a:endParaRPr lang="sv-SE" dirty="0"/>
          </a:p>
        </p:txBody>
      </p:sp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Säsongen 2026</a:t>
            </a:r>
          </a:p>
        </p:txBody>
      </p:sp>
      <p:sp>
        <p:nvSpPr>
          <p:cNvPr id="4" name="Höger 3"/>
          <p:cNvSpPr/>
          <p:nvPr/>
        </p:nvSpPr>
        <p:spPr>
          <a:xfrm>
            <a:off x="3286116" y="5214950"/>
            <a:ext cx="2214578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err="1"/>
              <a:t>Aroscupen</a:t>
            </a:r>
            <a:r>
              <a:rPr lang="sv-SE" dirty="0"/>
              <a:t> 13-14/6, Fyra lag anmälda</a:t>
            </a:r>
          </a:p>
          <a:p>
            <a:r>
              <a:rPr lang="sv-SE" dirty="0"/>
              <a:t>Fotbollens dag</a:t>
            </a:r>
          </a:p>
          <a:p>
            <a:r>
              <a:rPr lang="sv-SE" dirty="0"/>
              <a:t>Seriespel, Fyra lag anmälda</a:t>
            </a:r>
          </a:p>
          <a:p>
            <a:r>
              <a:rPr lang="sv-SE" dirty="0"/>
              <a:t>7-manna cup på hösten, ser över möjligheter</a:t>
            </a:r>
          </a:p>
          <a:p>
            <a:r>
              <a:rPr lang="sv-SE" dirty="0"/>
              <a:t>Någon rolig avslutning?</a:t>
            </a:r>
          </a:p>
          <a:p>
            <a:r>
              <a:rPr lang="sv-SE" dirty="0"/>
              <a:t>Föreningsuppgifter; </a:t>
            </a:r>
            <a:r>
              <a:rPr lang="sv-SE" dirty="0" err="1"/>
              <a:t>Aroscupen</a:t>
            </a:r>
            <a:r>
              <a:rPr lang="sv-SE" dirty="0"/>
              <a:t>, städ, A-lagskiosk och bilbingo. Får byta med varandra om det man tilldelas inte fungerar</a:t>
            </a:r>
          </a:p>
        </p:txBody>
      </p:sp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Säsongen 2026 forts.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Tisdagar, 18.30-20.00 (7-manna)</a:t>
            </a:r>
          </a:p>
          <a:p>
            <a:r>
              <a:rPr lang="sv-SE" dirty="0"/>
              <a:t>Torsdagar, 17.00-18.00</a:t>
            </a:r>
          </a:p>
          <a:p>
            <a:r>
              <a:rPr lang="sv-SE" dirty="0"/>
              <a:t>Kom i tid</a:t>
            </a:r>
          </a:p>
          <a:p>
            <a:r>
              <a:rPr lang="sv-SE" dirty="0"/>
              <a:t>Samlingar, lyssna på ledare. </a:t>
            </a:r>
          </a:p>
          <a:p>
            <a:r>
              <a:rPr lang="sv-SE" dirty="0"/>
              <a:t>Se till att barnet är redo, ex varit på toa, ätit</a:t>
            </a:r>
          </a:p>
          <a:p>
            <a:r>
              <a:rPr lang="sv-SE" dirty="0"/>
              <a:t>Göra sitt bästa, fokus på det.</a:t>
            </a:r>
          </a:p>
          <a:p>
            <a:endParaRPr lang="sv-SE" dirty="0"/>
          </a:p>
        </p:txBody>
      </p:sp>
      <p:sp>
        <p:nvSpPr>
          <p:cNvPr id="3" name="Rubri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Träningar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alleri">
  <a:themeElements>
    <a:clrScheme name="Anpassat 1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00B050"/>
      </a:accent1>
      <a:accent2>
        <a:srgbClr val="FFFFFF"/>
      </a:accent2>
      <a:accent3>
        <a:srgbClr val="000000"/>
      </a:accent3>
      <a:accent4>
        <a:srgbClr val="00B050"/>
      </a:accent4>
      <a:accent5>
        <a:srgbClr val="FFFFFF"/>
      </a:accent5>
      <a:accent6>
        <a:srgbClr val="000000"/>
      </a:accent6>
      <a:hlink>
        <a:srgbClr val="000000"/>
      </a:hlink>
      <a:folHlink>
        <a:srgbClr val="44B9E8"/>
      </a:folHlink>
    </a:clrScheme>
    <a:fontScheme name="Galleri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Galleri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c228a8cc-3cde-40ef-9358-0aa78143134f}" enabled="0" method="" siteId="{c228a8cc-3cde-40ef-9358-0aa78143134f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704</TotalTime>
  <Words>383</Words>
  <Application>Microsoft Office PowerPoint</Application>
  <PresentationFormat>Bildspel på skärmen (4:3)</PresentationFormat>
  <Paragraphs>74</Paragraphs>
  <Slides>10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5" baseType="lpstr">
      <vt:lpstr>Lucida Sans Unicode</vt:lpstr>
      <vt:lpstr>Verdana</vt:lpstr>
      <vt:lpstr>Wingdings 2</vt:lpstr>
      <vt:lpstr>Wingdings 3</vt:lpstr>
      <vt:lpstr>Galleri</vt:lpstr>
      <vt:lpstr>PowerPoint-presentation</vt:lpstr>
      <vt:lpstr>Kvällens punkter</vt:lpstr>
      <vt:lpstr>Tränare</vt:lpstr>
      <vt:lpstr>Övriga roller i laget</vt:lpstr>
      <vt:lpstr>Ekonomi</vt:lpstr>
      <vt:lpstr>Material</vt:lpstr>
      <vt:lpstr>Säsongen 2026</vt:lpstr>
      <vt:lpstr>Säsongen 2026 forts.</vt:lpstr>
      <vt:lpstr>Träningar</vt:lpstr>
      <vt:lpstr>Laget.se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</dc:title>
  <dc:creator>Anna</dc:creator>
  <cp:lastModifiedBy>Fredrik Lejdström</cp:lastModifiedBy>
  <cp:revision>15</cp:revision>
  <dcterms:created xsi:type="dcterms:W3CDTF">2025-03-14T15:22:24Z</dcterms:created>
  <dcterms:modified xsi:type="dcterms:W3CDTF">2026-03-25T06:45:15Z</dcterms:modified>
</cp:coreProperties>
</file>