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ätvinklig triangel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grpSp>
        <p:nvGrpSpPr>
          <p:cNvPr id="2" name="Grup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ihandsfigu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ihandsfigu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ihandsfigu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V-form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-form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ätvinklig triangel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-form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-form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ihandsfigu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ihandsfigu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ätvinklig triangel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2025-03-31</a:t>
            </a:fld>
            <a:endParaRPr lang="sv-SE"/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err="1" smtClean="0"/>
              <a:t>Föräldrarmöte</a:t>
            </a:r>
            <a:endParaRPr lang="sv-SE" b="1" dirty="0" smtClean="0"/>
          </a:p>
          <a:p>
            <a:r>
              <a:rPr lang="sv-SE" b="1" dirty="0" smtClean="0"/>
              <a:t>P-17</a:t>
            </a:r>
            <a:endParaRPr lang="sv-SE" b="1" dirty="0"/>
          </a:p>
        </p:txBody>
      </p:sp>
      <p:pic>
        <p:nvPicPr>
          <p:cNvPr id="4" name="Bildobjekt 3" descr="Namnlö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714356"/>
            <a:ext cx="5176739" cy="2654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All kommunikation sker via </a:t>
            </a:r>
            <a:r>
              <a:rPr lang="sv-SE" dirty="0" err="1" smtClean="0"/>
              <a:t>appen</a:t>
            </a:r>
            <a:r>
              <a:rPr lang="sv-SE" dirty="0" smtClean="0"/>
              <a:t> </a:t>
            </a:r>
            <a:r>
              <a:rPr lang="sv-SE" dirty="0" err="1" smtClean="0"/>
              <a:t>laget.se</a:t>
            </a:r>
            <a:r>
              <a:rPr lang="sv-SE" dirty="0" smtClean="0"/>
              <a:t> Ladda ner den!!</a:t>
            </a: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Viktigt att svara på kallelser. Man kan ändra sitt svar ända till träningen startar.</a:t>
            </a:r>
          </a:p>
          <a:p>
            <a:endParaRPr lang="sv-SE" dirty="0" smtClean="0"/>
          </a:p>
          <a:p>
            <a:r>
              <a:rPr lang="sv-SE" dirty="0" smtClean="0"/>
              <a:t>Deadline för kallelser vid matcher. Går ej att efteranmäla. Detta för att tränare behöver tid att kalla in reserver och planera lag.</a:t>
            </a:r>
          </a:p>
          <a:p>
            <a:endParaRPr lang="sv-SE" dirty="0" smtClean="0"/>
          </a:p>
          <a:p>
            <a:r>
              <a:rPr lang="sv-SE" dirty="0" smtClean="0"/>
              <a:t>Om man </a:t>
            </a:r>
            <a:r>
              <a:rPr lang="sv-SE" dirty="0" smtClean="0"/>
              <a:t>ex. </a:t>
            </a:r>
            <a:r>
              <a:rPr lang="sv-SE" dirty="0" smtClean="0"/>
              <a:t>blir sjuk inför en match, meddela det direkt till den tränare som är ledare för laget. Skicka via sms.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Laget.se</a:t>
            </a:r>
            <a:endParaRPr lang="sv-S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v-SE" dirty="0" smtClean="0"/>
              <a:t>Eller</a:t>
            </a:r>
            <a:r>
              <a:rPr lang="sv-SE" dirty="0" smtClean="0"/>
              <a:t> </a:t>
            </a:r>
            <a:r>
              <a:rPr lang="sv-SE" dirty="0" smtClean="0"/>
              <a:t>en grupp med lagföräldrar istället för som idag med fler olika roller</a:t>
            </a:r>
            <a:r>
              <a:rPr lang="sv-SE" dirty="0" smtClean="0"/>
              <a:t>. Som </a:t>
            </a:r>
            <a:r>
              <a:rPr lang="sv-SE" dirty="0" smtClean="0"/>
              <a:t>då tillsammans tar hand om och fördelar de olika uppgifterna </a:t>
            </a:r>
            <a:r>
              <a:rPr lang="sv-SE" dirty="0" smtClean="0"/>
              <a:t>som ska tilldelas föräldra</a:t>
            </a:r>
            <a:r>
              <a:rPr lang="sv-SE" dirty="0" smtClean="0"/>
              <a:t>r. </a:t>
            </a:r>
            <a:r>
              <a:rPr lang="sv-SE" dirty="0" smtClean="0"/>
              <a:t>Kan ju vara olika roller i gruppen ändå.</a:t>
            </a:r>
          </a:p>
          <a:p>
            <a:pPr>
              <a:buNone/>
            </a:pPr>
            <a:r>
              <a:rPr lang="sv-SE" dirty="0" smtClean="0"/>
              <a:t> </a:t>
            </a:r>
            <a:endParaRPr lang="sv-SE" dirty="0" smtClean="0"/>
          </a:p>
          <a:p>
            <a:pPr>
              <a:buNone/>
            </a:pPr>
            <a:r>
              <a:rPr lang="sv-SE" dirty="0" smtClean="0"/>
              <a:t>Uppgifter: </a:t>
            </a:r>
            <a:r>
              <a:rPr lang="sv-SE" dirty="0" smtClean="0"/>
              <a:t>B</a:t>
            </a:r>
            <a:r>
              <a:rPr lang="sv-SE" dirty="0" smtClean="0"/>
              <a:t>emanning </a:t>
            </a:r>
            <a:r>
              <a:rPr lang="sv-SE" dirty="0" smtClean="0"/>
              <a:t>av; A-lagskiosk, bilbingo, </a:t>
            </a:r>
            <a:r>
              <a:rPr lang="sv-SE" dirty="0" err="1" smtClean="0"/>
              <a:t>Aroscupen,städning</a:t>
            </a:r>
            <a:r>
              <a:rPr lang="sv-SE" dirty="0" smtClean="0"/>
              <a:t> av </a:t>
            </a:r>
            <a:r>
              <a:rPr lang="sv-SE" dirty="0" err="1" smtClean="0"/>
              <a:t>Ullviliden</a:t>
            </a:r>
            <a:r>
              <a:rPr lang="sv-SE" dirty="0" smtClean="0"/>
              <a:t>, ordna kiosk om vi får arrangera poolspel</a:t>
            </a:r>
            <a:r>
              <a:rPr lang="sv-SE" dirty="0" smtClean="0"/>
              <a:t>. Någon avslutning i höst?</a:t>
            </a: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Ansvarig för </a:t>
            </a:r>
            <a:r>
              <a:rPr lang="sv-SE" dirty="0" err="1" smtClean="0"/>
              <a:t>aroscupen</a:t>
            </a:r>
            <a:r>
              <a:rPr lang="sv-SE" dirty="0" smtClean="0"/>
              <a:t> behöver </a:t>
            </a:r>
            <a:r>
              <a:rPr lang="sv-SE" dirty="0" smtClean="0"/>
              <a:t>tillsättas om vi inte beslutar oss för en grupp med lagföräldrar!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Vilka roller behöver nya föräldrar?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Tränare</a:t>
            </a:r>
          </a:p>
          <a:p>
            <a:r>
              <a:rPr lang="sv-SE" dirty="0" smtClean="0"/>
              <a:t>Övriga roller</a:t>
            </a:r>
          </a:p>
          <a:p>
            <a:r>
              <a:rPr lang="sv-SE" dirty="0" smtClean="0"/>
              <a:t>Ekonomi</a:t>
            </a:r>
          </a:p>
          <a:p>
            <a:r>
              <a:rPr lang="sv-SE" dirty="0" smtClean="0"/>
              <a:t>Material</a:t>
            </a:r>
          </a:p>
          <a:p>
            <a:r>
              <a:rPr lang="sv-SE" dirty="0" smtClean="0"/>
              <a:t>Säsongen 2025</a:t>
            </a:r>
          </a:p>
          <a:p>
            <a:r>
              <a:rPr lang="sv-SE" dirty="0" smtClean="0"/>
              <a:t>Träningar</a:t>
            </a:r>
          </a:p>
          <a:p>
            <a:r>
              <a:rPr lang="sv-SE" dirty="0" err="1" smtClean="0"/>
              <a:t>Laget.se</a:t>
            </a:r>
            <a:endParaRPr lang="sv-SE" dirty="0" smtClean="0"/>
          </a:p>
          <a:p>
            <a:r>
              <a:rPr lang="sv-SE" dirty="0" smtClean="0"/>
              <a:t>Tillsätta roller?</a:t>
            </a:r>
          </a:p>
          <a:p>
            <a:r>
              <a:rPr lang="sv-SE" dirty="0" smtClean="0"/>
              <a:t>Övrigt?</a:t>
            </a:r>
          </a:p>
          <a:p>
            <a:endParaRPr lang="sv-SE" dirty="0" smtClean="0"/>
          </a:p>
          <a:p>
            <a:endParaRPr lang="sv-SE" dirty="0" smtClean="0"/>
          </a:p>
          <a:p>
            <a:pPr>
              <a:buNone/>
            </a:pPr>
            <a:endParaRPr lang="sv-SE" dirty="0" smtClean="0"/>
          </a:p>
          <a:p>
            <a:endParaRPr lang="sv-SE" dirty="0" smtClean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Kvällens punkter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Fredrik Lejdström</a:t>
            </a:r>
          </a:p>
          <a:p>
            <a:r>
              <a:rPr lang="sv-SE" dirty="0" smtClean="0"/>
              <a:t>Per </a:t>
            </a:r>
            <a:r>
              <a:rPr lang="sv-SE" dirty="0" err="1" smtClean="0"/>
              <a:t>Thapper</a:t>
            </a:r>
            <a:endParaRPr lang="sv-SE" dirty="0" smtClean="0"/>
          </a:p>
          <a:p>
            <a:r>
              <a:rPr lang="sv-SE" dirty="0" smtClean="0"/>
              <a:t>Daniel Hellgren</a:t>
            </a:r>
          </a:p>
          <a:p>
            <a:r>
              <a:rPr lang="sv-SE" dirty="0" smtClean="0"/>
              <a:t>Johan Heidenberg</a:t>
            </a:r>
          </a:p>
          <a:p>
            <a:r>
              <a:rPr lang="sv-SE" dirty="0" smtClean="0"/>
              <a:t>Oskar Flaming</a:t>
            </a:r>
          </a:p>
          <a:p>
            <a:r>
              <a:rPr lang="sv-SE" dirty="0" smtClean="0"/>
              <a:t>Andreas Engström</a:t>
            </a:r>
          </a:p>
          <a:p>
            <a:r>
              <a:rPr lang="sv-SE" dirty="0" smtClean="0"/>
              <a:t>Tatiana Kjellsson</a:t>
            </a:r>
          </a:p>
          <a:p>
            <a:r>
              <a:rPr lang="sv-SE" dirty="0" smtClean="0"/>
              <a:t>Önskemål om en tränare till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Tränare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Anna Bohm –kassör, adm. </a:t>
            </a:r>
            <a:r>
              <a:rPr lang="sv-SE" dirty="0" err="1" smtClean="0"/>
              <a:t>laget.se</a:t>
            </a:r>
            <a:r>
              <a:rPr lang="sv-SE" dirty="0" smtClean="0"/>
              <a:t> </a:t>
            </a:r>
            <a:r>
              <a:rPr lang="sv-SE" dirty="0" err="1" smtClean="0"/>
              <a:t>m.m</a:t>
            </a:r>
            <a:endParaRPr lang="sv-SE" dirty="0" smtClean="0"/>
          </a:p>
          <a:p>
            <a:r>
              <a:rPr lang="sv-SE" dirty="0" smtClean="0"/>
              <a:t>Lina </a:t>
            </a:r>
            <a:r>
              <a:rPr lang="sv-SE" dirty="0" err="1" smtClean="0"/>
              <a:t>Marchetti</a:t>
            </a:r>
            <a:r>
              <a:rPr lang="sv-SE" dirty="0" smtClean="0"/>
              <a:t> - försäljning</a:t>
            </a:r>
          </a:p>
          <a:p>
            <a:r>
              <a:rPr lang="sv-SE" dirty="0" smtClean="0"/>
              <a:t>Sara Dunbäck –försäljning</a:t>
            </a:r>
          </a:p>
          <a:p>
            <a:r>
              <a:rPr lang="sv-SE" dirty="0" smtClean="0"/>
              <a:t>Johanna Antonsson – Bemanning</a:t>
            </a:r>
          </a:p>
          <a:p>
            <a:r>
              <a:rPr lang="sv-SE" dirty="0" smtClean="0"/>
              <a:t>Hanna Öberg – Bemanning +kontaktperson </a:t>
            </a:r>
            <a:r>
              <a:rPr lang="sv-SE" dirty="0" err="1" smtClean="0"/>
              <a:t>Aroscupen</a:t>
            </a:r>
            <a:endParaRPr lang="sv-SE" dirty="0" smtClean="0"/>
          </a:p>
          <a:p>
            <a:r>
              <a:rPr lang="sv-SE" dirty="0" smtClean="0"/>
              <a:t>Maria Blixt- Lagförälder</a:t>
            </a:r>
          </a:p>
          <a:p>
            <a:r>
              <a:rPr lang="sv-SE" dirty="0" smtClean="0"/>
              <a:t>Jessica </a:t>
            </a:r>
            <a:r>
              <a:rPr lang="sv-SE" dirty="0" err="1" smtClean="0"/>
              <a:t>Jävert</a:t>
            </a:r>
            <a:r>
              <a:rPr lang="sv-SE" dirty="0" smtClean="0"/>
              <a:t> –</a:t>
            </a:r>
            <a:r>
              <a:rPr lang="sv-SE" dirty="0" smtClean="0"/>
              <a:t>Lagförälder</a:t>
            </a:r>
          </a:p>
          <a:p>
            <a:r>
              <a:rPr lang="sv-SE" dirty="0" smtClean="0"/>
              <a:t>VI ÅTERKOMMER till roller senare.</a:t>
            </a:r>
            <a:endParaRPr lang="sv-SE" dirty="0" smtClean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roller i laget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Lagkassa </a:t>
            </a:r>
            <a:r>
              <a:rPr lang="sv-SE" dirty="0" smtClean="0"/>
              <a:t>ca 23</a:t>
            </a:r>
            <a:r>
              <a:rPr lang="sv-SE" dirty="0" smtClean="0"/>
              <a:t> </a:t>
            </a:r>
            <a:r>
              <a:rPr lang="sv-SE" dirty="0" smtClean="0"/>
              <a:t>tkr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err="1" smtClean="0"/>
              <a:t>Aroscupen</a:t>
            </a:r>
            <a:r>
              <a:rPr lang="sv-SE" dirty="0" smtClean="0"/>
              <a:t> betald (1500 kr/lag=6000 kr)</a:t>
            </a:r>
          </a:p>
          <a:p>
            <a:pPr>
              <a:buNone/>
            </a:pPr>
            <a:r>
              <a:rPr lang="sv-SE" dirty="0" smtClean="0"/>
              <a:t>Poolspel ej betalt (900 kr/lag=3600 kr</a:t>
            </a:r>
            <a:r>
              <a:rPr lang="sv-SE" dirty="0" smtClean="0"/>
              <a:t>)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Arrangera poolspel för att få in </a:t>
            </a:r>
            <a:r>
              <a:rPr lang="sv-SE" dirty="0" smtClean="0"/>
              <a:t>pengar?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Nya västar från klubben</a:t>
            </a:r>
          </a:p>
          <a:p>
            <a:r>
              <a:rPr lang="sv-SE" dirty="0" smtClean="0"/>
              <a:t>Målvaktsställ +handskar från klubben</a:t>
            </a:r>
          </a:p>
          <a:p>
            <a:r>
              <a:rPr lang="sv-SE" dirty="0" smtClean="0"/>
              <a:t>Matchtröja lånar vi av klubben.</a:t>
            </a:r>
          </a:p>
          <a:p>
            <a:pPr>
              <a:buFontTx/>
              <a:buChar char="-"/>
            </a:pPr>
            <a:r>
              <a:rPr lang="sv-SE" dirty="0" smtClean="0"/>
              <a:t>Dessa kommer att vara personliga och ska återlämnas efter säsongen, annars blir </a:t>
            </a:r>
            <a:r>
              <a:rPr lang="sv-SE" dirty="0" smtClean="0"/>
              <a:t>man </a:t>
            </a:r>
            <a:r>
              <a:rPr lang="sv-SE" dirty="0" smtClean="0"/>
              <a:t>ersättningsskyldig. Delas ut ikväll!</a:t>
            </a:r>
          </a:p>
          <a:p>
            <a:pPr>
              <a:buFontTx/>
              <a:buChar char="-"/>
            </a:pPr>
            <a:endParaRPr lang="sv-SE" dirty="0" smtClean="0"/>
          </a:p>
          <a:p>
            <a:pPr>
              <a:buNone/>
            </a:pPr>
            <a:r>
              <a:rPr lang="sv-SE" u="sng" dirty="0" smtClean="0"/>
              <a:t>Vad vill vi/behöver vi köpa in?</a:t>
            </a:r>
          </a:p>
          <a:p>
            <a:pPr>
              <a:buNone/>
            </a:pPr>
            <a:r>
              <a:rPr lang="sv-SE" dirty="0" err="1" smtClean="0"/>
              <a:t>-Avbytarbänkar</a:t>
            </a:r>
            <a:r>
              <a:rPr lang="sv-SE" dirty="0" smtClean="0"/>
              <a:t>?</a:t>
            </a:r>
          </a:p>
          <a:p>
            <a:pPr>
              <a:buNone/>
            </a:pPr>
            <a:r>
              <a:rPr lang="sv-SE" dirty="0" err="1" smtClean="0"/>
              <a:t>-Tält</a:t>
            </a:r>
            <a:r>
              <a:rPr lang="sv-SE" dirty="0" smtClean="0"/>
              <a:t>? Någon som vill/kan </a:t>
            </a:r>
            <a:r>
              <a:rPr lang="sv-SE" dirty="0" smtClean="0"/>
              <a:t>sponsra </a:t>
            </a:r>
            <a:r>
              <a:rPr lang="sv-SE" dirty="0" smtClean="0"/>
              <a:t>med det?</a:t>
            </a:r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Material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Inomhusträningarna</a:t>
            </a:r>
            <a:endParaRPr lang="sv-SE" dirty="0" smtClean="0"/>
          </a:p>
          <a:p>
            <a:r>
              <a:rPr lang="sv-SE" dirty="0" smtClean="0"/>
              <a:t>Ny spelform, 5 mot 5</a:t>
            </a:r>
          </a:p>
          <a:p>
            <a:r>
              <a:rPr lang="sv-SE" dirty="0" smtClean="0"/>
              <a:t>Träningstider, 2 </a:t>
            </a:r>
            <a:r>
              <a:rPr lang="sv-SE" dirty="0" smtClean="0"/>
              <a:t>planer. </a:t>
            </a:r>
            <a:r>
              <a:rPr lang="sv-SE" dirty="0" err="1" smtClean="0"/>
              <a:t>Tis+tors</a:t>
            </a:r>
            <a:r>
              <a:rPr lang="sv-SE" dirty="0" smtClean="0"/>
              <a:t> kl 17-18.</a:t>
            </a:r>
            <a:endParaRPr lang="sv-SE" dirty="0" smtClean="0"/>
          </a:p>
          <a:p>
            <a:r>
              <a:rPr lang="sv-SE" dirty="0" smtClean="0"/>
              <a:t>Kö till </a:t>
            </a:r>
            <a:r>
              <a:rPr lang="sv-SE" dirty="0" smtClean="0"/>
              <a:t>laget. </a:t>
            </a:r>
            <a:r>
              <a:rPr lang="sv-SE" dirty="0" smtClean="0"/>
              <a:t>46 barn just nu.</a:t>
            </a:r>
          </a:p>
          <a:p>
            <a:pPr>
              <a:buNone/>
            </a:pPr>
            <a:r>
              <a:rPr lang="sv-SE" dirty="0" smtClean="0"/>
              <a:t>  Vill någon börja får man ta kontakt med en ledare för att se om det finns möjlighet. </a:t>
            </a:r>
            <a:r>
              <a:rPr lang="sv-SE" dirty="0" smtClean="0"/>
              <a:t>Maxtak/kö </a:t>
            </a:r>
            <a:r>
              <a:rPr lang="sv-SE" dirty="0" smtClean="0"/>
              <a:t>för att kunna hålla bra </a:t>
            </a:r>
            <a:r>
              <a:rPr lang="sv-SE" dirty="0" smtClean="0"/>
              <a:t>kvalité </a:t>
            </a:r>
            <a:r>
              <a:rPr lang="sv-SE" dirty="0" smtClean="0"/>
              <a:t>och ha utrymme.</a:t>
            </a:r>
          </a:p>
          <a:p>
            <a:pPr>
              <a:buNone/>
            </a:pPr>
            <a:r>
              <a:rPr lang="sv-SE" dirty="0" smtClean="0"/>
              <a:t>Forts näst sida 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2025</a:t>
            </a:r>
            <a:endParaRPr lang="sv-SE" dirty="0"/>
          </a:p>
        </p:txBody>
      </p:sp>
      <p:sp>
        <p:nvSpPr>
          <p:cNvPr id="4" name="Höger 3"/>
          <p:cNvSpPr/>
          <p:nvPr/>
        </p:nvSpPr>
        <p:spPr>
          <a:xfrm>
            <a:off x="3286116" y="5214950"/>
            <a:ext cx="221457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Aroscupen</a:t>
            </a:r>
            <a:r>
              <a:rPr lang="sv-SE" dirty="0" smtClean="0"/>
              <a:t> 14-15/6, Fyra lag anmälda</a:t>
            </a:r>
          </a:p>
          <a:p>
            <a:r>
              <a:rPr lang="sv-SE" dirty="0" smtClean="0"/>
              <a:t>Fotbollens dag?</a:t>
            </a:r>
          </a:p>
          <a:p>
            <a:r>
              <a:rPr lang="sv-SE" dirty="0" smtClean="0"/>
              <a:t>Poolspel (5? Omgångar), Fyra lag anmälda</a:t>
            </a:r>
          </a:p>
          <a:p>
            <a:r>
              <a:rPr lang="sv-SE" dirty="0" smtClean="0"/>
              <a:t>Någon rolig avslutning?</a:t>
            </a:r>
          </a:p>
          <a:p>
            <a:r>
              <a:rPr lang="sv-SE" dirty="0" smtClean="0"/>
              <a:t>Ansökt om att arrangera ett poolspel (ca ½ helgdag)</a:t>
            </a:r>
          </a:p>
          <a:p>
            <a:r>
              <a:rPr lang="sv-SE" dirty="0" smtClean="0"/>
              <a:t>Föreningsuppgifter; </a:t>
            </a:r>
            <a:r>
              <a:rPr lang="sv-SE" dirty="0" err="1" smtClean="0"/>
              <a:t>Aroscupen</a:t>
            </a:r>
            <a:r>
              <a:rPr lang="sv-SE" dirty="0" smtClean="0"/>
              <a:t>, städ, A-lagskiosk och bilbingo. Får byta med varandra om det man tilldelas inte fungerar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2025 forts.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sv-SE" dirty="0" smtClean="0"/>
          </a:p>
          <a:p>
            <a:r>
              <a:rPr lang="sv-SE" dirty="0" smtClean="0"/>
              <a:t>Kom i tid</a:t>
            </a:r>
          </a:p>
          <a:p>
            <a:endParaRPr lang="sv-SE" dirty="0" smtClean="0"/>
          </a:p>
          <a:p>
            <a:r>
              <a:rPr lang="sv-SE" dirty="0" smtClean="0"/>
              <a:t>Samlingar, lyssna på ledare. Ev. mindre samlingar.</a:t>
            </a:r>
          </a:p>
          <a:p>
            <a:endParaRPr lang="sv-SE" dirty="0" smtClean="0"/>
          </a:p>
          <a:p>
            <a:r>
              <a:rPr lang="sv-SE" dirty="0" smtClean="0"/>
              <a:t>Se till att barnet är redo, ex varit på toa, ätit</a:t>
            </a:r>
          </a:p>
          <a:p>
            <a:endParaRPr lang="sv-SE" dirty="0" smtClean="0"/>
          </a:p>
          <a:p>
            <a:r>
              <a:rPr lang="sv-SE" dirty="0" smtClean="0"/>
              <a:t>Fokus på fotboll, inte leka eller störa andra spelare.</a:t>
            </a:r>
          </a:p>
          <a:p>
            <a:pPr>
              <a:buNone/>
            </a:pPr>
            <a:endParaRPr lang="sv-SE" dirty="0" smtClean="0"/>
          </a:p>
          <a:p>
            <a:r>
              <a:rPr lang="sv-SE" dirty="0" smtClean="0"/>
              <a:t>Göra sitt bästa, fokus på det.</a:t>
            </a:r>
          </a:p>
          <a:p>
            <a:endParaRPr lang="sv-SE" dirty="0" smtClean="0"/>
          </a:p>
          <a:p>
            <a:r>
              <a:rPr lang="sv-SE" dirty="0" smtClean="0"/>
              <a:t>Vad kommer vi fokusera på rent träningsmässigt?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leri">
  <a:themeElements>
    <a:clrScheme name="Anpassat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00B050"/>
      </a:accent1>
      <a:accent2>
        <a:srgbClr val="FFFFFF"/>
      </a:accent2>
      <a:accent3>
        <a:srgbClr val="000000"/>
      </a:accent3>
      <a:accent4>
        <a:srgbClr val="00B050"/>
      </a:accent4>
      <a:accent5>
        <a:srgbClr val="FFFFFF"/>
      </a:accent5>
      <a:accent6>
        <a:srgbClr val="000000"/>
      </a:accent6>
      <a:hlink>
        <a:srgbClr val="000000"/>
      </a:hlink>
      <a:folHlink>
        <a:srgbClr val="44B9E8"/>
      </a:folHlink>
    </a:clrScheme>
    <a:fontScheme name="Galleri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</TotalTime>
  <Words>505</Words>
  <Application>Microsoft Office PowerPoint</Application>
  <PresentationFormat>Bildspel på skärmen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2" baseType="lpstr">
      <vt:lpstr>Galleri</vt:lpstr>
      <vt:lpstr>Bild 1</vt:lpstr>
      <vt:lpstr>Kvällens punkter</vt:lpstr>
      <vt:lpstr>Tränare</vt:lpstr>
      <vt:lpstr>Övriga roller i laget</vt:lpstr>
      <vt:lpstr>Ekonomi</vt:lpstr>
      <vt:lpstr>Material</vt:lpstr>
      <vt:lpstr>Säsongen 2025</vt:lpstr>
      <vt:lpstr>Säsongen 2025 forts.</vt:lpstr>
      <vt:lpstr>Träningar</vt:lpstr>
      <vt:lpstr>Laget.se</vt:lpstr>
      <vt:lpstr>Vilka roller behöver nya föräldrar?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</dc:title>
  <dc:creator>Anna</dc:creator>
  <cp:lastModifiedBy>Anna</cp:lastModifiedBy>
  <cp:revision>13</cp:revision>
  <dcterms:created xsi:type="dcterms:W3CDTF">2025-03-14T15:22:24Z</dcterms:created>
  <dcterms:modified xsi:type="dcterms:W3CDTF">2025-03-31T18:00:02Z</dcterms:modified>
</cp:coreProperties>
</file>