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6"/>
  </p:notesMasterIdLst>
  <p:sldIdLst>
    <p:sldId id="29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3FB4"/>
    <a:srgbClr val="FF820A"/>
    <a:srgbClr val="FFB500"/>
    <a:srgbClr val="B378F4"/>
    <a:srgbClr val="2F8C16"/>
    <a:srgbClr val="80C4FF"/>
    <a:srgbClr val="3F3B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17EA92-75D0-4044-A80A-286907CE0DDB}" styleName="Custom Table Style">
    <a:wholeTbl>
      <a:tcTxStyle>
        <a:fontRef idx="minor">
          <a:prstClr val="black"/>
        </a:fontRef>
        <a:schemeClr val="dk1"/>
      </a:tcTxStyle>
      <a:tcStyle>
        <a:tcBdr>
          <a:left>
            <a:ln w="0" cmpd="sng">
              <a:solidFill>
                <a:schemeClr val="bg1"/>
              </a:solidFill>
            </a:ln>
          </a:left>
          <a:right>
            <a:ln w="0" cmpd="sng">
              <a:solidFill>
                <a:schemeClr val="bg1"/>
              </a:solidFill>
            </a:ln>
          </a:right>
          <a:top>
            <a:ln w="28575" cmpd="sng">
              <a:solidFill>
                <a:schemeClr val="dk1"/>
              </a:solidFill>
            </a:ln>
          </a:top>
          <a:bottom>
            <a:ln w="0" cmpd="sng">
              <a:solidFill>
                <a:schemeClr val="bg1"/>
              </a:solidFill>
            </a:ln>
          </a:bottom>
          <a:insideH>
            <a:ln w="0" cmpd="sng">
              <a:solidFill>
                <a:schemeClr val="bg1"/>
              </a:solidFill>
            </a:ln>
          </a:insideH>
          <a:insideV>
            <a:ln w="0" cmpd="sng">
              <a:solidFill>
                <a:schemeClr val="bg1"/>
              </a:solidFill>
            </a:ln>
          </a:insideV>
        </a:tcBdr>
        <a:fill>
          <a:solidFill>
            <a:srgbClr val="FFFFFF"/>
          </a:solidFill>
        </a:fill>
      </a:tcStyle>
    </a:wholeTbl>
    <a:band1H>
      <a:tcStyle>
        <a:tcBdr/>
        <a:fill>
          <a:solidFill>
            <a:schemeClr val="accent6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FFFFFF"/>
          </a:solidFill>
        </a:fill>
      </a:tcStyle>
    </a:band1V>
    <a:band2V>
      <a:tcStyle>
        <a:tcBdr/>
      </a:tcStyle>
    </a:band2V>
    <a:lastCol>
      <a:tcTxStyle>
        <a:fontRef idx="minor">
          <a:prstClr val="black"/>
        </a:fontRef>
        <a:schemeClr val="dk1"/>
      </a:tcTxStyle>
      <a:tcStyle>
        <a:tcBdr/>
        <a:fill>
          <a:solidFill>
            <a:srgbClr val="FFFFFF"/>
          </a:solidFill>
        </a:fill>
      </a:tcStyle>
    </a:lastCol>
    <a:firstCol>
      <a:tcTxStyle>
        <a:fontRef idx="minor">
          <a:prstClr val="black"/>
        </a:fontRef>
        <a:schemeClr val="dk1"/>
      </a:tcTxStyle>
      <a:tcStyle>
        <a:tcBdr/>
        <a:fill>
          <a:solidFill>
            <a:srgbClr val="FFFFFF"/>
          </a:solidFill>
        </a:fill>
      </a:tcStyle>
    </a:firstCol>
    <a:lastRow>
      <a:tcTxStyle>
        <a:fontRef idx="minor">
          <a:prstClr val="black"/>
        </a:fontRef>
        <a:schemeClr val="dk1"/>
      </a:tcTxStyle>
      <a:tcStyle>
        <a:tcBdr>
          <a:top>
            <a:ln w="0" cmpd="sng">
              <a:solidFill>
                <a:schemeClr val="lt1"/>
              </a:solidFill>
            </a:ln>
          </a:top>
        </a:tcBdr>
        <a:fill>
          <a:solidFill>
            <a:srgbClr val="FFFFFF"/>
          </a:solidFill>
        </a:fill>
      </a:tcStyle>
    </a:lastRow>
    <a:firstRow>
      <a:tcTxStyle>
        <a:fontRef idx="minor">
          <a:prstClr val="black"/>
        </a:fontRef>
        <a:schemeClr val="dk1"/>
      </a:tcTxStyle>
      <a:tcStyle>
        <a:tcBdr>
          <a:bottom>
            <a:ln w="0" cmpd="sng">
              <a:solidFill>
                <a:schemeClr val="lt1"/>
              </a:solidFill>
            </a:ln>
          </a:bottom>
        </a:tcBdr>
        <a:fill>
          <a:solidFill>
            <a:schemeClr val="l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792" autoAdjust="0"/>
  </p:normalViewPr>
  <p:slideViewPr>
    <p:cSldViewPr snapToGrid="0" showGuides="1">
      <p:cViewPr varScale="1">
        <p:scale>
          <a:sx n="102" d="100"/>
          <a:sy n="102" d="100"/>
        </p:scale>
        <p:origin x="750" y="31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A3C172-8945-4189-AABF-306FFB3D052F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C6894C-2343-459D-88D7-5041FE4A8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762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B336E-FD81-49ED-A9DC-D43BD92F0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48DAE6-E2A8-4EE1-9EC6-233EC852B8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DD314-D47D-4D39-A8BE-68BDA8FAD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03/21/2026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A5880-19F7-4F08-A54C-B26B474CC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C1DF9-F12A-4161-9C6F-7D0144B61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503958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E7F28-F0CB-4CC1-8305-503D1DF6E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17CA0D-777F-43F8-ABA5-26769433F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B3CD40-6447-4F51-AEB9-46FE105C3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03/21/2026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440BF-F0D1-4F55-8A0C-8FDCD2466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803D4-BDF2-46C2-B2DC-E57707091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958895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FE2CC2-6E68-4C74-8608-D6CD82EFBD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984188-1A1E-48A1-BFB9-31CA6B7609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A2D3AD-D4CA-4846-BD08-8E5C7632B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03/21/2026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5E457-45C9-4079-B7A7-BCF24CDDE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969FF-369E-4A81-AF91-859D7B350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129447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63290-826F-408A-AB40-622080559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64A7F-3E13-4436-8FBE-BF46DB103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FE154-20EB-4017-AC9F-094A3CDC4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03/21/2026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277453-1B78-4E4F-A2CE-2E7A026AD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0407F-8D2B-4E16-9356-6EF7F1BB7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135755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FA108-2EDC-4C71-A970-40C6BE83C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1B614-1C5F-4ACE-8687-5940DD0F7F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87B245-FDEF-436E-AF0A-4096779C0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03/21/2026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3817DE-6CA9-4653-8F35-FE139076C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397C1-D258-4E18-A422-0B6A78CE4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548982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39105-F9A1-44F5-8D28-DE5C2154A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EE506-F84A-47F0-9AB4-F969C78B93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488FD5-4E4D-48E4-87C8-721B7765DA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395383-A56D-412C-A099-7AD491853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03/21/2026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58A6C8-1153-482E-87AC-3F214A2DC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381CF5-6108-455E-B0B3-2E0F7BF74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600863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2B29E-64CA-43D6-B098-9C6EDC57D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3EA06-9200-4615-8F22-8367568A48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BDE1F6-1917-4DDA-B6D8-0F22A683E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31C28F-C768-42D7-A388-B8C34D8968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A3E7C6-2173-4992-9386-438062C37F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48E0AA-51CE-4D45-ADBD-C14C92C4F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03/21/2026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A561F3-8773-4F0A-8E9A-71C3A946D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E000E1-D905-42AA-BA5F-7B9A8A738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22757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6D87-5AC3-4555-B66B-10A548A80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904580-456F-4FF1-A944-2C679E1A5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03/21/2026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B0BBC4-246B-44AA-A893-9D79D1641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D383D6-7F85-4E8B-99A8-1527EE286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658921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44CC01-20C1-460D-A973-0C56DF352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03/21/2026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E492F-10AC-4925-A5D9-9945CCAF4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11D9BD-BA8B-4DB4-8483-C954561D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19488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1329-3E79-4BBC-929C-B27C44CA9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8BEA3-E897-4CA2-80CA-2C68F3F4D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F5564-6F01-4B69-BD37-EEB969D4CB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B108D7-F142-48E0-8DC2-2EBA78D22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03/21/2026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1B4CA7-2949-429D-9B0C-105C09B48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48C01C-19F7-4CCB-BF06-6A6B1B47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4758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4D959-D184-4493-A7E4-5ACA5BF17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661210-6CB0-4486-9A17-47DAA449E0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8887B9-1A3F-42C1-933F-2F5253E5FC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06871-540D-4750-996E-A559F845D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03/21/2026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FC5687-6F34-45F4-812B-6DD196EF7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208062-A972-4E99-9098-5FE7F8020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203544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Placeholder 1">
            <a:extLst>
              <a:ext uri="{FF2B5EF4-FFF2-40B4-BE49-F238E27FC236}">
                <a16:creationId xmlns:a16="http://schemas.microsoft.com/office/drawing/2014/main" id="{B9905801-388D-4253-87A4-6EB37F81B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BBE98C94-2CFC-443B-A8C2-6EFED990E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C9B99DF4-0A27-4D37-B411-4D8EF76761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C5A5A-C34E-462D-A18F-97AFFCCC6197}" type="datetimeFigureOut">
              <a:rPr lang="en-NL" smtClean="0"/>
              <a:t>03/21/2026</a:t>
            </a:fld>
            <a:endParaRPr lang="en-NL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3B1DC021-EAB1-4F43-97DD-2B2B6852B9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24D7D44E-BE5A-4F58-94A1-C136510110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215938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2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​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180975" indent="-180975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360000" indent="-180975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00" indent="-1800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360000" indent="-180975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Char char="​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12000" algn="l" defTabSz="3175" rtl="0" eaLnBrk="1" latinLnBrk="0" hangingPunct="1">
        <a:defRPr sz="1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3175" algn="l" defTabSz="317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3175" algn="l" defTabSz="317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3175" algn="l" defTabSz="317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3175" algn="l" defTabSz="317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3175" algn="l" defTabSz="317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3175" algn="l" defTabSz="317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" algn="l" defTabSz="317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3175" algn="l" defTabSz="317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66" userDrawn="1">
          <p15:clr>
            <a:srgbClr val="F26B43"/>
          </p15:clr>
        </p15:guide>
        <p15:guide id="2" pos="7514" userDrawn="1">
          <p15:clr>
            <a:srgbClr val="F26B43"/>
          </p15:clr>
        </p15:guide>
        <p15:guide id="3" orient="horz" pos="709" userDrawn="1">
          <p15:clr>
            <a:srgbClr val="F26B43"/>
          </p15:clr>
        </p15:guide>
        <p15:guide id="4" orient="horz" pos="3997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364" userDrawn="1">
          <p15:clr>
            <a:srgbClr val="F26B43"/>
          </p15:clr>
        </p15:guide>
        <p15:guide id="7" orient="horz" pos="1321" userDrawn="1">
          <p15:clr>
            <a:srgbClr val="A4A3A4"/>
          </p15:clr>
        </p15:guide>
        <p15:guide id="8" orient="horz" pos="867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handelskortet.se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9A2CA-FF9E-B717-8647-7F7F9D65A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01286B-0480-0D63-0AA8-F9FB4DD66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454" y="227856"/>
            <a:ext cx="10541000" cy="822049"/>
          </a:xfrm>
        </p:spPr>
        <p:txBody>
          <a:bodyPr>
            <a:normAutofit/>
          </a:bodyPr>
          <a:lstStyle/>
          <a:p>
            <a:r>
              <a:rPr lang="sv-SE" b="1" i="0" dirty="0">
                <a:solidFill>
                  <a:srgbClr val="242424"/>
                </a:solidFill>
                <a:effectLst/>
                <a:latin typeface="+mn-lt"/>
              </a:rPr>
              <a:t>Försäljning till lagkassan</a:t>
            </a:r>
            <a:br>
              <a:rPr lang="sv-SE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</a:br>
            <a:endParaRPr lang="en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E535342-2F7C-30A9-9EBA-991540D99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1</a:t>
            </a:fld>
            <a:endParaRPr lang="en-NL"/>
          </a:p>
        </p:txBody>
      </p:sp>
      <p:pic>
        <p:nvPicPr>
          <p:cNvPr id="7" name="Bildobjekt 6" descr="En bild som visar emblem, symbol, logotyp, Varumärke&#10;&#10;AI-genererat innehåll kan vara felaktigt.">
            <a:extLst>
              <a:ext uri="{FF2B5EF4-FFF2-40B4-BE49-F238E27FC236}">
                <a16:creationId xmlns:a16="http://schemas.microsoft.com/office/drawing/2014/main" id="{8983DA6F-086E-C81D-9390-50D1CF1315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7454" y="38384"/>
            <a:ext cx="878697" cy="878697"/>
          </a:xfrm>
          <a:prstGeom prst="rect">
            <a:avLst/>
          </a:prstGeom>
        </p:spPr>
      </p:pic>
      <p:cxnSp>
        <p:nvCxnSpPr>
          <p:cNvPr id="9" name="Rak koppling 8">
            <a:extLst>
              <a:ext uri="{FF2B5EF4-FFF2-40B4-BE49-F238E27FC236}">
                <a16:creationId xmlns:a16="http://schemas.microsoft.com/office/drawing/2014/main" id="{56360CEC-87DF-48E1-ED0A-D075844E7A16}"/>
              </a:ext>
            </a:extLst>
          </p:cNvPr>
          <p:cNvCxnSpPr>
            <a:cxnSpLocks/>
          </p:cNvCxnSpPr>
          <p:nvPr/>
        </p:nvCxnSpPr>
        <p:spPr>
          <a:xfrm>
            <a:off x="154138" y="892037"/>
            <a:ext cx="11883724" cy="25044"/>
          </a:xfrm>
          <a:prstGeom prst="line">
            <a:avLst/>
          </a:prstGeom>
          <a:ln w="76200">
            <a:solidFill>
              <a:srgbClr val="2F8C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ruta 2">
            <a:extLst>
              <a:ext uri="{FF2B5EF4-FFF2-40B4-BE49-F238E27FC236}">
                <a16:creationId xmlns:a16="http://schemas.microsoft.com/office/drawing/2014/main" id="{117821BE-E058-A58A-2331-DE93863E480E}"/>
              </a:ext>
            </a:extLst>
          </p:cNvPr>
          <p:cNvSpPr txBox="1"/>
          <p:nvPr/>
        </p:nvSpPr>
        <p:spPr>
          <a:xfrm>
            <a:off x="584461" y="1049905"/>
            <a:ext cx="5835193" cy="546401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sv-SE" sz="1400" b="1" dirty="0"/>
              <a:t>E-handelskortet 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sv-SE" sz="1400" dirty="0"/>
              <a:t>Vi säljer ett plastkort med en kod som skrapas fram på kortet (se bild).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sv-SE" sz="1400" dirty="0"/>
              <a:t>Köparen loggar in på  </a:t>
            </a:r>
            <a:r>
              <a:rPr lang="sv-SE" sz="1400" dirty="0">
                <a:hlinkClick r:id="rId3"/>
              </a:rPr>
              <a:t>www.ehandelskortet.se</a:t>
            </a:r>
            <a:r>
              <a:rPr lang="sv-SE" sz="1400" dirty="0"/>
              <a:t> med sin mailadress och sin kod, som blir sin unika profil på plattformen.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sv-SE" sz="1400" dirty="0"/>
              <a:t>På plattformen hittar köparen alla rabattkoder från olika e-handlare. 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sv-SE" sz="1400" dirty="0"/>
              <a:t>Köparen får handla hur många gånger man vill under 2026.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sv-SE" sz="1400" dirty="0"/>
              <a:t>Kostnad per kort 399 kr.</a:t>
            </a:r>
          </a:p>
          <a:p>
            <a:pPr>
              <a:spcBef>
                <a:spcPts val="1200"/>
              </a:spcBef>
            </a:pPr>
            <a:r>
              <a:rPr lang="sv-SE" sz="1400" b="1" dirty="0"/>
              <a:t>Varför? 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sv-SE" sz="1400" dirty="0"/>
              <a:t>250 kr per sålt kort går direkt till lagkassan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sv-SE" sz="1400" dirty="0"/>
              <a:t>För att vi som lag ska kunna åka på cuper under säsongen samt bygga en lagkassa långsiktigt för kommande större cuper.</a:t>
            </a:r>
          </a:p>
          <a:p>
            <a:pPr>
              <a:spcBef>
                <a:spcPts val="1200"/>
              </a:spcBef>
            </a:pPr>
            <a:r>
              <a:rPr lang="sv-SE" b="1" dirty="0"/>
              <a:t>Önskan är att varje spelare säljer 1-2 kort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sv-SE" sz="1400" dirty="0"/>
              <a:t>Kort finns för utdelning hos Elin Cederroos på träningar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sv-SE" sz="1400" dirty="0"/>
              <a:t>Ni tar in betalning av köparen och totalsumman </a:t>
            </a:r>
            <a:r>
              <a:rPr lang="sv-SE" sz="1400" dirty="0" err="1"/>
              <a:t>swishas</a:t>
            </a:r>
            <a:r>
              <a:rPr lang="sv-SE" sz="1400" dirty="0"/>
              <a:t> till Elin på 0707521845 som sedan förs över till lagkassan</a:t>
            </a:r>
          </a:p>
          <a:p>
            <a:pPr>
              <a:spcBef>
                <a:spcPts val="1200"/>
              </a:spcBef>
            </a:pPr>
            <a:r>
              <a:rPr lang="sv-SE" sz="1200" b="1" dirty="0"/>
              <a:t>Kontaktperson</a:t>
            </a:r>
          </a:p>
          <a:p>
            <a:pPr>
              <a:spcBef>
                <a:spcPts val="600"/>
              </a:spcBef>
            </a:pPr>
            <a:r>
              <a:rPr lang="sv-SE" sz="1200" dirty="0"/>
              <a:t>Elin Cederroos 0707521845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v"/>
            </a:pPr>
            <a:endParaRPr lang="sv-SE" sz="1400" dirty="0"/>
          </a:p>
          <a:p>
            <a:pPr>
              <a:spcBef>
                <a:spcPts val="1200"/>
              </a:spcBef>
            </a:pPr>
            <a:endParaRPr lang="sv-SE" dirty="0"/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v"/>
            </a:pPr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2AFEB074-9504-66A6-1142-C356319C20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8797" y="1049905"/>
            <a:ext cx="4738742" cy="3013913"/>
          </a:xfrm>
          <a:prstGeom prst="rect">
            <a:avLst/>
          </a:prstGeom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id="{8A64E304-8E3D-A44A-815E-EA59B243B6A5}"/>
              </a:ext>
            </a:extLst>
          </p:cNvPr>
          <p:cNvSpPr txBox="1"/>
          <p:nvPr/>
        </p:nvSpPr>
        <p:spPr>
          <a:xfrm>
            <a:off x="6642553" y="4600630"/>
            <a:ext cx="5134354" cy="175572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600"/>
              </a:spcBef>
            </a:pPr>
            <a:endParaRPr lang="sv-SE" sz="1400" b="1" noProof="0" dirty="0"/>
          </a:p>
          <a:p>
            <a:pPr algn="ctr"/>
            <a:r>
              <a:rPr lang="sv-SE" sz="1600" b="1" noProof="0" dirty="0"/>
              <a:t>Vad kan det ge?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sv-SE" sz="1400" noProof="0" dirty="0"/>
              <a:t>1 kort/spelare ger 7500kr till lagkassan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sv-SE" sz="1400" noProof="0" dirty="0"/>
              <a:t>2 kort/spelare ger 15 000kr  till lagkassan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sv-SE" sz="1400" noProof="0" dirty="0"/>
              <a:t>För att ha något att jämföra med så kostar vårt deltagande I Aroscupen för två anmälda lag 8400 kr</a:t>
            </a:r>
          </a:p>
        </p:txBody>
      </p:sp>
    </p:spTree>
    <p:extLst>
      <p:ext uri="{BB962C8B-B14F-4D97-AF65-F5344CB8AC3E}">
        <p14:creationId xmlns:p14="http://schemas.microsoft.com/office/powerpoint/2010/main" val="1632131313"/>
      </p:ext>
    </p:extLst>
  </p:cSld>
  <p:clrMapOvr>
    <a:masterClrMapping/>
  </p:clrMapOvr>
</p:sld>
</file>

<file path=ppt/theme/theme1.xml><?xml version="1.0" encoding="utf-8"?>
<a:theme xmlns:a="http://schemas.openxmlformats.org/drawingml/2006/main" name="Hitachi Energy">
  <a:themeElements>
    <a:clrScheme name="Custom 1">
      <a:dk1>
        <a:sysClr val="windowText" lastClr="000000"/>
      </a:dk1>
      <a:lt1>
        <a:sysClr val="window" lastClr="FFFFFF"/>
      </a:lt1>
      <a:dk2>
        <a:srgbClr val="FF0026"/>
      </a:dk2>
      <a:lt2>
        <a:srgbClr val="B1000E"/>
      </a:lt2>
      <a:accent1>
        <a:srgbClr val="7E000A"/>
      </a:accent1>
      <a:accent2>
        <a:srgbClr val="2D2D2D"/>
      </a:accent2>
      <a:accent3>
        <a:srgbClr val="4D4D4D"/>
      </a:accent3>
      <a:accent4>
        <a:srgbClr val="737373"/>
      </a:accent4>
      <a:accent5>
        <a:srgbClr val="B3B3B3"/>
      </a:accent5>
      <a:accent6>
        <a:srgbClr val="D9D9D9"/>
      </a:accent6>
      <a:hlink>
        <a:srgbClr val="FF0026"/>
      </a:hlink>
      <a:folHlink>
        <a:srgbClr val="B1000E"/>
      </a:folHlink>
    </a:clrScheme>
    <a:fontScheme name="Hitachi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0000"/>
        </a:solidFill>
        <a:ln>
          <a:noFill/>
        </a:ln>
      </a:spPr>
      <a:bodyPr rtlCol="0" anchor="t"/>
      <a:lstStyle>
        <a:defPPr algn="l">
          <a:defRPr sz="1400" dirty="0" err="1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defRPr sz="1400" dirty="0" err="1" smtClean="0"/>
        </a:defPPr>
      </a:lstStyle>
    </a:txDef>
  </a:objectDefaults>
  <a:extraClrSchemeLst/>
  <a:custClrLst>
    <a:custClr>
      <a:srgbClr val="2D2D2D"/>
    </a:custClr>
    <a:custClr>
      <a:srgbClr val="4D4D4D"/>
    </a:custClr>
    <a:custClr>
      <a:srgbClr val="737373"/>
    </a:custClr>
    <a:custClr>
      <a:srgbClr val="B3B3B3"/>
    </a:custClr>
    <a:custClr>
      <a:srgbClr val="D9D9D9"/>
    </a:custClr>
  </a:custClrLst>
  <a:extLst>
    <a:ext uri="{05A4C25C-085E-4340-85A3-A5531E510DB2}">
      <thm15:themeFamily xmlns:thm15="http://schemas.microsoft.com/office/thememl/2012/main" name="Presentation1" id="{387C3827-3C38-46B7-B7EF-08EF35410397}" vid="{3B3D2B3F-8A4F-4ADB-94D9-D2E79CCA1AC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anose="020B0604020202020204"/>
        <a:ea typeface=""/>
        <a:cs typeface=""/>
        <a:font script="Jpan" typeface="Arial"/>
        <a:font script="Hang" typeface="Arial"/>
        <a:font script="Hans" typeface="Arial"/>
        <a:font script="Hant" typeface="Arial"/>
        <a:font script="Arab" typeface="Arial"/>
        <a:font script="Hebr" typeface="Arial"/>
        <a:font script="Thai" typeface="Arial"/>
        <a:font script="Ethi" typeface="Arial"/>
        <a:font script="Beng" typeface="Arial"/>
        <a:font script="Gujr" typeface="Arial"/>
        <a:font script="Khmr" typeface="Arial"/>
        <a:font script="Knda" typeface="Arial"/>
        <a:font script="Guru" typeface="Arial"/>
        <a:font script="Cans" typeface="Arial"/>
        <a:font script="Cher" typeface="Arial"/>
        <a:font script="Yiii" typeface="Arial"/>
        <a:font script="Tibt" typeface="Arial"/>
        <a:font script="Thaa" typeface="Arial"/>
        <a:font script="Deva" typeface="Arial"/>
        <a:font script="Telu" typeface="Arial"/>
        <a:font script="Taml" typeface="Arial"/>
        <a:font script="Syrc" typeface="Arial"/>
        <a:font script="Orya" typeface="Arial"/>
        <a:font script="Mlym" typeface="Arial"/>
        <a:font script="Laoo" typeface="Arial"/>
        <a:font script="Sinh" typeface="Arial"/>
        <a:font script="Mong" typeface="Arial"/>
        <a:font script="Viet" typeface="Arial"/>
        <a:font script="Uigh" typeface="Arial"/>
        <a:font script="Geor" typeface="Arial"/>
        <a:font script="Armn" typeface="Arial"/>
        <a:font script="Bugi" typeface="Arial"/>
        <a:font script="Bopo" typeface="Arial"/>
        <a:font script="Java" typeface="Arial"/>
        <a:font script="Lisu" typeface="Arial"/>
        <a:font script="Mymr" typeface="Arial"/>
        <a:font script="Nkoo" typeface="Arial"/>
        <a:font script="Olck" typeface="Arial"/>
        <a:font script="Osma" typeface="Arial"/>
        <a:font script="Phag" typeface="Arial"/>
        <a:font script="Syrn" typeface="Arial"/>
        <a:font script="Syrj" typeface="Arial"/>
        <a:font script="Syre" typeface="Arial"/>
        <a:font script="Sora" typeface="Arial"/>
        <a:font script="Tale" typeface="Arial"/>
        <a:font script="Talu" typeface="Arial"/>
        <a:font script="Tfng" typeface="Arial"/>
      </a:majorFont>
      <a:minorFont>
        <a:latin typeface="Arial" panose="020B0604020202020204"/>
        <a:ea typeface=""/>
        <a:cs typeface=""/>
        <a:font script="Jpan" typeface="Arial"/>
        <a:font script="Hang" typeface="Arial"/>
        <a:font script="Hans" typeface="Arial"/>
        <a:font script="Hant" typeface="Arial"/>
        <a:font script="Arab" typeface="Arial"/>
        <a:font script="Hebr" typeface="Arial"/>
        <a:font script="Thai" typeface="Arial"/>
        <a:font script="Ethi" typeface="Arial"/>
        <a:font script="Beng" typeface="Arial"/>
        <a:font script="Gujr" typeface="Arial"/>
        <a:font script="Khmr" typeface="Arial"/>
        <a:font script="Knda" typeface="Arial"/>
        <a:font script="Guru" typeface="Arial"/>
        <a:font script="Cans" typeface="Arial"/>
        <a:font script="Cher" typeface="Arial"/>
        <a:font script="Yiii" typeface="Arial"/>
        <a:font script="Tibt" typeface="Arial"/>
        <a:font script="Thaa" typeface="Arial"/>
        <a:font script="Deva" typeface="Arial"/>
        <a:font script="Telu" typeface="Arial"/>
        <a:font script="Taml" typeface="Arial"/>
        <a:font script="Syrc" typeface="Arial"/>
        <a:font script="Orya" typeface="Arial"/>
        <a:font script="Mlym" typeface="Arial"/>
        <a:font script="Laoo" typeface="Arial"/>
        <a:font script="Sinh" typeface="Arial"/>
        <a:font script="Mong" typeface="Arial"/>
        <a:font script="Viet" typeface="Arial"/>
        <a:font script="Uigh" typeface="Arial"/>
        <a:font script="Geor" typeface="Arial"/>
        <a:font script="Armn" typeface="Arial"/>
        <a:font script="Bugi" typeface="Arial"/>
        <a:font script="Bopo" typeface="Arial"/>
        <a:font script="Java" typeface="Arial"/>
        <a:font script="Lisu" typeface="Arial"/>
        <a:font script="Mymr" typeface="Arial"/>
        <a:font script="Nkoo" typeface="Arial"/>
        <a:font script="Olck" typeface="Arial"/>
        <a:font script="Osma" typeface="Arial"/>
        <a:font script="Phag" typeface="Arial"/>
        <a:font script="Syrn" typeface="Arial"/>
        <a:font script="Syrj" typeface="Arial"/>
        <a:font script="Syre" typeface="Arial"/>
        <a:font script="Sora" typeface="Arial"/>
        <a:font script="Tale" typeface="Arial"/>
        <a:font script="Talu" typeface="Arial"/>
        <a:font script="Tfng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>
      <a:srgbClr val="2D2D2D"/>
    </a:custClr>
    <a:custClr>
      <a:srgbClr val="4D4D4D"/>
    </a:custClr>
    <a:custClr>
      <a:srgbClr val="737373"/>
    </a:custClr>
    <a:custClr>
      <a:srgbClr val="B3B3B3"/>
    </a:custClr>
    <a:custClr>
      <a:srgbClr val="D9D9D9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Update>
  <Cmd case="SkabelonDesign.DocumentData:DefineData" variableName="AdditionalInformation">
    <Doc.Prop.AdditionalInformation>
      <Doc.Prop.AdditionalInformation/>
    </Doc.Prop.AdditionalInformation>
    <s/>
  </Cmd>
  <Cmd case="SkabelonDesign.DocumentData:DefineData" variableName="ReferenceNo">
    <Doc.Prop.ReferenceNo>
      <Doc.Prop.ReferenceNo/>
    </Doc.Prop.ReferenceNo>
    <s/>
  </Cmd>
  <Cmd case="SkabelonDesign.DocumentData:DefineData" variableName="BasedOn">
    <Doc.Prop.BasedOn>
      <Doc.Prop.BasedOn/>
    </Doc.Prop.BasedOn>
    <s/>
  </Cmd>
  <Cmd case="SkabelonDesign.DocumentData:DefineData" variableName="BasedOnDocumentId">
    <Doc.Prop.BasedOnDocumentId>
      <Doc.Prop.BasedOnDocumentId/>
    </Doc.Prop.BasedOnDocumentId>
    <s/>
  </Cmd>
  <Cmd case="SkabelonDesign.DocumentData:DefineData" variableName="BasedOnLanguageCode">
    <Doc.Prop.BasedOnLanguageCode>
      <Doc.Prop.BasedOnLanguageCode/>
    </Doc.Prop.BasedOnLanguageCode>
    <s/>
  </Cmd>
  <Cmd case="SkabelonDesign.DocumentData:DefineData" variableName="BasedOnDocumentRevisionId">
    <Doc.Prop.BasedOnDocumentRevisionId>
      <Doc.Prop.BasedOnDocumentRevisionId/>
    </Doc.Prop.BasedOnDocumentRevisionId>
    <s/>
  </Cmd>
  <Cmd case="SkabelonDesign.DocumentData:DefineData" variableName="BasedOnDocumentPartId">
    <Doc.Prop.BasedOnDocumentPartId>
      <Doc.Prop.BasedOnDocumentPartId/>
    </Doc.Prop.BasedOnDocumentPartId>
    <s/>
  </Cmd>
  <Cmd case="SkabelonDesign.DocumentData:DefineData" variableName="CustomerName">
    <Doc.Prop.CustomerName>
      <Doc.Prop.CustomerName/>
    </Doc.Prop.CustomerName>
    <s/>
  </Cmd>
  <Cmd case="SkabelonDesign.DocumentData:DefineData" variableName="ProjectName">
    <Doc.Prop.ProjectName>
      <Doc.Prop.ProjectName/>
    </Doc.Prop.ProjectName>
    <s/>
  </Cmd>
  <Cmd case="SkabelonDesign.DocumentData:DefineData" variableName="ProjectId">
    <Doc.Prop.ProjectId>
      <Doc.Prop.ProjectId/>
    </Doc.Prop.ProjectId>
    <s/>
  </Cmd>
  <Cmd case="SkabelonDesign.DocumentData:DefineData" variableName="DocumentIdExternal">
    <Doc.Prop.DocumentIdExternal>
      <Doc.Prop.DocumentIdExternal/>
    </Doc.Prop.DocumentIdExternal>
    <s/>
  </Cmd>
  <Cmd case="SkabelonDesign.DocumentData:DefineData" variableName="DocumentClassIdIEC61355">
    <Doc.Prop.DocumentClassIdIEC61355>
      <Doc.Prop.DocumentClassIdIEC61355/>
    </Doc.Prop.DocumentClassIdIEC61355>
    <s/>
  </Cmd>
  <Cmd case="SkabelonDesign.DocumentData:DefineData" variableName="OccurrenceIdIEC61346">
    <Doc.Prop.OccurrenceIdIEC61346>
      <Doc.Prop.OccurrenceIdIEC61346/>
    </Doc.Prop.OccurrenceIdIEC61346>
    <s/>
  </Cmd>
  <Cmd case="SkabelonDesign.DocumentData:DefineData" variableName="DocumentId">
    <Doc.Prop.DocumentId>
      <Doc.Prop.DocumentId/>
    </Doc.Prop.DocumentId>
    <s/>
  </Cmd>
  <Cmd case="SkabelonDesign.DocumentData:UpdateCustomXml" variableName="DocumentId" xpath="(//*[local-name() = 'documentManagement']/*[local-name() = 'ABB_Coll_DocumentId'])"/>
  <Cmd case="SkabelonDesign.DocumentData:DefineData" variableName="Date">
    <Doc.Prop.Date>
      <Doc.Prop.Date/>
    </Doc.Prop.Date>
    <s/>
  </Cmd>
  <Cmd case="SkabelonDesign.DocumentData:DefineData" variableName="Addressinput">
    <Doc.Prop.Addressinput>
      <Doc.Prop.Addressinput/>
    </Doc.Prop.Addressinput>
    <s/>
  </Cmd>
  <Cmd case="SkabelonDesign.DocumentData:DefineData" variableName="Business">
    <Doc.Prop.Business>
      <Doc.Prop.Business/>
    </Doc.Prop.Business>
    <s/>
  </Cmd>
  <Cmd case="SkabelonDesign.DocumentData:DefineData" variableName="CreatorName">
    <Doc.Prop.CreatorName>
      <Doc.Prop.CreatorName/>
    </Doc.Prop.CreatorName>
    <s/>
  </Cmd>
  <Cmd case="SkabelonDesign.DocumentData:DefineData" variableName="From">
    <Doc.Prop.From>
      <Doc.Prop.From/>
    </Doc.Prop.From>
    <s/>
  </Cmd>
  <Cmd case="SkabelonDesign.DocumentData:DefineData" variableName="PhoneDirect">
    <Doc.Prop.PhoneDirect>
      <Doc.Prop.PhoneDirect/>
    </Doc.Prop.PhoneDirect>
    <s/>
  </Cmd>
  <Cmd case="SkabelonDesign.DocumentData:DefineData" variableName="FAXDirect">
    <Doc.Prop.FAXDirect>
      <Doc.Prop.FAXDirect/>
    </Doc.Prop.FAXDirect>
    <s/>
  </Cmd>
  <Cmd case="SkabelonDesign.DocumentData:DefineData" variableName="E-mail">
    <Doc.Prop.E-mail>
      <Doc.Prop.E-mail/>
    </Doc.Prop.E-mail>
    <s/>
  </Cmd>
  <Cmd case="SkabelonDesign.DocumentData:DefineData" variableName="Cc">
    <Doc.Prop.Cc>
      <Doc.Prop.Cc/>
    </Doc.Prop.Cc>
    <s/>
  </Cmd>
  <Cmd case="SkabelonDesign.DocumentData:DefineData" variableName="JobTitle">
    <Doc.Prop.JobTitle>
      <Doc.Prop.JobTitle/>
    </Doc.Prop.JobTitle>
    <s/>
  </Cmd>
  <Cmd case="SkabelonDesign.DocumentData:DefineData" variableName="LanguageCode">
    <Doc.Prop.LanguageCode>
      <Doc.Prop.LanguageCode/>
    </Doc.Prop.LanguageCode>
    <s/>
  </Cmd>
  <cmd case="SkabelonDesign.DocumentData:UpdateCustomXml" variableName="LanguageCode" xpath="(//*[local-name() = 'documentManagement']/*[local-name() = 'o8cb8facb2054f9d919ea0674048ef40']/*[local-name() = 'Terms']/*[local-name() = 'TermInfo']/*[local-name() = 'TermName'])"/>
  <Cmd case="SkabelonDesign.DocumentData:DefineData" variableName="LanguageCodeGUID">
    <Doc.Prop.LanguageCodeGUID>
      <Doc.Prop.LanguageCodeGUID/>
    </Doc.Prop.LanguageCodeGUID>
    <s/>
  </Cmd>
  <cmd case="SkabelonDesign.DocumentData:UpdateCustomXml" variableName="LanguageCodeGUID" xpath="(//*[local-name() = 'documentManagement']/*[local-name() = 'o8cb8facb2054f9d919ea0674048ef40']/*[local-name() = 'Terms']/*[local-name() = 'TermInfo']/*[local-name() = 'TermId'])"/>
  <Cmd case="SkabelonDesign.DocumentData:DefineData" variableName="DocumentRevisionId">
    <Doc.Prop.DocumentRevisionId>
      <Doc.Prop.DocumentRevisionId/>
    </Doc.Prop.DocumentRevisionId>
    <s/>
  </Cmd>
  <Cmd case="SkabelonDesign.DocumentData:UpdateCustomXml" variableName="DocumentRevisionId" xpath="(//*[local-name() = 'documentManagement']/*[local-name() = 'DocumentRevisionId'])"/>
  <Cmd case="SkabelonDesign.DocumentData:DefineData" variableName="SecurityLevel">
    <Doc.Prop.SecurityLevel>
      <Doc.Prop.SecurityLevel/>
    </Doc.Prop.SecurityLevel>
    <s/>
  </Cmd>
  <Cmd case="SkabelonDesign.DocumentData:UpdateCustomXml" variableName="SecurityLevel" xpath="(//*[local-name() = 'documentManagement']/*[local-name() = 'ABB_Coll_SecurityLevel'])"/>
  <Cmd case="SkabelonDesign.DocumentData:DefineData" variableName="DocumentKind">
    <Doc.Prop.DocumentKind>
      <Doc.Prop.DocumentKind/>
    </Doc.Prop.DocumentKind>
    <s/>
  </Cmd>
  <cmd case="SkabelonDesign.DocumentData:UpdateCustomXml" variableName="DocumentKind" xpath="(//*[local-name() = 'documentManagement']/*[local-name() = 'na4369807a744182aff6832bcef961df']/*[local-name() = 'Terms']/*[local-name() = 'TermInfo']/*[local-name() = 'TermName'])"/>
  <Cmd case="SkabelonDesign.DocumentData:DefineData" variableName="DocumentKindGUID">
    <Doc.Prop.DocumentKindGUID>
      <Doc.Prop.DocumentKindGUID/>
    </Doc.Prop.DocumentKindGUID>
    <s/>
  </Cmd>
  <cmd case="SkabelonDesign.DocumentData:UpdateCustomXml" variableName="DocumentKindGUID" xpath="(//*[local-name() = 'documentManagement']/*[local-name() = 'na4369807a744182aff6832bcef961df']/*[local-name() = 'Terms']/*[local-name() = 'TermInfo']/*[local-name() = 'TermId'])"/>
  <Cmd case="SkabelonDesign.DocumentData:DefineData" variableName="CompanyName">
    <Doc.Prop.CompanyName>
      <Doc.Prop.CompanyName/>
    </Doc.Prop.CompanyName>
    <s/>
  </Cmd>
  <Cmd case="SkabelonDesign.DocumentData:DefineData" variableName="POBox">
    <Doc.Prop.POBox>
      <Doc.Prop.POBox/>
    </Doc.Prop.POBox>
    <s/>
  </Cmd>
  <Cmd case="SkabelonDesign.DocumentData:DefineData" variableName="City">
    <Doc.Prop.City>
      <Doc.Prop.City/>
    </Doc.Prop.City>
    <s/>
  </Cmd>
  <Cmd case="SkabelonDesign.DocumentData:DefineData" variableName="PostalAddress">
    <Doc.Prop.PostalAddress>
      <Doc.Prop.PostalAddress/>
    </Doc.Prop.PostalAddress>
    <s/>
  </Cmd>
  <Cmd case="SkabelonDesign.DocumentData:DefineData" variableName="PreparedByPerson">
    <Doc.Prop.PreparedByPerson>
      <Doc.Prop.PreparedByPerson/>
    </Doc.Prop.PreparedByPerson>
    <s/>
  </Cmd>
  <Cmd case="SkabelonDesign.DocumentData:UpdateCustomXml" variableName="PreparedByPerson" xpath="(//*[local-name() = 'documentManagement']/*[local-name() = 'ABB_Coll_PreparedByPerson'])"/>
  <Cmd case="SkabelonDesign.DocumentData:DefineData" variableName="PreparedDate">
    <Doc.Prop.PreparedDate>
      <Doc.Prop.PreparedDate/>
    </Doc.Prop.PreparedDate>
    <s/>
  </Cmd>
  <Cmd case="SkabelonDesign.DocumentData:UpdateCustomXml" variableName="PreparedDate" xpath="(//*[local-name() = 'documentManagement']/*[local-name() = 'ABB_Coll_PreparedDate'])"/>
  <Cmd case="SkabelonDesign.DocumentData:DefineData" variableName="ApprovedByPerson">
    <Doc.Prop.ApprovedByPerson>
      <Doc.Prop.ApprovedByPerson/>
    </Doc.Prop.ApprovedByPerson>
    <s/>
  </Cmd>
  <Cmd case="SkabelonDesign.DocumentData:DefineData" variableName="ApprovalDate">
    <Doc.Prop.ApprovalDate>
      <Doc.Prop.ApprovalDate/>
    </Doc.Prop.ApprovalDate>
    <s/>
  </Cmd>
  <Cmd case="SkabelonDesign.DocumentData:UpdateCustomXml" variableName="ApprovalDate" xpath="(//*[local-name() = 'documentManagement']/*[local-name() = 'ABB_Coll_ApprovalDate'])"/>
  <Cmd case="SkabelonDesign.DocumentData:DefineData" variableName="LifecycleStatus">
    <Doc.Prop.LifecycleStatus>
      <Doc.Prop.LifecycleStatus/>
    </Doc.Prop.LifecycleStatus>
    <s/>
  </Cmd>
  <Cmd case="SkabelonDesign.DocumentData:UpdateCustomXml" variableName="LifecycleStatus" xpath="(//*[local-name() = 'documentManagement']/*[local-name() = 'ABB_Coll_LifecycleStatus'])"/>
  <Cmd case="SkabelonDesign.DocumentData:DefineData" variableName="CopyrightYear">
    <Doc.Prop.CopyrightYear>
      <Doc.Prop.CopyrightYear/>
    </Doc.Prop.CopyrightYear>
    <s/>
  </Cmd>
  <Cmd case="SkabelonDesign.DocumentData:DefineData" variableName="SecurityLevel">
    <Doc.Prop.SecurityLevel>
      <Doc.Prop.SecurityLevel/>
    </Doc.Prop.SecurityLevel>
    <s/>
  </Cmd>
  <Cmd case="SkabelonDesign.DocumentData:DefineData" variableName="Title">
    <Doc.Prop.Title>
      <Doc.Prop.Title/>
    </Doc.Prop.Title>
    <Doc.Prop.DocumentTitle>
      <Doc.Prop.DocumentTitle/>
    </Doc.Prop.DocumentTitle>
    <s/>
  </Cmd>
  <Cmd case="SkabelonDesign.DocumentData:DefineData" variableName="SupplementaryTitle">
    <Doc.Prop.SupplementaryTitle>
      <Doc.Prop.SupplementaryTitle/>
    </Doc.Prop.SupplementaryTitle>
    <s/>
  </Cmd>
  <Cmd case="SkabelonDesign.DocumentData:DefineData" variableName="CategoryTitle">
    <Doc.Prop.CategoryTitle>
      <Doc.Prop.CategoryTitle/>
    </Doc.Prop.CategoryTitle>
    <s/>
  </Cmd>
  <Cmd case="SkabelonDesign.DocumentData:DefineData" variableName="Year">
    <Doc.Prop.Year>
      <Doc.Prop.Year/>
    </Doc.Prop.Year>
    <s/>
  </Cmd>
  <Cmd case="SkabelonDesign.DocumentData:DefineData" variableName="BusinessArea">
    <Doc.Prop.BusinessArea>
      <Doc.Prop.BusinessArea/>
    </Doc.Prop.BusinessArea>
    <s/>
  </Cmd>
  <Cmd case="SkabelonDesign.DocumentData:DefineData" variableName="OwningOrganization">
    <Doc.Prop.OwningOrganization>
      <Doc.Prop.OwningOrganization/>
    </Doc.Prop.OwningOrganization>
    <s/>
  </Cmd>
  <Cmd case="SkabelonDesign.DocumentData:UpdateCustomXml" variableName="OwningOrganization" xpath="(//*[local-name() = 'documentManagement']/*[local-name() = 'ABB_Coll_OwningOrganization'])"/>
  <Cmd case="SkabelonDesign.DocumentData:DefineData" variableName="Status">
    <Doc.Prop.Status>
      <Doc.Prop.Status/>
    </Doc.Prop.Status>
    <s/>
  </Cmd>
  <Cmd case="SkabelonDesign.DocumentData:DefineData" variableName="Term">
    <Doc.Prop.Term>
      <Doc.Prop.Term/>
    </Doc.Prop.Term>
    <s/>
  </Cmd>
  <cmd case="SkabelonDesign.DocumentData:UpdateCustomXml" variableName="Term" xpath="(//*[local-name() = 'documentManagement']/*[local-name() = 'f1a8b6118a1a4f3ebb578e89f20c0a61']/*[local-name() = 'Terms']/*[local-name() = 'TermInfo']/*[local-name() = 'TermName'])"/>
  <Cmd case="SkabelonDesign.DocumentData:DefineData" variableName="TermGUID">
    <Doc.Prop.TermGUID>
      <Doc.Prop.TermGUID/>
    </Doc.Prop.TermGUID>
    <s/>
  </Cmd>
  <cmd case="SkabelonDesign.DocumentData:UpdateCustomXml" variableName="TermGUID" xpath="(//*[local-name() = 'documentManagement']/*[local-name() = 'f1a8b6118a1a4f3ebb578e89f20c0a61']/*[local-name() = 'Terms']/*[local-name() = 'TermInfo']/*[local-name() = 'TermId'])"/>
  <Cmd case="SkabelonDesign.DocumentData:DefineData" variableName="Copyright">
    <Doc.Prop.CopyrightYear>
      <s><![CDATA[© ]]></s>
      <Doc.Prop.CopyrightYear/>
      <s> Hitachi Energy. All rights reserved.</s>
    </Doc.Prop.CopyrightYear>
    <Custom Name="Doc.XPath/*[local-name() = 'GrowBusinessDocument']/*[local-name() = 'DocumentTitle.Title']">
      <Custom Name="Doc.XPath/*[local-name() = 'GrowBusinessDocument']/*[local-name() = 'DocumentTitle.Title']"/>
    </Custom>
    <s/>
  </Cmd>
  <Cmd case="SkabelonDesign.DocumentData:DefineData" variableName="DocumentRevisionIdLabelAndValue">
    <Doc.Prop.DocumentRevisionId>
      <s><![CDATA[ - Rev:  ]]></s>
      <Doc.Prop.DocumentRevisionId/>
    </Doc.Prop.DocumentRevisionId>
    <s/>
  </Cmd>
  <Cmd case="SkabelonDesign.DocumentData:DefineData" variableName="PPMetadata">
    <Doc.Prop.DocumentID>
      <Doc.Prop.Date/>
      <s><![CDATA[ - Document ID:]]></s>
      <Doc.Prop.DocumentID/>
      <DocumentRevisionIdLabelAndValue/>
    </Doc.Prop.DocumentID>
    <Doc.Prop.Date>
      <Doc.Prop.Date/>
    </Doc.Prop.Date>
    <s/>
  </Cmd>
  <Cmd case="SkabelonDesign.DocumentData:DefineData" variableName="DocumentIdLabel">
    <Doc.Prop.DocumentID>
      <s><![CDATA[Document ID.:]]></s>
    </Doc.Prop.DocumentID>
    <s/>
  </Cmd>
  <Cmd case="SkabelonDesign.DocumentData:DefineData" variableName="DocumentRevisionIdLabel">
    <Doc.Prop.DocumentID>
      <s><![CDATA[Rev.:]]></s>
    </Doc.Prop.DocumentID>
    <s/>
  </Cmd>
  <Cmd case="BaseExtensions:If" if-1-type="documentprop" if-1-key="SecurityLevel" if-1-value="Internal">
    <True>
      <Cmd case="BaseExtensions:show-hide-pp" show="True" ShapeNames="Internal"/>
      <Cmd case="BaseExtensions:show-hide-pp" show="False" ShapeNames="Confidential"/>
      <Cmd case="BaseExtensions:show-hide-pp" show="False" ShapeNames="Strictly"/>
      <Cmd case="BaseExtensions:show-hide-pp" show="False" ShapeNames="Public"/>
    </True>
  </Cmd>
  <Cmd case="BaseExtensions:If" if-1-type="documentprop" if-1-key="SecurityLevel" if-1-value="Confidential">
    <True>
      <Cmd case="BaseExtensions:show-hide-pp" show="False" ShapeNames="Internal"/>
      <Cmd case="BaseExtensions:show-hide-pp" show="True" ShapeNames="Confidential"/>
      <Cmd case="BaseExtensions:show-hide-pp" show="False" ShapeNames="Strictly"/>
      <Cmd case="BaseExtensions:show-hide-pp" show="False" ShapeNames="Public"/>
    </True>
  </Cmd>
  <Cmd case="BaseExtensions:If" if-1-type="documentprop" if-1-key="SecurityLevel" if-1-value="Strictly Confidential">
    <True>
      <Cmd case="BaseExtensions:show-hide-pp" show="False" ShapeNames="Internal"/>
      <Cmd case="BaseExtensions:show-hide-pp" show="False" ShapeNames="Confidential"/>
      <Cmd case="BaseExtensions:show-hide-pp" show="True" ShapeNames="Strictly"/>
      <Cmd case="BaseExtensions:show-hide-pp" show="False" ShapeNames="Public"/>
    </True>
  </Cmd>
  <Cmd case="BaseExtensions:If" if-1-type="documentprop" if-1-key="SecurityLevel" if-1-value="Public">
    <True>
      <Cmd case="BaseExtensions:show-hide-pp" show="False" ShapeNames="Internal"/>
      <Cmd case="BaseExtensions:show-hide-pp" show="False" ShapeNames="Confidential"/>
      <Cmd case="BaseExtensions:show-hide-pp" show="False" ShapeNames="Strictly"/>
      <Cmd case="BaseExtensions:show-hide-pp" show="True" ShapeNames="Public"/>
    </True>
  </Cmd>
  <Cmd case="BaseExtensions:If" if-1-type="docpropmap" if-1-key="TemplafyTenantId" if-1-value="+powergrids;+powergridsuat">
    <True>
      <Cmd case="BaseExtensions:find-shape-bring-to-front" layout-1-name="Cover Slide - Brighter Picture A" shape-1-name-1="Strictly" shape-1-name-2="Internal" shape-1-name-3="Public" shape-1-name-4="Confidential" layout-2-name="Cover Slide - Brighter Picture B" shape-2-name-1="Strictly" shape-2-name-2="Internal" shape-2-name-3="Public" shape-2-name-4="Confidential" layout-3-name="Cover Slide - Darker Picture A" shape-3-name-1="Strictly" shape-3-name-2="Internal" shape-3-name-3="Public" shape-3-name-4="Confidential" layout-4-name="Cover Slide - Darker Picture B" shape-4-name-1="Strictly" shape-4-name-2="Internal" shape-4-name-3="Public" shape-4-name-4="Confidential"/>
    </True>
  </Cmd>
</Update>
</file>

<file path=customXml/item2.xml><?xml version="1.0" encoding="utf-8"?>
<TemplafyTemplateConfiguration><![CDATA[{"elementsMetadata":[],"transformationConfigurations":[],"templateName":"Blank PPT","templateDescription":"","enableDocumentContentUpdater":false,"version":"2.0"}]]></TemplafyTemplateConfiguration>
</file>

<file path=customXml/item3.xml><?xml version="1.0" encoding="utf-8"?>
<TemplafyFormConfiguration><![CDATA[{"formFields":[],"formDataEntries":[]}]]></TemplafyFormConfiguration>
</file>

<file path=customXml/itemProps1.xml><?xml version="1.0" encoding="utf-8"?>
<ds:datastoreItem xmlns:ds="http://schemas.openxmlformats.org/officeDocument/2006/customXml" ds:itemID="{D1EF1EF6-FA49-4337-A46C-C565ED4628E7}">
  <ds:schemaRefs/>
</ds:datastoreItem>
</file>

<file path=customXml/itemProps2.xml><?xml version="1.0" encoding="utf-8"?>
<ds:datastoreItem xmlns:ds="http://schemas.openxmlformats.org/officeDocument/2006/customXml" ds:itemID="{97B641B7-56D9-489B-9F68-19CCACF6EA12}">
  <ds:schemaRefs/>
</ds:datastoreItem>
</file>

<file path=customXml/itemProps3.xml><?xml version="1.0" encoding="utf-8"?>
<ds:datastoreItem xmlns:ds="http://schemas.openxmlformats.org/officeDocument/2006/customXml" ds:itemID="{EE94398A-6978-4C9F-A3D0-E861EC773F05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JV Master Template_20200514</Template>
  <TotalTime>92</TotalTime>
  <Words>187</Words>
  <Application>Microsoft Office PowerPoint</Application>
  <PresentationFormat>Bredbild</PresentationFormat>
  <Paragraphs>22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Segoe UI</vt:lpstr>
      <vt:lpstr>Wingdings</vt:lpstr>
      <vt:lpstr>Hitachi Energy</vt:lpstr>
      <vt:lpstr>Försäljning till lagkassan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Elin Cederroos</dc:creator>
  <cp:lastModifiedBy>Elin Cederroos</cp:lastModifiedBy>
  <cp:revision>3</cp:revision>
  <dcterms:created xsi:type="dcterms:W3CDTF">2025-07-29T08:11:12Z</dcterms:created>
  <dcterms:modified xsi:type="dcterms:W3CDTF">2026-03-21T12:05:58Z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59ef8e5-3aaa-41a0-b30c-a77b6f506147_Enabled">
    <vt:lpwstr>true</vt:lpwstr>
  </property>
  <property fmtid="{D5CDD505-2E9C-101B-9397-08002B2CF9AE}" pid="3" name="MSIP_Label_459ef8e5-3aaa-41a0-b30c-a77b6f506147_SetDate">
    <vt:lpwstr>2025-05-15T11:16:50Z</vt:lpwstr>
  </property>
  <property fmtid="{D5CDD505-2E9C-101B-9397-08002B2CF9AE}" pid="4" name="MSIP_Label_459ef8e5-3aaa-41a0-b30c-a77b6f506147_Method">
    <vt:lpwstr>Standard</vt:lpwstr>
  </property>
  <property fmtid="{D5CDD505-2E9C-101B-9397-08002B2CF9AE}" pid="5" name="MSIP_Label_459ef8e5-3aaa-41a0-b30c-a77b6f506147_Name">
    <vt:lpwstr>Internal</vt:lpwstr>
  </property>
  <property fmtid="{D5CDD505-2E9C-101B-9397-08002B2CF9AE}" pid="6" name="MSIP_Label_459ef8e5-3aaa-41a0-b30c-a77b6f506147_SiteId">
    <vt:lpwstr>9343c96b-27bb-4092-add6-977870612481</vt:lpwstr>
  </property>
  <property fmtid="{D5CDD505-2E9C-101B-9397-08002B2CF9AE}" pid="7" name="MSIP_Label_459ef8e5-3aaa-41a0-b30c-a77b6f506147_ActionId">
    <vt:lpwstr>ea8eae0a-dfaa-4c8f-a7d7-b476c7e96b3f</vt:lpwstr>
  </property>
  <property fmtid="{D5CDD505-2E9C-101B-9397-08002B2CF9AE}" pid="8" name="MSIP_Label_459ef8e5-3aaa-41a0-b30c-a77b6f506147_ContentBits">
    <vt:lpwstr>0</vt:lpwstr>
  </property>
  <property fmtid="{D5CDD505-2E9C-101B-9397-08002B2CF9AE}" pid="9" name="MSIP_Label_459ef8e5-3aaa-41a0-b30c-a77b6f506147_Tag">
    <vt:lpwstr>10, 3, 0, 1</vt:lpwstr>
  </property>
  <property fmtid="{D5CDD505-2E9C-101B-9397-08002B2CF9AE}" pid="10" name="TemplafyTimeStamp">
    <vt:lpwstr>2025-05-15T11:19:43</vt:lpwstr>
  </property>
  <property fmtid="{D5CDD505-2E9C-101B-9397-08002B2CF9AE}" pid="11" name="TemplafyTenantId">
    <vt:lpwstr>hitachienergy</vt:lpwstr>
  </property>
  <property fmtid="{D5CDD505-2E9C-101B-9397-08002B2CF9AE}" pid="12" name="TemplafyTemplateId">
    <vt:lpwstr>1184112030367088940</vt:lpwstr>
  </property>
  <property fmtid="{D5CDD505-2E9C-101B-9397-08002B2CF9AE}" pid="13" name="TemplafyUserProfileId">
    <vt:lpwstr>1021545010115903551</vt:lpwstr>
  </property>
  <property fmtid="{D5CDD505-2E9C-101B-9397-08002B2CF9AE}" pid="14" name="TemplafyLanguageCode">
    <vt:lpwstr>en-US</vt:lpwstr>
  </property>
  <property fmtid="{D5CDD505-2E9C-101B-9397-08002B2CF9AE}" pid="15" name="TemplafyFromBlank">
    <vt:bool>true</vt:bool>
  </property>
</Properties>
</file>