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56" r:id="rId5"/>
    <p:sldId id="262" r:id="rId6"/>
    <p:sldId id="258" r:id="rId7"/>
    <p:sldId id="261" r:id="rId8"/>
    <p:sldId id="257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E98B97-F096-4DA5-8207-19CA9C073C3F}" v="19" dt="2023-02-23T12:28:31.2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60903" autoAdjust="0"/>
  </p:normalViewPr>
  <p:slideViewPr>
    <p:cSldViewPr snapToGrid="0">
      <p:cViewPr varScale="1">
        <p:scale>
          <a:sx n="51" d="100"/>
          <a:sy n="51" d="100"/>
        </p:scale>
        <p:origin x="1906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in Andersson" userId="0d95ecd4-911a-4331-8312-076172992616" providerId="ADAL" clId="{61E98B97-F096-4DA5-8207-19CA9C073C3F}"/>
    <pc:docChg chg="undo custSel addSld modSld sldOrd">
      <pc:chgData name="Malin Andersson" userId="0d95ecd4-911a-4331-8312-076172992616" providerId="ADAL" clId="{61E98B97-F096-4DA5-8207-19CA9C073C3F}" dt="2023-02-23T16:47:12.630" v="2705" actId="6549"/>
      <pc:docMkLst>
        <pc:docMk/>
      </pc:docMkLst>
      <pc:sldChg chg="addSp delSp modSp mod ord">
        <pc:chgData name="Malin Andersson" userId="0d95ecd4-911a-4331-8312-076172992616" providerId="ADAL" clId="{61E98B97-F096-4DA5-8207-19CA9C073C3F}" dt="2023-02-23T12:20:22.613" v="2498" actId="20577"/>
        <pc:sldMkLst>
          <pc:docMk/>
          <pc:sldMk cId="349763703" sldId="257"/>
        </pc:sldMkLst>
        <pc:spChg chg="mod">
          <ac:chgData name="Malin Andersson" userId="0d95ecd4-911a-4331-8312-076172992616" providerId="ADAL" clId="{61E98B97-F096-4DA5-8207-19CA9C073C3F}" dt="2023-02-23T09:32:31.605" v="1112" actId="20577"/>
          <ac:spMkLst>
            <pc:docMk/>
            <pc:sldMk cId="349763703" sldId="257"/>
            <ac:spMk id="2" creationId="{B2E07827-D6DE-F0F9-5097-F5E45A31B17E}"/>
          </ac:spMkLst>
        </pc:spChg>
        <pc:spChg chg="mod">
          <ac:chgData name="Malin Andersson" userId="0d95ecd4-911a-4331-8312-076172992616" providerId="ADAL" clId="{61E98B97-F096-4DA5-8207-19CA9C073C3F}" dt="2023-02-23T12:18:40.978" v="2489" actId="403"/>
          <ac:spMkLst>
            <pc:docMk/>
            <pc:sldMk cId="349763703" sldId="257"/>
            <ac:spMk id="3" creationId="{1060EC1A-8705-A116-656B-5F4539F7CA0F}"/>
          </ac:spMkLst>
        </pc:spChg>
        <pc:spChg chg="add mod">
          <ac:chgData name="Malin Andersson" userId="0d95ecd4-911a-4331-8312-076172992616" providerId="ADAL" clId="{61E98B97-F096-4DA5-8207-19CA9C073C3F}" dt="2023-02-23T12:20:22.613" v="2498" actId="20577"/>
          <ac:spMkLst>
            <pc:docMk/>
            <pc:sldMk cId="349763703" sldId="257"/>
            <ac:spMk id="4" creationId="{4730BBEB-4579-6F97-2C1C-1FAE147BCCE0}"/>
          </ac:spMkLst>
        </pc:spChg>
        <pc:spChg chg="del mod">
          <ac:chgData name="Malin Andersson" userId="0d95ecd4-911a-4331-8312-076172992616" providerId="ADAL" clId="{61E98B97-F096-4DA5-8207-19CA9C073C3F}" dt="2023-02-16T17:00:49.297" v="328" actId="478"/>
          <ac:spMkLst>
            <pc:docMk/>
            <pc:sldMk cId="349763703" sldId="257"/>
            <ac:spMk id="4" creationId="{6F13407B-5E3E-91ED-FBD8-2139B30C4A0A}"/>
          </ac:spMkLst>
        </pc:spChg>
        <pc:spChg chg="add del mod">
          <ac:chgData name="Malin Andersson" userId="0d95ecd4-911a-4331-8312-076172992616" providerId="ADAL" clId="{61E98B97-F096-4DA5-8207-19CA9C073C3F}" dt="2023-02-16T17:07:11.965" v="561" actId="478"/>
          <ac:spMkLst>
            <pc:docMk/>
            <pc:sldMk cId="349763703" sldId="257"/>
            <ac:spMk id="6" creationId="{3B9E494F-C7DD-79DD-77FA-7FF32FDECE1A}"/>
          </ac:spMkLst>
        </pc:spChg>
        <pc:spChg chg="add del mod">
          <ac:chgData name="Malin Andersson" userId="0d95ecd4-911a-4331-8312-076172992616" providerId="ADAL" clId="{61E98B97-F096-4DA5-8207-19CA9C073C3F}" dt="2023-02-16T17:17:39.913" v="790" actId="478"/>
          <ac:spMkLst>
            <pc:docMk/>
            <pc:sldMk cId="349763703" sldId="257"/>
            <ac:spMk id="7" creationId="{406B9299-6735-913E-8C02-D1C0EB9E9B62}"/>
          </ac:spMkLst>
        </pc:spChg>
        <pc:graphicFrameChg chg="add del mod modGraphic">
          <ac:chgData name="Malin Andersson" userId="0d95ecd4-911a-4331-8312-076172992616" providerId="ADAL" clId="{61E98B97-F096-4DA5-8207-19CA9C073C3F}" dt="2023-02-16T17:17:37.158" v="789" actId="478"/>
          <ac:graphicFrameMkLst>
            <pc:docMk/>
            <pc:sldMk cId="349763703" sldId="257"/>
            <ac:graphicFrameMk id="5" creationId="{9B241412-7C9A-5579-639F-6C253E7F26DD}"/>
          </ac:graphicFrameMkLst>
        </pc:graphicFrameChg>
      </pc:sldChg>
      <pc:sldChg chg="addSp delSp modSp mod">
        <pc:chgData name="Malin Andersson" userId="0d95ecd4-911a-4331-8312-076172992616" providerId="ADAL" clId="{61E98B97-F096-4DA5-8207-19CA9C073C3F}" dt="2023-02-23T11:57:24.934" v="2473" actId="6549"/>
        <pc:sldMkLst>
          <pc:docMk/>
          <pc:sldMk cId="2009010" sldId="258"/>
        </pc:sldMkLst>
        <pc:spChg chg="del mod">
          <ac:chgData name="Malin Andersson" userId="0d95ecd4-911a-4331-8312-076172992616" providerId="ADAL" clId="{61E98B97-F096-4DA5-8207-19CA9C073C3F}" dt="2023-02-23T10:57:49.343" v="1871" actId="478"/>
          <ac:spMkLst>
            <pc:docMk/>
            <pc:sldMk cId="2009010" sldId="258"/>
            <ac:spMk id="3" creationId="{A1DD33FD-E9CC-2689-EC64-048B10D0A30C}"/>
          </ac:spMkLst>
        </pc:spChg>
        <pc:spChg chg="mod">
          <ac:chgData name="Malin Andersson" userId="0d95ecd4-911a-4331-8312-076172992616" providerId="ADAL" clId="{61E98B97-F096-4DA5-8207-19CA9C073C3F}" dt="2023-02-23T11:57:24.934" v="2473" actId="6549"/>
          <ac:spMkLst>
            <pc:docMk/>
            <pc:sldMk cId="2009010" sldId="258"/>
            <ac:spMk id="5" creationId="{8E9C49A2-40F3-CCAF-1683-C8F7CC112FDB}"/>
          </ac:spMkLst>
        </pc:spChg>
        <pc:spChg chg="add del mod">
          <ac:chgData name="Malin Andersson" userId="0d95ecd4-911a-4331-8312-076172992616" providerId="ADAL" clId="{61E98B97-F096-4DA5-8207-19CA9C073C3F}" dt="2023-02-23T10:57:52.260" v="1872" actId="478"/>
          <ac:spMkLst>
            <pc:docMk/>
            <pc:sldMk cId="2009010" sldId="258"/>
            <ac:spMk id="6" creationId="{F08C88FD-8246-4D91-DEB8-DC01411C76D7}"/>
          </ac:spMkLst>
        </pc:spChg>
      </pc:sldChg>
      <pc:sldChg chg="modSp mod ord modNotesTx">
        <pc:chgData name="Malin Andersson" userId="0d95ecd4-911a-4331-8312-076172992616" providerId="ADAL" clId="{61E98B97-F096-4DA5-8207-19CA9C073C3F}" dt="2023-02-23T12:28:43.667" v="2688"/>
        <pc:sldMkLst>
          <pc:docMk/>
          <pc:sldMk cId="2679507047" sldId="259"/>
        </pc:sldMkLst>
        <pc:spChg chg="mod">
          <ac:chgData name="Malin Andersson" userId="0d95ecd4-911a-4331-8312-076172992616" providerId="ADAL" clId="{61E98B97-F096-4DA5-8207-19CA9C073C3F}" dt="2023-02-23T10:53:07.765" v="1534" actId="20577"/>
          <ac:spMkLst>
            <pc:docMk/>
            <pc:sldMk cId="2679507047" sldId="259"/>
            <ac:spMk id="2" creationId="{00E0FC6D-F632-662B-1368-5AC74B6605C2}"/>
          </ac:spMkLst>
        </pc:spChg>
        <pc:spChg chg="mod">
          <ac:chgData name="Malin Andersson" userId="0d95ecd4-911a-4331-8312-076172992616" providerId="ADAL" clId="{61E98B97-F096-4DA5-8207-19CA9C073C3F}" dt="2023-02-23T10:54:45.246" v="1651" actId="27636"/>
          <ac:spMkLst>
            <pc:docMk/>
            <pc:sldMk cId="2679507047" sldId="259"/>
            <ac:spMk id="3" creationId="{33BBE639-B625-C9B6-9EBD-5EF382AC3242}"/>
          </ac:spMkLst>
        </pc:spChg>
        <pc:graphicFrameChg chg="mod">
          <ac:chgData name="Malin Andersson" userId="0d95ecd4-911a-4331-8312-076172992616" providerId="ADAL" clId="{61E98B97-F096-4DA5-8207-19CA9C073C3F}" dt="2023-02-16T17:12:10.959" v="741" actId="20577"/>
          <ac:graphicFrameMkLst>
            <pc:docMk/>
            <pc:sldMk cId="2679507047" sldId="259"/>
            <ac:graphicFrameMk id="4" creationId="{BFFDB692-98F6-1F08-57FF-04CAAE893169}"/>
          </ac:graphicFrameMkLst>
        </pc:graphicFrameChg>
      </pc:sldChg>
      <pc:sldChg chg="addSp delSp modSp add mod">
        <pc:chgData name="Malin Andersson" userId="0d95ecd4-911a-4331-8312-076172992616" providerId="ADAL" clId="{61E98B97-F096-4DA5-8207-19CA9C073C3F}" dt="2023-02-23T12:29:33.479" v="2694" actId="27636"/>
        <pc:sldMkLst>
          <pc:docMk/>
          <pc:sldMk cId="2795592481" sldId="260"/>
        </pc:sldMkLst>
        <pc:spChg chg="mod">
          <ac:chgData name="Malin Andersson" userId="0d95ecd4-911a-4331-8312-076172992616" providerId="ADAL" clId="{61E98B97-F096-4DA5-8207-19CA9C073C3F}" dt="2023-02-16T17:00:16.218" v="317" actId="20577"/>
          <ac:spMkLst>
            <pc:docMk/>
            <pc:sldMk cId="2795592481" sldId="260"/>
            <ac:spMk id="2" creationId="{B2E07827-D6DE-F0F9-5097-F5E45A31B17E}"/>
          </ac:spMkLst>
        </pc:spChg>
        <pc:spChg chg="del">
          <ac:chgData name="Malin Andersson" userId="0d95ecd4-911a-4331-8312-076172992616" providerId="ADAL" clId="{61E98B97-F096-4DA5-8207-19CA9C073C3F}" dt="2023-02-16T17:00:20.638" v="318" actId="478"/>
          <ac:spMkLst>
            <pc:docMk/>
            <pc:sldMk cId="2795592481" sldId="260"/>
            <ac:spMk id="3" creationId="{1060EC1A-8705-A116-656B-5F4539F7CA0F}"/>
          </ac:spMkLst>
        </pc:spChg>
        <pc:spChg chg="mod">
          <ac:chgData name="Malin Andersson" userId="0d95ecd4-911a-4331-8312-076172992616" providerId="ADAL" clId="{61E98B97-F096-4DA5-8207-19CA9C073C3F}" dt="2023-02-23T12:29:33.479" v="2694" actId="27636"/>
          <ac:spMkLst>
            <pc:docMk/>
            <pc:sldMk cId="2795592481" sldId="260"/>
            <ac:spMk id="4" creationId="{6F13407B-5E3E-91ED-FBD8-2139B30C4A0A}"/>
          </ac:spMkLst>
        </pc:spChg>
        <pc:spChg chg="add del mod">
          <ac:chgData name="Malin Andersson" userId="0d95ecd4-911a-4331-8312-076172992616" providerId="ADAL" clId="{61E98B97-F096-4DA5-8207-19CA9C073C3F}" dt="2023-02-16T17:00:29.022" v="320" actId="478"/>
          <ac:spMkLst>
            <pc:docMk/>
            <pc:sldMk cId="2795592481" sldId="260"/>
            <ac:spMk id="7" creationId="{32D14F67-1D2F-24FC-E180-07E813D54AF0}"/>
          </ac:spMkLst>
        </pc:spChg>
        <pc:graphicFrameChg chg="del">
          <ac:chgData name="Malin Andersson" userId="0d95ecd4-911a-4331-8312-076172992616" providerId="ADAL" clId="{61E98B97-F096-4DA5-8207-19CA9C073C3F}" dt="2023-02-16T17:00:24.859" v="319" actId="478"/>
          <ac:graphicFrameMkLst>
            <pc:docMk/>
            <pc:sldMk cId="2795592481" sldId="260"/>
            <ac:graphicFrameMk id="5" creationId="{9B241412-7C9A-5579-639F-6C253E7F26DD}"/>
          </ac:graphicFrameMkLst>
        </pc:graphicFrameChg>
      </pc:sldChg>
      <pc:sldChg chg="modSp add mod ord">
        <pc:chgData name="Malin Andersson" userId="0d95ecd4-911a-4331-8312-076172992616" providerId="ADAL" clId="{61E98B97-F096-4DA5-8207-19CA9C073C3F}" dt="2023-02-16T17:17:14.851" v="766"/>
        <pc:sldMkLst>
          <pc:docMk/>
          <pc:sldMk cId="1498358284" sldId="261"/>
        </pc:sldMkLst>
        <pc:spChg chg="mod">
          <ac:chgData name="Malin Andersson" userId="0d95ecd4-911a-4331-8312-076172992616" providerId="ADAL" clId="{61E98B97-F096-4DA5-8207-19CA9C073C3F}" dt="2023-02-16T17:17:08.098" v="764" actId="27636"/>
          <ac:spMkLst>
            <pc:docMk/>
            <pc:sldMk cId="1498358284" sldId="261"/>
            <ac:spMk id="2" creationId="{B2E07827-D6DE-F0F9-5097-F5E45A31B17E}"/>
          </ac:spMkLst>
        </pc:spChg>
      </pc:sldChg>
      <pc:sldChg chg="addSp delSp modSp add mod ord">
        <pc:chgData name="Malin Andersson" userId="0d95ecd4-911a-4331-8312-076172992616" providerId="ADAL" clId="{61E98B97-F096-4DA5-8207-19CA9C073C3F}" dt="2023-02-23T16:47:12.630" v="2705" actId="6549"/>
        <pc:sldMkLst>
          <pc:docMk/>
          <pc:sldMk cId="2952097059" sldId="262"/>
        </pc:sldMkLst>
        <pc:spChg chg="mod">
          <ac:chgData name="Malin Andersson" userId="0d95ecd4-911a-4331-8312-076172992616" providerId="ADAL" clId="{61E98B97-F096-4DA5-8207-19CA9C073C3F}" dt="2023-02-23T12:22:19.457" v="2503" actId="1076"/>
          <ac:spMkLst>
            <pc:docMk/>
            <pc:sldMk cId="2952097059" sldId="262"/>
            <ac:spMk id="2" creationId="{67ADAB2F-05E2-71EC-BE1C-53C8252F27D9}"/>
          </ac:spMkLst>
        </pc:spChg>
        <pc:spChg chg="mod">
          <ac:chgData name="Malin Andersson" userId="0d95ecd4-911a-4331-8312-076172992616" providerId="ADAL" clId="{61E98B97-F096-4DA5-8207-19CA9C073C3F}" dt="2023-02-23T12:42:54.803" v="2697" actId="27636"/>
          <ac:spMkLst>
            <pc:docMk/>
            <pc:sldMk cId="2952097059" sldId="262"/>
            <ac:spMk id="3" creationId="{A1DD33FD-E9CC-2689-EC64-048B10D0A30C}"/>
          </ac:spMkLst>
        </pc:spChg>
        <pc:spChg chg="add mod ord">
          <ac:chgData name="Malin Andersson" userId="0d95ecd4-911a-4331-8312-076172992616" providerId="ADAL" clId="{61E98B97-F096-4DA5-8207-19CA9C073C3F}" dt="2023-02-23T16:47:12.630" v="2705" actId="6549"/>
          <ac:spMkLst>
            <pc:docMk/>
            <pc:sldMk cId="2952097059" sldId="262"/>
            <ac:spMk id="4" creationId="{35786DDD-469B-7F82-CD5E-7CE26247E44C}"/>
          </ac:spMkLst>
        </pc:spChg>
        <pc:spChg chg="del">
          <ac:chgData name="Malin Andersson" userId="0d95ecd4-911a-4331-8312-076172992616" providerId="ADAL" clId="{61E98B97-F096-4DA5-8207-19CA9C073C3F}" dt="2023-02-23T10:57:31.758" v="1868" actId="478"/>
          <ac:spMkLst>
            <pc:docMk/>
            <pc:sldMk cId="2952097059" sldId="262"/>
            <ac:spMk id="5" creationId="{8E9C49A2-40F3-CCAF-1683-C8F7CC112FDB}"/>
          </ac:spMkLst>
        </pc:spChg>
        <pc:spChg chg="add mod">
          <ac:chgData name="Malin Andersson" userId="0d95ecd4-911a-4331-8312-076172992616" providerId="ADAL" clId="{61E98B97-F096-4DA5-8207-19CA9C073C3F}" dt="2023-02-23T12:26:35.794" v="2680" actId="1582"/>
          <ac:spMkLst>
            <pc:docMk/>
            <pc:sldMk cId="2952097059" sldId="262"/>
            <ac:spMk id="6" creationId="{42A12D6D-F13F-9F17-0E2A-FA24556AD2D4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B1F937-58BE-47B8-977C-56FA868659E7}" type="doc">
      <dgm:prSet loTypeId="urn:microsoft.com/office/officeart/2005/8/layout/arrow2" loCatId="process" qsTypeId="urn:microsoft.com/office/officeart/2005/8/quickstyle/simple1" qsCatId="simple" csTypeId="urn:microsoft.com/office/officeart/2005/8/colors/colorful2" csCatId="colorful" phldr="1"/>
      <dgm:spPr/>
    </dgm:pt>
    <dgm:pt modelId="{CD02307A-9D19-47F5-9584-58A47D76871E}">
      <dgm:prSet phldrT="[Text]" custT="1"/>
      <dgm:spPr/>
      <dgm:t>
        <a:bodyPr/>
        <a:lstStyle/>
        <a:p>
          <a:r>
            <a:rPr lang="sv-SE" sz="3600" dirty="0"/>
            <a:t>Irsta U16/U17</a:t>
          </a:r>
          <a:endParaRPr lang="en-US" sz="3600" dirty="0"/>
        </a:p>
      </dgm:t>
    </dgm:pt>
    <dgm:pt modelId="{BFCE0297-2028-4B37-8360-20D277243FB0}" type="parTrans" cxnId="{7C320B05-87E4-4C74-8F7E-9D89BAD9E442}">
      <dgm:prSet/>
      <dgm:spPr/>
      <dgm:t>
        <a:bodyPr/>
        <a:lstStyle/>
        <a:p>
          <a:endParaRPr lang="en-US"/>
        </a:p>
      </dgm:t>
    </dgm:pt>
    <dgm:pt modelId="{1BF5BB58-A388-4CCB-BA31-1514BFA9202E}" type="sibTrans" cxnId="{7C320B05-87E4-4C74-8F7E-9D89BAD9E442}">
      <dgm:prSet/>
      <dgm:spPr/>
      <dgm:t>
        <a:bodyPr/>
        <a:lstStyle/>
        <a:p>
          <a:endParaRPr lang="en-US"/>
        </a:p>
      </dgm:t>
    </dgm:pt>
    <dgm:pt modelId="{60BBEE17-CF04-43B2-82FF-3B11586E4046}">
      <dgm:prSet phldrT="[Text]" custT="1"/>
      <dgm:spPr/>
      <dgm:t>
        <a:bodyPr/>
        <a:lstStyle/>
        <a:p>
          <a:r>
            <a:rPr lang="sv-SE" sz="4400" dirty="0"/>
            <a:t>Irsta A-lag</a:t>
          </a:r>
          <a:endParaRPr lang="en-US" sz="4400" dirty="0"/>
        </a:p>
      </dgm:t>
    </dgm:pt>
    <dgm:pt modelId="{51F1B18D-D041-4276-9A5B-12CB7F7FA863}" type="parTrans" cxnId="{8184A611-AD8F-4A26-BCF0-56862CB1DA4D}">
      <dgm:prSet/>
      <dgm:spPr/>
      <dgm:t>
        <a:bodyPr/>
        <a:lstStyle/>
        <a:p>
          <a:endParaRPr lang="en-US"/>
        </a:p>
      </dgm:t>
    </dgm:pt>
    <dgm:pt modelId="{03830A8E-43D1-47B2-AB3C-652D83B53D94}" type="sibTrans" cxnId="{8184A611-AD8F-4A26-BCF0-56862CB1DA4D}">
      <dgm:prSet/>
      <dgm:spPr/>
      <dgm:t>
        <a:bodyPr/>
        <a:lstStyle/>
        <a:p>
          <a:endParaRPr lang="en-US"/>
        </a:p>
      </dgm:t>
    </dgm:pt>
    <dgm:pt modelId="{A0739493-4830-45CF-A994-4A4170F3B452}">
      <dgm:prSet phldrT="[Text]" custT="1"/>
      <dgm:spPr/>
      <dgm:t>
        <a:bodyPr/>
        <a:lstStyle/>
        <a:p>
          <a:r>
            <a:rPr lang="sv-SE" sz="4400" dirty="0"/>
            <a:t>Irsta U18</a:t>
          </a:r>
          <a:endParaRPr lang="en-US" sz="4400" dirty="0"/>
        </a:p>
      </dgm:t>
    </dgm:pt>
    <dgm:pt modelId="{5DC4FB13-89BE-4508-9DDB-52F1DD58B673}" type="parTrans" cxnId="{2DCF9B9B-2C4B-4922-888D-1E44DD45F07E}">
      <dgm:prSet/>
      <dgm:spPr/>
      <dgm:t>
        <a:bodyPr/>
        <a:lstStyle/>
        <a:p>
          <a:endParaRPr lang="en-US"/>
        </a:p>
      </dgm:t>
    </dgm:pt>
    <dgm:pt modelId="{FB19E12D-6A81-47FB-A763-B81A3BBF5360}" type="sibTrans" cxnId="{2DCF9B9B-2C4B-4922-888D-1E44DD45F07E}">
      <dgm:prSet/>
      <dgm:spPr/>
      <dgm:t>
        <a:bodyPr/>
        <a:lstStyle/>
        <a:p>
          <a:endParaRPr lang="en-US"/>
        </a:p>
      </dgm:t>
    </dgm:pt>
    <dgm:pt modelId="{905E5F6C-FF02-4F9A-879B-A7C36DFEBC70}">
      <dgm:prSet phldrT="[Text]" custT="1"/>
      <dgm:spPr/>
      <dgm:t>
        <a:bodyPr/>
        <a:lstStyle/>
        <a:p>
          <a:r>
            <a:rPr lang="sv-SE" sz="4400" dirty="0"/>
            <a:t>Irsta U19</a:t>
          </a:r>
          <a:endParaRPr lang="en-US" sz="4400" dirty="0"/>
        </a:p>
      </dgm:t>
    </dgm:pt>
    <dgm:pt modelId="{9BEE02C9-AD29-40D0-9B2B-DFCEA69B9646}" type="parTrans" cxnId="{5F34AD8E-830B-45AD-B41E-FEFAE7E2972A}">
      <dgm:prSet/>
      <dgm:spPr/>
      <dgm:t>
        <a:bodyPr/>
        <a:lstStyle/>
        <a:p>
          <a:endParaRPr lang="en-US"/>
        </a:p>
      </dgm:t>
    </dgm:pt>
    <dgm:pt modelId="{C81021C5-57A4-479C-BA0D-108473377383}" type="sibTrans" cxnId="{5F34AD8E-830B-45AD-B41E-FEFAE7E2972A}">
      <dgm:prSet/>
      <dgm:spPr/>
      <dgm:t>
        <a:bodyPr/>
        <a:lstStyle/>
        <a:p>
          <a:endParaRPr lang="en-US"/>
        </a:p>
      </dgm:t>
    </dgm:pt>
    <dgm:pt modelId="{A03BC79A-9B17-401C-9349-801CA744C6A1}" type="pres">
      <dgm:prSet presAssocID="{3DB1F937-58BE-47B8-977C-56FA868659E7}" presName="arrowDiagram" presStyleCnt="0">
        <dgm:presLayoutVars>
          <dgm:chMax val="5"/>
          <dgm:dir/>
          <dgm:resizeHandles val="exact"/>
        </dgm:presLayoutVars>
      </dgm:prSet>
      <dgm:spPr/>
    </dgm:pt>
    <dgm:pt modelId="{2882A377-1FC0-4763-8F99-1FEEF34A5428}" type="pres">
      <dgm:prSet presAssocID="{3DB1F937-58BE-47B8-977C-56FA868659E7}" presName="arrow" presStyleLbl="bgShp" presStyleIdx="0" presStyleCnt="1"/>
      <dgm:spPr/>
    </dgm:pt>
    <dgm:pt modelId="{4E2F0102-45FA-4939-A417-DC4A07FF9E34}" type="pres">
      <dgm:prSet presAssocID="{3DB1F937-58BE-47B8-977C-56FA868659E7}" presName="arrowDiagram4" presStyleCnt="0"/>
      <dgm:spPr/>
    </dgm:pt>
    <dgm:pt modelId="{37F8E7AD-CA5C-4902-B9EA-BF8EAD403FE2}" type="pres">
      <dgm:prSet presAssocID="{CD02307A-9D19-47F5-9584-58A47D76871E}" presName="bullet4a" presStyleLbl="node1" presStyleIdx="0" presStyleCnt="4"/>
      <dgm:spPr/>
    </dgm:pt>
    <dgm:pt modelId="{27F3CC66-6A2C-4D50-A667-B83E98FCB5C9}" type="pres">
      <dgm:prSet presAssocID="{CD02307A-9D19-47F5-9584-58A47D76871E}" presName="textBox4a" presStyleLbl="revTx" presStyleIdx="0" presStyleCnt="4">
        <dgm:presLayoutVars>
          <dgm:bulletEnabled val="1"/>
        </dgm:presLayoutVars>
      </dgm:prSet>
      <dgm:spPr/>
    </dgm:pt>
    <dgm:pt modelId="{3EBBC17F-83C1-4AC3-A643-206C02288418}" type="pres">
      <dgm:prSet presAssocID="{A0739493-4830-45CF-A994-4A4170F3B452}" presName="bullet4b" presStyleLbl="node1" presStyleIdx="1" presStyleCnt="4"/>
      <dgm:spPr/>
    </dgm:pt>
    <dgm:pt modelId="{AB2C6DFD-4185-4F57-81DC-27B7DEBFAF19}" type="pres">
      <dgm:prSet presAssocID="{A0739493-4830-45CF-A994-4A4170F3B452}" presName="textBox4b" presStyleLbl="revTx" presStyleIdx="1" presStyleCnt="4">
        <dgm:presLayoutVars>
          <dgm:bulletEnabled val="1"/>
        </dgm:presLayoutVars>
      </dgm:prSet>
      <dgm:spPr/>
    </dgm:pt>
    <dgm:pt modelId="{CD2715E4-0229-4C5F-8A24-BD4DB1A65753}" type="pres">
      <dgm:prSet presAssocID="{905E5F6C-FF02-4F9A-879B-A7C36DFEBC70}" presName="bullet4c" presStyleLbl="node1" presStyleIdx="2" presStyleCnt="4"/>
      <dgm:spPr/>
    </dgm:pt>
    <dgm:pt modelId="{785AEC46-EA31-4BA1-A609-98266230D5E3}" type="pres">
      <dgm:prSet presAssocID="{905E5F6C-FF02-4F9A-879B-A7C36DFEBC70}" presName="textBox4c" presStyleLbl="revTx" presStyleIdx="2" presStyleCnt="4">
        <dgm:presLayoutVars>
          <dgm:bulletEnabled val="1"/>
        </dgm:presLayoutVars>
      </dgm:prSet>
      <dgm:spPr/>
    </dgm:pt>
    <dgm:pt modelId="{D4122885-56E3-4A41-AB33-6AFB73261286}" type="pres">
      <dgm:prSet presAssocID="{60BBEE17-CF04-43B2-82FF-3B11586E4046}" presName="bullet4d" presStyleLbl="node1" presStyleIdx="3" presStyleCnt="4"/>
      <dgm:spPr/>
    </dgm:pt>
    <dgm:pt modelId="{73A705C4-CD31-4575-BD4C-FC4F0437DAD6}" type="pres">
      <dgm:prSet presAssocID="{60BBEE17-CF04-43B2-82FF-3B11586E4046}" presName="textBox4d" presStyleLbl="revTx" presStyleIdx="3" presStyleCnt="4">
        <dgm:presLayoutVars>
          <dgm:bulletEnabled val="1"/>
        </dgm:presLayoutVars>
      </dgm:prSet>
      <dgm:spPr/>
    </dgm:pt>
  </dgm:ptLst>
  <dgm:cxnLst>
    <dgm:cxn modelId="{7C320B05-87E4-4C74-8F7E-9D89BAD9E442}" srcId="{3DB1F937-58BE-47B8-977C-56FA868659E7}" destId="{CD02307A-9D19-47F5-9584-58A47D76871E}" srcOrd="0" destOrd="0" parTransId="{BFCE0297-2028-4B37-8360-20D277243FB0}" sibTransId="{1BF5BB58-A388-4CCB-BA31-1514BFA9202E}"/>
    <dgm:cxn modelId="{8184A611-AD8F-4A26-BCF0-56862CB1DA4D}" srcId="{3DB1F937-58BE-47B8-977C-56FA868659E7}" destId="{60BBEE17-CF04-43B2-82FF-3B11586E4046}" srcOrd="3" destOrd="0" parTransId="{51F1B18D-D041-4276-9A5B-12CB7F7FA863}" sibTransId="{03830A8E-43D1-47B2-AB3C-652D83B53D94}"/>
    <dgm:cxn modelId="{2B4B4320-3D4F-4BFB-9E76-CE6253200400}" type="presOf" srcId="{3DB1F937-58BE-47B8-977C-56FA868659E7}" destId="{A03BC79A-9B17-401C-9349-801CA744C6A1}" srcOrd="0" destOrd="0" presId="urn:microsoft.com/office/officeart/2005/8/layout/arrow2"/>
    <dgm:cxn modelId="{7834414D-08A4-4B8D-AAD5-F3774EE522D1}" type="presOf" srcId="{CD02307A-9D19-47F5-9584-58A47D76871E}" destId="{27F3CC66-6A2C-4D50-A667-B83E98FCB5C9}" srcOrd="0" destOrd="0" presId="urn:microsoft.com/office/officeart/2005/8/layout/arrow2"/>
    <dgm:cxn modelId="{9CBB237F-F7AD-4C38-9CBD-FF92CFD7E2B4}" type="presOf" srcId="{905E5F6C-FF02-4F9A-879B-A7C36DFEBC70}" destId="{785AEC46-EA31-4BA1-A609-98266230D5E3}" srcOrd="0" destOrd="0" presId="urn:microsoft.com/office/officeart/2005/8/layout/arrow2"/>
    <dgm:cxn modelId="{5F34AD8E-830B-45AD-B41E-FEFAE7E2972A}" srcId="{3DB1F937-58BE-47B8-977C-56FA868659E7}" destId="{905E5F6C-FF02-4F9A-879B-A7C36DFEBC70}" srcOrd="2" destOrd="0" parTransId="{9BEE02C9-AD29-40D0-9B2B-DFCEA69B9646}" sibTransId="{C81021C5-57A4-479C-BA0D-108473377383}"/>
    <dgm:cxn modelId="{2DCF9B9B-2C4B-4922-888D-1E44DD45F07E}" srcId="{3DB1F937-58BE-47B8-977C-56FA868659E7}" destId="{A0739493-4830-45CF-A994-4A4170F3B452}" srcOrd="1" destOrd="0" parTransId="{5DC4FB13-89BE-4508-9DDB-52F1DD58B673}" sibTransId="{FB19E12D-6A81-47FB-A763-B81A3BBF5360}"/>
    <dgm:cxn modelId="{4ECD94CA-5BC2-4D40-B303-C25508E7C027}" type="presOf" srcId="{60BBEE17-CF04-43B2-82FF-3B11586E4046}" destId="{73A705C4-CD31-4575-BD4C-FC4F0437DAD6}" srcOrd="0" destOrd="0" presId="urn:microsoft.com/office/officeart/2005/8/layout/arrow2"/>
    <dgm:cxn modelId="{B5B7ACD5-D85A-403E-AAB6-CB103688BF23}" type="presOf" srcId="{A0739493-4830-45CF-A994-4A4170F3B452}" destId="{AB2C6DFD-4185-4F57-81DC-27B7DEBFAF19}" srcOrd="0" destOrd="0" presId="urn:microsoft.com/office/officeart/2005/8/layout/arrow2"/>
    <dgm:cxn modelId="{0314ED87-78ED-4E97-96A7-9009316C4E7B}" type="presParOf" srcId="{A03BC79A-9B17-401C-9349-801CA744C6A1}" destId="{2882A377-1FC0-4763-8F99-1FEEF34A5428}" srcOrd="0" destOrd="0" presId="urn:microsoft.com/office/officeart/2005/8/layout/arrow2"/>
    <dgm:cxn modelId="{79742F6C-F1A1-4124-A0BE-D52DA38812C9}" type="presParOf" srcId="{A03BC79A-9B17-401C-9349-801CA744C6A1}" destId="{4E2F0102-45FA-4939-A417-DC4A07FF9E34}" srcOrd="1" destOrd="0" presId="urn:microsoft.com/office/officeart/2005/8/layout/arrow2"/>
    <dgm:cxn modelId="{227A1D4B-A3DA-45B9-87A9-E4A21443BA3B}" type="presParOf" srcId="{4E2F0102-45FA-4939-A417-DC4A07FF9E34}" destId="{37F8E7AD-CA5C-4902-B9EA-BF8EAD403FE2}" srcOrd="0" destOrd="0" presId="urn:microsoft.com/office/officeart/2005/8/layout/arrow2"/>
    <dgm:cxn modelId="{D163D8AC-EA5B-4507-8642-120D946007A0}" type="presParOf" srcId="{4E2F0102-45FA-4939-A417-DC4A07FF9E34}" destId="{27F3CC66-6A2C-4D50-A667-B83E98FCB5C9}" srcOrd="1" destOrd="0" presId="urn:microsoft.com/office/officeart/2005/8/layout/arrow2"/>
    <dgm:cxn modelId="{2C91C20D-DDC5-4AEB-ABE9-85389C07B4BE}" type="presParOf" srcId="{4E2F0102-45FA-4939-A417-DC4A07FF9E34}" destId="{3EBBC17F-83C1-4AC3-A643-206C02288418}" srcOrd="2" destOrd="0" presId="urn:microsoft.com/office/officeart/2005/8/layout/arrow2"/>
    <dgm:cxn modelId="{FE6E2793-0F02-420F-93F8-83DEA396A5D5}" type="presParOf" srcId="{4E2F0102-45FA-4939-A417-DC4A07FF9E34}" destId="{AB2C6DFD-4185-4F57-81DC-27B7DEBFAF19}" srcOrd="3" destOrd="0" presId="urn:microsoft.com/office/officeart/2005/8/layout/arrow2"/>
    <dgm:cxn modelId="{963F49C8-F8A1-44C3-93AB-9790310A1837}" type="presParOf" srcId="{4E2F0102-45FA-4939-A417-DC4A07FF9E34}" destId="{CD2715E4-0229-4C5F-8A24-BD4DB1A65753}" srcOrd="4" destOrd="0" presId="urn:microsoft.com/office/officeart/2005/8/layout/arrow2"/>
    <dgm:cxn modelId="{8923657E-A8EC-47EF-A753-0A9EDA596658}" type="presParOf" srcId="{4E2F0102-45FA-4939-A417-DC4A07FF9E34}" destId="{785AEC46-EA31-4BA1-A609-98266230D5E3}" srcOrd="5" destOrd="0" presId="urn:microsoft.com/office/officeart/2005/8/layout/arrow2"/>
    <dgm:cxn modelId="{A5EE0DAD-01AA-4E1D-BD51-6E7BB6C07E7E}" type="presParOf" srcId="{4E2F0102-45FA-4939-A417-DC4A07FF9E34}" destId="{D4122885-56E3-4A41-AB33-6AFB73261286}" srcOrd="6" destOrd="0" presId="urn:microsoft.com/office/officeart/2005/8/layout/arrow2"/>
    <dgm:cxn modelId="{DA19101F-2E1B-44B0-9AD2-CAB7020F4D37}" type="presParOf" srcId="{4E2F0102-45FA-4939-A417-DC4A07FF9E34}" destId="{73A705C4-CD31-4575-BD4C-FC4F0437DAD6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46AED7A-1C8B-4A62-A814-7E2B341C7153}" type="doc">
      <dgm:prSet loTypeId="urn:microsoft.com/office/officeart/2005/8/layout/arrow2" loCatId="process" qsTypeId="urn:microsoft.com/office/officeart/2005/8/quickstyle/simple1" qsCatId="simple" csTypeId="urn:microsoft.com/office/officeart/2005/8/colors/colorful2" csCatId="colorful" phldr="1"/>
      <dgm:spPr/>
    </dgm:pt>
    <dgm:pt modelId="{4F06EE1B-FD88-46A6-A9DE-BF1D1594A4A0}">
      <dgm:prSet phldrT="[Text]"/>
      <dgm:spPr/>
      <dgm:t>
        <a:bodyPr/>
        <a:lstStyle/>
        <a:p>
          <a:endParaRPr lang="en-US" dirty="0"/>
        </a:p>
      </dgm:t>
    </dgm:pt>
    <dgm:pt modelId="{BDCAE75B-3885-4A97-BC47-5C359D929EAD}" type="parTrans" cxnId="{2916F4F5-A802-4677-93E6-AF7B252DE39C}">
      <dgm:prSet/>
      <dgm:spPr/>
      <dgm:t>
        <a:bodyPr/>
        <a:lstStyle/>
        <a:p>
          <a:endParaRPr lang="en-US"/>
        </a:p>
      </dgm:t>
    </dgm:pt>
    <dgm:pt modelId="{EA46ECB8-4761-4E53-91A8-0FCDC8194938}" type="sibTrans" cxnId="{2916F4F5-A802-4677-93E6-AF7B252DE39C}">
      <dgm:prSet/>
      <dgm:spPr/>
      <dgm:t>
        <a:bodyPr/>
        <a:lstStyle/>
        <a:p>
          <a:endParaRPr lang="en-US"/>
        </a:p>
      </dgm:t>
    </dgm:pt>
    <dgm:pt modelId="{6CF3EC82-65EE-4E81-91FA-A611CC8E6905}">
      <dgm:prSet phldrT="[Text]"/>
      <dgm:spPr/>
      <dgm:t>
        <a:bodyPr/>
        <a:lstStyle/>
        <a:p>
          <a:r>
            <a:rPr lang="sv-SE" dirty="0"/>
            <a:t>Irsta U23</a:t>
          </a:r>
          <a:endParaRPr lang="en-US" dirty="0"/>
        </a:p>
      </dgm:t>
    </dgm:pt>
    <dgm:pt modelId="{D2BF1D46-5649-4D1E-8026-EAA6A8680B11}" type="parTrans" cxnId="{0665346E-7AC7-48AC-9363-81D876FB0ED1}">
      <dgm:prSet/>
      <dgm:spPr/>
      <dgm:t>
        <a:bodyPr/>
        <a:lstStyle/>
        <a:p>
          <a:endParaRPr lang="en-US"/>
        </a:p>
      </dgm:t>
    </dgm:pt>
    <dgm:pt modelId="{B8E70C7E-859A-48D8-95C9-64B82E9D7125}" type="sibTrans" cxnId="{0665346E-7AC7-48AC-9363-81D876FB0ED1}">
      <dgm:prSet/>
      <dgm:spPr/>
      <dgm:t>
        <a:bodyPr/>
        <a:lstStyle/>
        <a:p>
          <a:endParaRPr lang="en-US"/>
        </a:p>
      </dgm:t>
    </dgm:pt>
    <dgm:pt modelId="{C17D4B31-521A-48C1-A2E5-7A72D47A4830}">
      <dgm:prSet phldrT="[Text]"/>
      <dgm:spPr/>
      <dgm:t>
        <a:bodyPr/>
        <a:lstStyle/>
        <a:p>
          <a:endParaRPr lang="en-US" dirty="0"/>
        </a:p>
      </dgm:t>
    </dgm:pt>
    <dgm:pt modelId="{2F761EC0-1A9B-4F59-A1B8-40DF975E888A}" type="parTrans" cxnId="{C69FCEE1-A833-45C0-B3B8-C6FE9D75B0F1}">
      <dgm:prSet/>
      <dgm:spPr/>
      <dgm:t>
        <a:bodyPr/>
        <a:lstStyle/>
        <a:p>
          <a:endParaRPr lang="en-US"/>
        </a:p>
      </dgm:t>
    </dgm:pt>
    <dgm:pt modelId="{3936E0C4-3FF0-43E2-A90B-34F27A1D76A4}" type="sibTrans" cxnId="{C69FCEE1-A833-45C0-B3B8-C6FE9D75B0F1}">
      <dgm:prSet/>
      <dgm:spPr/>
      <dgm:t>
        <a:bodyPr/>
        <a:lstStyle/>
        <a:p>
          <a:endParaRPr lang="en-US"/>
        </a:p>
      </dgm:t>
    </dgm:pt>
    <dgm:pt modelId="{EAAE3412-EBA9-433F-B585-D927256AA94B}" type="pres">
      <dgm:prSet presAssocID="{546AED7A-1C8B-4A62-A814-7E2B341C7153}" presName="arrowDiagram" presStyleCnt="0">
        <dgm:presLayoutVars>
          <dgm:chMax val="5"/>
          <dgm:dir/>
          <dgm:resizeHandles val="exact"/>
        </dgm:presLayoutVars>
      </dgm:prSet>
      <dgm:spPr/>
    </dgm:pt>
    <dgm:pt modelId="{B96408B1-5531-431C-94B4-940D06BCF436}" type="pres">
      <dgm:prSet presAssocID="{546AED7A-1C8B-4A62-A814-7E2B341C7153}" presName="arrow" presStyleLbl="bgShp" presStyleIdx="0" presStyleCnt="1" custAng="1642951" custLinFactNeighborX="-5825" custLinFactNeighborY="-26000"/>
      <dgm:spPr/>
    </dgm:pt>
    <dgm:pt modelId="{D69F4E3C-C9B5-4882-B1B7-E869D698C0B5}" type="pres">
      <dgm:prSet presAssocID="{546AED7A-1C8B-4A62-A814-7E2B341C7153}" presName="arrowDiagram3" presStyleCnt="0"/>
      <dgm:spPr/>
    </dgm:pt>
    <dgm:pt modelId="{94345C81-FA1C-402F-A587-C4CD2171FC7E}" type="pres">
      <dgm:prSet presAssocID="{4F06EE1B-FD88-46A6-A9DE-BF1D1594A4A0}" presName="bullet3a" presStyleLbl="node1" presStyleIdx="0" presStyleCnt="3" custLinFactX="10734" custLinFactY="-384378" custLinFactNeighborX="100000" custLinFactNeighborY="-400000"/>
      <dgm:spPr/>
    </dgm:pt>
    <dgm:pt modelId="{83C45B32-D522-47C0-8087-95B1C35DDAF9}" type="pres">
      <dgm:prSet presAssocID="{4F06EE1B-FD88-46A6-A9DE-BF1D1594A4A0}" presName="textBox3a" presStyleLbl="revTx" presStyleIdx="0" presStyleCnt="3" custLinFactY="-2518" custLinFactNeighborX="-13129" custLinFactNeighborY="-100000">
        <dgm:presLayoutVars>
          <dgm:bulletEnabled val="1"/>
        </dgm:presLayoutVars>
      </dgm:prSet>
      <dgm:spPr/>
    </dgm:pt>
    <dgm:pt modelId="{ECC74C7F-5273-4222-9F87-CBD9579E3BE8}" type="pres">
      <dgm:prSet presAssocID="{C17D4B31-521A-48C1-A2E5-7A72D47A4830}" presName="bullet3b" presStyleLbl="node1" presStyleIdx="1" presStyleCnt="3" custLinFactY="-22475" custLinFactNeighborX="28477" custLinFactNeighborY="-100000"/>
      <dgm:spPr/>
    </dgm:pt>
    <dgm:pt modelId="{A31E913C-7D08-4231-9CC6-E18357F64F6F}" type="pres">
      <dgm:prSet presAssocID="{C17D4B31-521A-48C1-A2E5-7A72D47A4830}" presName="textBox3b" presStyleLbl="revTx" presStyleIdx="1" presStyleCnt="3" custLinFactNeighborY="-3253">
        <dgm:presLayoutVars>
          <dgm:bulletEnabled val="1"/>
        </dgm:presLayoutVars>
      </dgm:prSet>
      <dgm:spPr/>
    </dgm:pt>
    <dgm:pt modelId="{B01649E3-2257-4683-9770-3F3B170CAB92}" type="pres">
      <dgm:prSet presAssocID="{6CF3EC82-65EE-4E81-91FA-A611CC8E6905}" presName="bullet3c" presStyleLbl="node1" presStyleIdx="2" presStyleCnt="3" custLinFactY="28176" custLinFactNeighborX="-5537" custLinFactNeighborY="100000"/>
      <dgm:spPr/>
    </dgm:pt>
    <dgm:pt modelId="{32A8AB1E-0B0C-4643-B359-6C1CDDF0AE4B}" type="pres">
      <dgm:prSet presAssocID="{6CF3EC82-65EE-4E81-91FA-A611CC8E6905}" presName="textBox3c" presStyleLbl="revTx" presStyleIdx="2" presStyleCnt="3" custScaleX="105513" custScaleY="46132" custLinFactNeighborX="-15744" custLinFactNeighborY="1798">
        <dgm:presLayoutVars>
          <dgm:bulletEnabled val="1"/>
        </dgm:presLayoutVars>
      </dgm:prSet>
      <dgm:spPr/>
    </dgm:pt>
  </dgm:ptLst>
  <dgm:cxnLst>
    <dgm:cxn modelId="{0665346E-7AC7-48AC-9363-81D876FB0ED1}" srcId="{546AED7A-1C8B-4A62-A814-7E2B341C7153}" destId="{6CF3EC82-65EE-4E81-91FA-A611CC8E6905}" srcOrd="2" destOrd="0" parTransId="{D2BF1D46-5649-4D1E-8026-EAA6A8680B11}" sibTransId="{B8E70C7E-859A-48D8-95C9-64B82E9D7125}"/>
    <dgm:cxn modelId="{2894AA53-64A2-43D1-A70A-37AC45EBC820}" type="presOf" srcId="{C17D4B31-521A-48C1-A2E5-7A72D47A4830}" destId="{A31E913C-7D08-4231-9CC6-E18357F64F6F}" srcOrd="0" destOrd="0" presId="urn:microsoft.com/office/officeart/2005/8/layout/arrow2"/>
    <dgm:cxn modelId="{3AF03C74-0671-4573-89C7-76EE6731963F}" type="presOf" srcId="{6CF3EC82-65EE-4E81-91FA-A611CC8E6905}" destId="{32A8AB1E-0B0C-4643-B359-6C1CDDF0AE4B}" srcOrd="0" destOrd="0" presId="urn:microsoft.com/office/officeart/2005/8/layout/arrow2"/>
    <dgm:cxn modelId="{F17C957D-76C6-4895-954F-6CDA617E3086}" type="presOf" srcId="{546AED7A-1C8B-4A62-A814-7E2B341C7153}" destId="{EAAE3412-EBA9-433F-B585-D927256AA94B}" srcOrd="0" destOrd="0" presId="urn:microsoft.com/office/officeart/2005/8/layout/arrow2"/>
    <dgm:cxn modelId="{C69FCEE1-A833-45C0-B3B8-C6FE9D75B0F1}" srcId="{546AED7A-1C8B-4A62-A814-7E2B341C7153}" destId="{C17D4B31-521A-48C1-A2E5-7A72D47A4830}" srcOrd="1" destOrd="0" parTransId="{2F761EC0-1A9B-4F59-A1B8-40DF975E888A}" sibTransId="{3936E0C4-3FF0-43E2-A90B-34F27A1D76A4}"/>
    <dgm:cxn modelId="{289A49EA-9311-4516-8420-BBB0B47D1BF4}" type="presOf" srcId="{4F06EE1B-FD88-46A6-A9DE-BF1D1594A4A0}" destId="{83C45B32-D522-47C0-8087-95B1C35DDAF9}" srcOrd="0" destOrd="0" presId="urn:microsoft.com/office/officeart/2005/8/layout/arrow2"/>
    <dgm:cxn modelId="{2916F4F5-A802-4677-93E6-AF7B252DE39C}" srcId="{546AED7A-1C8B-4A62-A814-7E2B341C7153}" destId="{4F06EE1B-FD88-46A6-A9DE-BF1D1594A4A0}" srcOrd="0" destOrd="0" parTransId="{BDCAE75B-3885-4A97-BC47-5C359D929EAD}" sibTransId="{EA46ECB8-4761-4E53-91A8-0FCDC8194938}"/>
    <dgm:cxn modelId="{7303D6B4-7661-4375-B623-236646D121D8}" type="presParOf" srcId="{EAAE3412-EBA9-433F-B585-D927256AA94B}" destId="{B96408B1-5531-431C-94B4-940D06BCF436}" srcOrd="0" destOrd="0" presId="urn:microsoft.com/office/officeart/2005/8/layout/arrow2"/>
    <dgm:cxn modelId="{B9015D4A-7E87-4D58-8A97-6693484A6DF2}" type="presParOf" srcId="{EAAE3412-EBA9-433F-B585-D927256AA94B}" destId="{D69F4E3C-C9B5-4882-B1B7-E869D698C0B5}" srcOrd="1" destOrd="0" presId="urn:microsoft.com/office/officeart/2005/8/layout/arrow2"/>
    <dgm:cxn modelId="{68FC410C-CE94-4D36-BC3B-BE4653EDB2A4}" type="presParOf" srcId="{D69F4E3C-C9B5-4882-B1B7-E869D698C0B5}" destId="{94345C81-FA1C-402F-A587-C4CD2171FC7E}" srcOrd="0" destOrd="0" presId="urn:microsoft.com/office/officeart/2005/8/layout/arrow2"/>
    <dgm:cxn modelId="{B0DACFFE-C78E-4632-9B12-39BCF3C2EE05}" type="presParOf" srcId="{D69F4E3C-C9B5-4882-B1B7-E869D698C0B5}" destId="{83C45B32-D522-47C0-8087-95B1C35DDAF9}" srcOrd="1" destOrd="0" presId="urn:microsoft.com/office/officeart/2005/8/layout/arrow2"/>
    <dgm:cxn modelId="{81516B1C-EC94-4CE4-B9E8-AC73CBE2F173}" type="presParOf" srcId="{D69F4E3C-C9B5-4882-B1B7-E869D698C0B5}" destId="{ECC74C7F-5273-4222-9F87-CBD9579E3BE8}" srcOrd="2" destOrd="0" presId="urn:microsoft.com/office/officeart/2005/8/layout/arrow2"/>
    <dgm:cxn modelId="{1BA24DB4-6CF3-42EB-9DA7-974163856822}" type="presParOf" srcId="{D69F4E3C-C9B5-4882-B1B7-E869D698C0B5}" destId="{A31E913C-7D08-4231-9CC6-E18357F64F6F}" srcOrd="3" destOrd="0" presId="urn:microsoft.com/office/officeart/2005/8/layout/arrow2"/>
    <dgm:cxn modelId="{DD456298-DC37-424F-8081-9A403E22B944}" type="presParOf" srcId="{D69F4E3C-C9B5-4882-B1B7-E869D698C0B5}" destId="{B01649E3-2257-4683-9770-3F3B170CAB92}" srcOrd="4" destOrd="0" presId="urn:microsoft.com/office/officeart/2005/8/layout/arrow2"/>
    <dgm:cxn modelId="{70C25A40-DCB1-4FCC-893D-E521857E0A47}" type="presParOf" srcId="{D69F4E3C-C9B5-4882-B1B7-E869D698C0B5}" destId="{32A8AB1E-0B0C-4643-B359-6C1CDDF0AE4B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82A377-1FC0-4763-8F99-1FEEF34A5428}">
      <dsp:nvSpPr>
        <dsp:cNvPr id="0" name=""/>
        <dsp:cNvSpPr/>
      </dsp:nvSpPr>
      <dsp:spPr>
        <a:xfrm>
          <a:off x="221057" y="0"/>
          <a:ext cx="5579993" cy="348749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F8E7AD-CA5C-4902-B9EA-BF8EAD403FE2}">
      <dsp:nvSpPr>
        <dsp:cNvPr id="0" name=""/>
        <dsp:cNvSpPr/>
      </dsp:nvSpPr>
      <dsp:spPr>
        <a:xfrm>
          <a:off x="770687" y="2593302"/>
          <a:ext cx="128339" cy="12833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F3CC66-6A2C-4D50-A667-B83E98FCB5C9}">
      <dsp:nvSpPr>
        <dsp:cNvPr id="0" name=""/>
        <dsp:cNvSpPr/>
      </dsp:nvSpPr>
      <dsp:spPr>
        <a:xfrm>
          <a:off x="834856" y="2657471"/>
          <a:ext cx="954178" cy="8300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005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3600" kern="1200" dirty="0"/>
            <a:t>Irsta U16/U17</a:t>
          </a:r>
          <a:endParaRPr lang="en-US" sz="3600" kern="1200" dirty="0"/>
        </a:p>
      </dsp:txBody>
      <dsp:txXfrm>
        <a:off x="834856" y="2657471"/>
        <a:ext cx="954178" cy="830024"/>
      </dsp:txXfrm>
    </dsp:sp>
    <dsp:sp modelId="{3EBBC17F-83C1-4AC3-A643-206C02288418}">
      <dsp:nvSpPr>
        <dsp:cNvPr id="0" name=""/>
        <dsp:cNvSpPr/>
      </dsp:nvSpPr>
      <dsp:spPr>
        <a:xfrm>
          <a:off x="1677436" y="1782110"/>
          <a:ext cx="223199" cy="223199"/>
        </a:xfrm>
        <a:prstGeom prst="ellipse">
          <a:avLst/>
        </a:prstGeom>
        <a:solidFill>
          <a:schemeClr val="accent2">
            <a:hueOff val="-502546"/>
            <a:satOff val="126"/>
            <a:lumOff val="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2C6DFD-4185-4F57-81DC-27B7DEBFAF19}">
      <dsp:nvSpPr>
        <dsp:cNvPr id="0" name=""/>
        <dsp:cNvSpPr/>
      </dsp:nvSpPr>
      <dsp:spPr>
        <a:xfrm>
          <a:off x="1789035" y="1893710"/>
          <a:ext cx="1171798" cy="15937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269" tIns="0" rIns="0" bIns="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4400" kern="1200" dirty="0"/>
            <a:t>Irsta U18</a:t>
          </a:r>
          <a:endParaRPr lang="en-US" sz="4400" kern="1200" dirty="0"/>
        </a:p>
      </dsp:txBody>
      <dsp:txXfrm>
        <a:off x="1789035" y="1893710"/>
        <a:ext cx="1171798" cy="1593785"/>
      </dsp:txXfrm>
    </dsp:sp>
    <dsp:sp modelId="{CD2715E4-0229-4C5F-8A24-BD4DB1A65753}">
      <dsp:nvSpPr>
        <dsp:cNvPr id="0" name=""/>
        <dsp:cNvSpPr/>
      </dsp:nvSpPr>
      <dsp:spPr>
        <a:xfrm>
          <a:off x="2835284" y="1184353"/>
          <a:ext cx="295739" cy="295739"/>
        </a:xfrm>
        <a:prstGeom prst="ellipse">
          <a:avLst/>
        </a:prstGeom>
        <a:solidFill>
          <a:schemeClr val="accent2">
            <a:hueOff val="-1005093"/>
            <a:satOff val="252"/>
            <a:lumOff val="470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5AEC46-EA31-4BA1-A609-98266230D5E3}">
      <dsp:nvSpPr>
        <dsp:cNvPr id="0" name=""/>
        <dsp:cNvSpPr/>
      </dsp:nvSpPr>
      <dsp:spPr>
        <a:xfrm>
          <a:off x="2983154" y="1332223"/>
          <a:ext cx="1171798" cy="21552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706" tIns="0" rIns="0" bIns="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4400" kern="1200" dirty="0"/>
            <a:t>Irsta U19</a:t>
          </a:r>
          <a:endParaRPr lang="en-US" sz="4400" kern="1200" dirty="0"/>
        </a:p>
      </dsp:txBody>
      <dsp:txXfrm>
        <a:off x="2983154" y="1332223"/>
        <a:ext cx="1171798" cy="2155272"/>
      </dsp:txXfrm>
    </dsp:sp>
    <dsp:sp modelId="{D4122885-56E3-4A41-AB33-6AFB73261286}">
      <dsp:nvSpPr>
        <dsp:cNvPr id="0" name=""/>
        <dsp:cNvSpPr/>
      </dsp:nvSpPr>
      <dsp:spPr>
        <a:xfrm>
          <a:off x="4096363" y="788871"/>
          <a:ext cx="396179" cy="396179"/>
        </a:xfrm>
        <a:prstGeom prst="ellipse">
          <a:avLst/>
        </a:prstGeom>
        <a:solidFill>
          <a:schemeClr val="accent2">
            <a:hueOff val="-1507639"/>
            <a:satOff val="378"/>
            <a:lumOff val="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A705C4-CD31-4575-BD4C-FC4F0437DAD6}">
      <dsp:nvSpPr>
        <dsp:cNvPr id="0" name=""/>
        <dsp:cNvSpPr/>
      </dsp:nvSpPr>
      <dsp:spPr>
        <a:xfrm>
          <a:off x="4294453" y="986961"/>
          <a:ext cx="1171798" cy="25005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9927" tIns="0" rIns="0" bIns="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4400" kern="1200" dirty="0"/>
            <a:t>Irsta A-lag</a:t>
          </a:r>
          <a:endParaRPr lang="en-US" sz="4400" kern="1200" dirty="0"/>
        </a:p>
      </dsp:txBody>
      <dsp:txXfrm>
        <a:off x="4294453" y="986961"/>
        <a:ext cx="1171798" cy="25005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6408B1-5531-431C-94B4-940D06BCF436}">
      <dsp:nvSpPr>
        <dsp:cNvPr id="0" name=""/>
        <dsp:cNvSpPr/>
      </dsp:nvSpPr>
      <dsp:spPr>
        <a:xfrm rot="1642951">
          <a:off x="882181" y="0"/>
          <a:ext cx="5132956" cy="3208098"/>
        </a:xfrm>
        <a:prstGeom prst="swooshArrow">
          <a:avLst>
            <a:gd name="adj1" fmla="val 25000"/>
            <a:gd name="adj2" fmla="val 25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345C81-FA1C-402F-A587-C4CD2171FC7E}">
      <dsp:nvSpPr>
        <dsp:cNvPr id="0" name=""/>
        <dsp:cNvSpPr/>
      </dsp:nvSpPr>
      <dsp:spPr>
        <a:xfrm>
          <a:off x="1980844" y="1167422"/>
          <a:ext cx="133456" cy="13345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C45B32-D522-47C0-8087-95B1C35DDAF9}">
      <dsp:nvSpPr>
        <dsp:cNvPr id="0" name=""/>
        <dsp:cNvSpPr/>
      </dsp:nvSpPr>
      <dsp:spPr>
        <a:xfrm>
          <a:off x="1742770" y="1330471"/>
          <a:ext cx="1195978" cy="9271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0716" tIns="0" rIns="0" bIns="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/>
        </a:p>
      </dsp:txBody>
      <dsp:txXfrm>
        <a:off x="1742770" y="1330471"/>
        <a:ext cx="1195978" cy="927140"/>
      </dsp:txXfrm>
    </dsp:sp>
    <dsp:sp modelId="{ECC74C7F-5273-4222-9F87-CBD9579E3BE8}">
      <dsp:nvSpPr>
        <dsp:cNvPr id="0" name=""/>
        <dsp:cNvSpPr/>
      </dsp:nvSpPr>
      <dsp:spPr>
        <a:xfrm>
          <a:off x="3079776" y="1046798"/>
          <a:ext cx="241248" cy="241248"/>
        </a:xfrm>
        <a:prstGeom prst="ellipse">
          <a:avLst/>
        </a:prstGeom>
        <a:solidFill>
          <a:schemeClr val="accent2">
            <a:hueOff val="-753820"/>
            <a:satOff val="189"/>
            <a:lumOff val="35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1E913C-7D08-4231-9CC6-E18357F64F6F}">
      <dsp:nvSpPr>
        <dsp:cNvPr id="0" name=""/>
        <dsp:cNvSpPr/>
      </dsp:nvSpPr>
      <dsp:spPr>
        <a:xfrm>
          <a:off x="3131700" y="1406121"/>
          <a:ext cx="1231909" cy="17452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833" tIns="0" rIns="0" bIns="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400" kern="1200" dirty="0"/>
        </a:p>
      </dsp:txBody>
      <dsp:txXfrm>
        <a:off x="3131700" y="1406121"/>
        <a:ext cx="1231909" cy="1745205"/>
      </dsp:txXfrm>
    </dsp:sp>
    <dsp:sp modelId="{B01649E3-2257-4683-9770-3F3B170CAB92}">
      <dsp:nvSpPr>
        <dsp:cNvPr id="0" name=""/>
        <dsp:cNvSpPr/>
      </dsp:nvSpPr>
      <dsp:spPr>
        <a:xfrm>
          <a:off x="4409298" y="1239298"/>
          <a:ext cx="333642" cy="333642"/>
        </a:xfrm>
        <a:prstGeom prst="ellipse">
          <a:avLst/>
        </a:prstGeom>
        <a:solidFill>
          <a:schemeClr val="accent2">
            <a:hueOff val="-1507639"/>
            <a:satOff val="378"/>
            <a:lumOff val="70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A8AB1E-0B0C-4643-B359-6C1CDDF0AE4B}">
      <dsp:nvSpPr>
        <dsp:cNvPr id="0" name=""/>
        <dsp:cNvSpPr/>
      </dsp:nvSpPr>
      <dsp:spPr>
        <a:xfrm>
          <a:off x="4366683" y="1619086"/>
          <a:ext cx="1299824" cy="1028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6790" tIns="0" rIns="0" bIns="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4400" kern="1200" dirty="0"/>
            <a:t>Irsta U23</a:t>
          </a:r>
          <a:endParaRPr lang="en-US" sz="4400" kern="1200" dirty="0"/>
        </a:p>
      </dsp:txBody>
      <dsp:txXfrm>
        <a:off x="4366683" y="1619086"/>
        <a:ext cx="1299824" cy="10285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53CCE8-FE4C-4B1A-9192-6A11FAF8B532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369023-8BD8-48F8-81C8-6C4B32CC8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076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369023-8BD8-48F8-81C8-6C4B32CC890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19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Olika nivå på lagen som anmäls till serierna + DM</a:t>
            </a:r>
          </a:p>
          <a:p>
            <a:endParaRPr lang="sv-SE" dirty="0"/>
          </a:p>
          <a:p>
            <a:r>
              <a:rPr lang="sv-SE" dirty="0"/>
              <a:t>Killarnas nivå bedöms i tre olika nivåer </a:t>
            </a:r>
          </a:p>
          <a:p>
            <a:endParaRPr lang="sv-SE" dirty="0"/>
          </a:p>
          <a:p>
            <a:r>
              <a:rPr lang="sv-SE" dirty="0"/>
              <a:t>Mellannivån spelar båda nivåerna</a:t>
            </a:r>
          </a:p>
          <a:p>
            <a:endParaRPr lang="sv-SE" dirty="0"/>
          </a:p>
          <a:p>
            <a:r>
              <a:rPr lang="sv-SE" dirty="0"/>
              <a:t>Träning genomförs på samma sätt utifrån nivå</a:t>
            </a:r>
          </a:p>
          <a:p>
            <a:endParaRPr lang="sv-SE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dirty="0"/>
              <a:t>Träningsnärvaro (eller godkänd frånvaro) över 67% krävs för att få spela match.</a:t>
            </a:r>
            <a:endParaRPr lang="en-US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F369023-8BD8-48F8-81C8-6C4B32CC890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658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858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656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7560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97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1186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7654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114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36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270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408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2/23/2023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327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2/23/2023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828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FA5B9DB-0BF9-4260-A97B-936524F966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Tonings Pastell färger i en övre vy">
            <a:extLst>
              <a:ext uri="{FF2B5EF4-FFF2-40B4-BE49-F238E27FC236}">
                <a16:creationId xmlns:a16="http://schemas.microsoft.com/office/drawing/2014/main" id="{40542970-0FE0-4C2B-55C8-9C47C3F2397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2344" b="3386"/>
          <a:stretch/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9824785-89B4-4433-955A-F2C847B15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859" y="614291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rgbClr val="C3998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0153FE2-970D-834A-A705-EA095BA6D5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6925" y="1731762"/>
            <a:ext cx="8058150" cy="2453841"/>
          </a:xfrm>
        </p:spPr>
        <p:txBody>
          <a:bodyPr>
            <a:normAutofit fontScale="90000"/>
          </a:bodyPr>
          <a:lstStyle/>
          <a:p>
            <a:pPr algn="ctr"/>
            <a:r>
              <a:rPr lang="sv-SE" sz="8800" dirty="0"/>
              <a:t>Irsta P07</a:t>
            </a:r>
            <a:br>
              <a:rPr lang="sv-SE" sz="8800" dirty="0"/>
            </a:br>
            <a:r>
              <a:rPr lang="sv-SE" sz="8800" dirty="0"/>
              <a:t>Säsongen 2023</a:t>
            </a:r>
            <a:endParaRPr lang="en-US" sz="8800" dirty="0"/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CB2E64D6-3AEB-4AFF-9475-E210F85E0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4194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611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ADAB2F-05E2-71EC-BE1C-53C8252F2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Laget Irsta P07 </a:t>
            </a:r>
            <a:br>
              <a:rPr lang="sv-SE" dirty="0"/>
            </a:br>
            <a:r>
              <a:rPr lang="sv-SE" dirty="0"/>
              <a:t>(Laget.se + IrstaP07 på Facebook) 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1DD33FD-E9CC-2689-EC64-048B10D0A3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929383"/>
            <a:ext cx="8380751" cy="45634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v-SE" sz="4800" dirty="0"/>
              <a:t>Spelare: </a:t>
            </a:r>
          </a:p>
          <a:p>
            <a:pPr lvl="1"/>
            <a:r>
              <a:rPr lang="sv-SE" sz="4400" dirty="0"/>
              <a:t>36 killar (7 dubbelidrottare och 1 långtidsskadad) och 4 killar som provtränar</a:t>
            </a:r>
          </a:p>
          <a:p>
            <a:pPr marL="0" indent="0">
              <a:buNone/>
            </a:pPr>
            <a:r>
              <a:rPr lang="sv-SE" sz="4800" dirty="0"/>
              <a:t>Ledare:</a:t>
            </a:r>
          </a:p>
          <a:p>
            <a:pPr lvl="1"/>
            <a:r>
              <a:rPr lang="sv-SE" sz="4400" dirty="0"/>
              <a:t>Malin och Magnus, Huvudtränare</a:t>
            </a:r>
          </a:p>
          <a:p>
            <a:pPr lvl="1"/>
            <a:r>
              <a:rPr lang="sv-SE" sz="4400" dirty="0"/>
              <a:t>Erik och Mattias, Ass tränare </a:t>
            </a:r>
          </a:p>
          <a:p>
            <a:pPr lvl="1"/>
            <a:r>
              <a:rPr lang="sv-SE" sz="4400" dirty="0"/>
              <a:t>Anders E, Lagförälder</a:t>
            </a:r>
          </a:p>
          <a:p>
            <a:pPr lvl="1"/>
            <a:r>
              <a:rPr lang="sv-SE" sz="4400" dirty="0"/>
              <a:t>Michael S, Kassör</a:t>
            </a:r>
          </a:p>
          <a:p>
            <a:pPr lvl="1"/>
            <a:r>
              <a:rPr lang="sv-SE" sz="4400" dirty="0"/>
              <a:t>Annelie J, Klädansvarig</a:t>
            </a:r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6" name="Stjärna: 5 punkter 5">
            <a:extLst>
              <a:ext uri="{FF2B5EF4-FFF2-40B4-BE49-F238E27FC236}">
                <a16:creationId xmlns:a16="http://schemas.microsoft.com/office/drawing/2014/main" id="{42A12D6D-F13F-9F17-0E2A-FA24556AD2D4}"/>
              </a:ext>
            </a:extLst>
          </p:cNvPr>
          <p:cNvSpPr/>
          <p:nvPr/>
        </p:nvSpPr>
        <p:spPr>
          <a:xfrm>
            <a:off x="6705600" y="2493312"/>
            <a:ext cx="5486400" cy="4167266"/>
          </a:xfrm>
          <a:prstGeom prst="star5">
            <a:avLst/>
          </a:prstGeom>
          <a:solidFill>
            <a:schemeClr val="bg1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35786DDD-469B-7F82-CD5E-7CE26247E44C}"/>
              </a:ext>
            </a:extLst>
          </p:cNvPr>
          <p:cNvSpPr txBox="1"/>
          <p:nvPr/>
        </p:nvSpPr>
        <p:spPr>
          <a:xfrm>
            <a:off x="8385749" y="4077324"/>
            <a:ext cx="32828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3200" b="1"/>
              <a:t>Vi är träningsvilliga</a:t>
            </a:r>
          </a:p>
          <a:p>
            <a:r>
              <a:rPr lang="sv-SE" sz="3200" b="1"/>
              <a:t>Vi </a:t>
            </a:r>
            <a:r>
              <a:rPr lang="sv-SE" sz="3200" b="1" dirty="0"/>
              <a:t>ställer upp för laget </a:t>
            </a:r>
            <a:endParaRPr lang="en-US" sz="3200" b="1" dirty="0"/>
          </a:p>
          <a:p>
            <a:r>
              <a:rPr lang="sv-SE" sz="3200" b="1" dirty="0"/>
              <a:t>Vi gör alltid vårt bästa</a:t>
            </a:r>
          </a:p>
        </p:txBody>
      </p:sp>
    </p:spTree>
    <p:extLst>
      <p:ext uri="{BB962C8B-B14F-4D97-AF65-F5344CB8AC3E}">
        <p14:creationId xmlns:p14="http://schemas.microsoft.com/office/powerpoint/2010/main" val="2952097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7ADAB2F-05E2-71EC-BE1C-53C8252F2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Laget Irsta P07</a:t>
            </a:r>
            <a:endParaRPr lang="en-US" dirty="0"/>
          </a:p>
        </p:txBody>
      </p:sp>
      <p:sp>
        <p:nvSpPr>
          <p:cNvPr id="5" name="Platshållare för innehåll 2">
            <a:extLst>
              <a:ext uri="{FF2B5EF4-FFF2-40B4-BE49-F238E27FC236}">
                <a16:creationId xmlns:a16="http://schemas.microsoft.com/office/drawing/2014/main" id="{8E9C49A2-40F3-CCAF-1683-C8F7CC112FDB}"/>
              </a:ext>
            </a:extLst>
          </p:cNvPr>
          <p:cNvSpPr txBox="1">
            <a:spLocks/>
          </p:cNvSpPr>
          <p:nvPr/>
        </p:nvSpPr>
        <p:spPr>
          <a:xfrm>
            <a:off x="554636" y="2095638"/>
            <a:ext cx="11752289" cy="50246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r>
              <a:rPr lang="sv-SE" sz="3700" dirty="0"/>
              <a:t>4 Träningar/v (mån, </a:t>
            </a:r>
            <a:r>
              <a:rPr lang="sv-SE" sz="3700" dirty="0" err="1"/>
              <a:t>tis</a:t>
            </a:r>
            <a:r>
              <a:rPr lang="sv-SE" sz="3700" dirty="0"/>
              <a:t>, </a:t>
            </a:r>
            <a:r>
              <a:rPr lang="sv-SE" sz="3700" dirty="0" err="1"/>
              <a:t>fre</a:t>
            </a:r>
            <a:r>
              <a:rPr lang="sv-SE" sz="3700" dirty="0"/>
              <a:t>, sön)</a:t>
            </a:r>
          </a:p>
          <a:p>
            <a:pPr lvl="1"/>
            <a:r>
              <a:rPr lang="sv-SE" sz="3700" dirty="0"/>
              <a:t>1 träningsmatch per helg </a:t>
            </a:r>
          </a:p>
          <a:p>
            <a:pPr lvl="1"/>
            <a:r>
              <a:rPr lang="sv-SE" sz="3700" dirty="0"/>
              <a:t>Seriestart mitten April: P17 Regional</a:t>
            </a:r>
          </a:p>
          <a:p>
            <a:pPr lvl="1"/>
            <a:r>
              <a:rPr lang="sv-SE" sz="3700" dirty="0"/>
              <a:t>Seriestart början Maj: Distriktsserien Blå </a:t>
            </a:r>
          </a:p>
          <a:p>
            <a:pPr lvl="1"/>
            <a:r>
              <a:rPr lang="sv-SE" sz="3700" dirty="0"/>
              <a:t>DM start i maj? (kval till nationell serie P17 2024)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009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E07827-D6DE-F0F9-5097-F5E45A31B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SE" dirty="0"/>
              <a:t>Övriga planerade aktiviteter för laget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60EC1A-8705-A116-656B-5F4539F7C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20" y="2240915"/>
            <a:ext cx="4731327" cy="4251960"/>
          </a:xfrm>
        </p:spPr>
        <p:txBody>
          <a:bodyPr>
            <a:normAutofit/>
          </a:bodyPr>
          <a:lstStyle/>
          <a:p>
            <a:r>
              <a:rPr lang="sv-SE" b="1" dirty="0"/>
              <a:t>Klädbeställning nu </a:t>
            </a:r>
            <a:r>
              <a:rPr lang="sv-SE" b="1" dirty="0">
                <a:sym typeface="Wingdings" panose="05000000000000000000" pitchFamily="2" charset="2"/>
              </a:rPr>
              <a:t></a:t>
            </a:r>
            <a:endParaRPr lang="sv-SE" b="1" dirty="0"/>
          </a:p>
          <a:p>
            <a:r>
              <a:rPr lang="sv-SE" b="1" dirty="0"/>
              <a:t>Träningsläger i Mars</a:t>
            </a:r>
          </a:p>
          <a:p>
            <a:pPr lvl="1"/>
            <a:r>
              <a:rPr lang="sv-SE" b="1" dirty="0"/>
              <a:t>Örebro 24-25 Mars (anmälan senast idag) </a:t>
            </a:r>
          </a:p>
          <a:p>
            <a:r>
              <a:rPr lang="sv-SE" b="1" dirty="0"/>
              <a:t>Cuper Juni och Juli</a:t>
            </a:r>
          </a:p>
          <a:p>
            <a:pPr lvl="1"/>
            <a:r>
              <a:rPr lang="sv-SE" b="1" dirty="0" err="1"/>
              <a:t>Aroscupen</a:t>
            </a:r>
            <a:r>
              <a:rPr lang="sv-SE" b="1" dirty="0"/>
              <a:t> 16-19 Juni (2 lag)</a:t>
            </a:r>
          </a:p>
          <a:p>
            <a:pPr lvl="1"/>
            <a:r>
              <a:rPr lang="sv-SE" b="1" dirty="0"/>
              <a:t>Gothia cup 16-22 Juli (2 lag)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endParaRPr lang="sv-SE" dirty="0"/>
          </a:p>
          <a:p>
            <a:endParaRPr lang="en-US" dirty="0"/>
          </a:p>
        </p:txBody>
      </p:sp>
      <p:graphicFrame>
        <p:nvGraphicFramePr>
          <p:cNvPr id="5" name="Tabell 5">
            <a:extLst>
              <a:ext uri="{FF2B5EF4-FFF2-40B4-BE49-F238E27FC236}">
                <a16:creationId xmlns:a16="http://schemas.microsoft.com/office/drawing/2014/main" id="{9B241412-7C9A-5579-639F-6C253E7F26DD}"/>
              </a:ext>
            </a:extLst>
          </p:cNvPr>
          <p:cNvGraphicFramePr>
            <a:graphicFrameLocks noGrp="1"/>
          </p:cNvGraphicFramePr>
          <p:nvPr/>
        </p:nvGraphicFramePr>
        <p:xfrm>
          <a:off x="5257800" y="1901674"/>
          <a:ext cx="609600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79115197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344687147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772503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1" dirty="0"/>
                        <a:t>Kostnader?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6601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800" b="1" dirty="0"/>
                        <a:t>Klädbeställning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1" dirty="0"/>
                        <a:t>0 – 3500kr?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4176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800" b="1" dirty="0"/>
                        <a:t>Träningsläger 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1" dirty="0"/>
                        <a:t>900kr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9030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800" b="1" dirty="0" err="1"/>
                        <a:t>Aroscupen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1" dirty="0"/>
                        <a:t>500kr (Mat)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1" dirty="0"/>
                        <a:t>Cup på hemmaplan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66527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800" b="1" dirty="0"/>
                        <a:t>Gothia cup 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1" dirty="0"/>
                        <a:t>5000kr?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818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800" b="1" dirty="0"/>
                        <a:t>Annan aktivitet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1" dirty="0"/>
                        <a:t>500kr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9756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800" b="1" dirty="0"/>
                        <a:t>(Irsta IF avgift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1" dirty="0"/>
                        <a:t>1800kr)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1" dirty="0"/>
                        <a:t>Betalas till Irsta IF</a:t>
                      </a:r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8918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2800" b="1" dirty="0"/>
                        <a:t>Totalt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2800" b="1" dirty="0"/>
                        <a:t>1800 – 11 700kr</a:t>
                      </a:r>
                      <a:endParaRPr lang="en-US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7622531"/>
                  </a:ext>
                </a:extLst>
              </a:tr>
            </a:tbl>
          </a:graphicData>
        </a:graphic>
      </p:graphicFrame>
      <p:sp>
        <p:nvSpPr>
          <p:cNvPr id="7" name="textruta 6">
            <a:extLst>
              <a:ext uri="{FF2B5EF4-FFF2-40B4-BE49-F238E27FC236}">
                <a16:creationId xmlns:a16="http://schemas.microsoft.com/office/drawing/2014/main" id="{406B9299-6735-913E-8C02-D1C0EB9E9B62}"/>
              </a:ext>
            </a:extLst>
          </p:cNvPr>
          <p:cNvSpPr txBox="1"/>
          <p:nvPr/>
        </p:nvSpPr>
        <p:spPr>
          <a:xfrm>
            <a:off x="5257800" y="6257940"/>
            <a:ext cx="6494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/>
              <a:t>Kostnader för lagets aktiviteter: ca 250 000 – 300 000kr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498358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E07827-D6DE-F0F9-5097-F5E45A31B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åtaganden, föräldrar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60EC1A-8705-A116-656B-5F4539F7CA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20" y="2240915"/>
            <a:ext cx="4959831" cy="4251960"/>
          </a:xfrm>
        </p:spPr>
        <p:txBody>
          <a:bodyPr>
            <a:normAutofit/>
          </a:bodyPr>
          <a:lstStyle/>
          <a:p>
            <a:r>
              <a:rPr lang="sv-SE" sz="4400" b="1" dirty="0"/>
              <a:t>Behov av att fylla på i lagkassan, försäljningar</a:t>
            </a:r>
          </a:p>
          <a:p>
            <a:r>
              <a:rPr lang="sv-SE" sz="4400" b="1" dirty="0"/>
              <a:t>Anläggningsdag </a:t>
            </a:r>
            <a:r>
              <a:rPr lang="sv-SE" sz="4400" b="1" dirty="0" err="1"/>
              <a:t>Klinta</a:t>
            </a:r>
            <a:endParaRPr lang="sv-SE" sz="4400" b="1" dirty="0"/>
          </a:p>
          <a:p>
            <a:r>
              <a:rPr lang="sv-SE" sz="4400" b="1" dirty="0"/>
              <a:t>Irsta Bil Bingo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4730BBEB-4579-6F97-2C1C-1FAE147BCCE0}"/>
              </a:ext>
            </a:extLst>
          </p:cNvPr>
          <p:cNvSpPr txBox="1">
            <a:spLocks/>
          </p:cNvSpPr>
          <p:nvPr/>
        </p:nvSpPr>
        <p:spPr>
          <a:xfrm>
            <a:off x="6393969" y="2240915"/>
            <a:ext cx="4959831" cy="42519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/>
              <a:t>Fika </a:t>
            </a:r>
            <a:r>
              <a:rPr lang="en-US" sz="4400" b="1" dirty="0" err="1"/>
              <a:t>på</a:t>
            </a:r>
            <a:r>
              <a:rPr lang="en-US" sz="4400" b="1" dirty="0"/>
              <a:t> </a:t>
            </a:r>
            <a:r>
              <a:rPr lang="en-US" sz="4400" b="1" dirty="0" err="1"/>
              <a:t>hemmamatcher</a:t>
            </a:r>
            <a:endParaRPr lang="en-US" sz="4400" b="1" dirty="0"/>
          </a:p>
          <a:p>
            <a:r>
              <a:rPr lang="en-US" sz="4400" b="1" dirty="0"/>
              <a:t>Kiosk </a:t>
            </a:r>
            <a:r>
              <a:rPr lang="en-US" sz="4400" b="1" dirty="0" err="1"/>
              <a:t>på</a:t>
            </a:r>
            <a:r>
              <a:rPr lang="en-US" sz="4400" b="1" dirty="0"/>
              <a:t> </a:t>
            </a:r>
            <a:r>
              <a:rPr lang="en-US" sz="4400" b="1" dirty="0" err="1"/>
              <a:t>herrlagets</a:t>
            </a:r>
            <a:r>
              <a:rPr lang="en-US" sz="4400" b="1" dirty="0"/>
              <a:t> </a:t>
            </a:r>
            <a:r>
              <a:rPr lang="en-US" sz="4400" b="1" dirty="0" err="1"/>
              <a:t>hemmamatcher</a:t>
            </a:r>
            <a:endParaRPr lang="en-US" sz="4400" b="1" dirty="0"/>
          </a:p>
          <a:p>
            <a:r>
              <a:rPr lang="en-US" sz="4400" b="1" dirty="0" err="1"/>
              <a:t>Städning</a:t>
            </a:r>
            <a:r>
              <a:rPr lang="en-US" sz="4400" b="1" dirty="0"/>
              <a:t> </a:t>
            </a:r>
            <a:r>
              <a:rPr lang="en-US" sz="4400" b="1" dirty="0" err="1"/>
              <a:t>Klinta</a:t>
            </a:r>
            <a:endParaRPr lang="en-US" sz="4400" b="1" dirty="0"/>
          </a:p>
          <a:p>
            <a:r>
              <a:rPr lang="en-US" sz="4400" b="1" dirty="0"/>
              <a:t>Lagfest?</a:t>
            </a:r>
          </a:p>
        </p:txBody>
      </p:sp>
    </p:spTree>
    <p:extLst>
      <p:ext uri="{BB962C8B-B14F-4D97-AF65-F5344CB8AC3E}">
        <p14:creationId xmlns:p14="http://schemas.microsoft.com/office/powerpoint/2010/main" val="3497637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E0FC6D-F632-662B-1368-5AC74B660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Irsta P07 in i framtiden</a:t>
            </a:r>
            <a:endParaRPr lang="en-US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3BBE639-B625-C9B6-9EBD-5EF382AC32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6310" y="1779425"/>
            <a:ext cx="10515600" cy="4251960"/>
          </a:xfrm>
        </p:spPr>
        <p:txBody>
          <a:bodyPr>
            <a:normAutofit/>
          </a:bodyPr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r>
              <a:rPr lang="sv-SE" sz="3200" b="1" dirty="0"/>
              <a:t>Uppstart av samarbete med A-laget under säsongen</a:t>
            </a:r>
          </a:p>
          <a:p>
            <a:r>
              <a:rPr lang="sv-SE" sz="3200" b="1" dirty="0"/>
              <a:t>Tankar kring laguttagning under säsongen</a:t>
            </a:r>
          </a:p>
          <a:p>
            <a:pPr marL="0" indent="0">
              <a:buNone/>
            </a:pPr>
            <a:endParaRPr lang="sv-SE" sz="3200" b="1" dirty="0"/>
          </a:p>
          <a:p>
            <a:pPr marL="0" indent="0">
              <a:buNone/>
            </a:pPr>
            <a:endParaRPr lang="sv-SE" sz="3200" b="1" dirty="0"/>
          </a:p>
          <a:p>
            <a:endParaRPr lang="sv-SE" dirty="0"/>
          </a:p>
          <a:p>
            <a:endParaRPr lang="en-US" dirty="0"/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FFDB692-98F6-1F08-57FF-04CAAE8931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01740230"/>
              </p:ext>
            </p:extLst>
          </p:nvPr>
        </p:nvGraphicFramePr>
        <p:xfrm>
          <a:off x="4962237" y="672986"/>
          <a:ext cx="6022109" cy="3487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B3DCD9D6-194F-33B2-A5AB-6EE2C6D23B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5218271"/>
              </p:ext>
            </p:extLst>
          </p:nvPr>
        </p:nvGraphicFramePr>
        <p:xfrm>
          <a:off x="4696690" y="3284777"/>
          <a:ext cx="7495310" cy="3208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679507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2E07827-D6DE-F0F9-5097-F5E45A31B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Övriga frågor</a:t>
            </a:r>
            <a:endParaRPr lang="en-US" dirty="0"/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6F13407B-5E3E-91ED-FBD8-2139B30C4A0A}"/>
              </a:ext>
            </a:extLst>
          </p:cNvPr>
          <p:cNvSpPr txBox="1">
            <a:spLocks/>
          </p:cNvSpPr>
          <p:nvPr/>
        </p:nvSpPr>
        <p:spPr>
          <a:xfrm>
            <a:off x="1226128" y="2225675"/>
            <a:ext cx="7751618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4000" b="1" dirty="0"/>
              <a:t>SPONSORER för säsongen!!</a:t>
            </a:r>
          </a:p>
          <a:p>
            <a:r>
              <a:rPr lang="sv-SE" sz="4000" b="1" dirty="0"/>
              <a:t>Påfyllnad i ledarstaben?</a:t>
            </a:r>
          </a:p>
          <a:p>
            <a:r>
              <a:rPr lang="sv-SE" sz="4000" b="1" dirty="0"/>
              <a:t>Svar på träningskallelser, ange orsak om ”deltar ej”</a:t>
            </a:r>
          </a:p>
          <a:p>
            <a:r>
              <a:rPr lang="sv-SE" sz="4000" b="1" dirty="0"/>
              <a:t>Skjuts till bortamatcher?</a:t>
            </a:r>
          </a:p>
          <a:p>
            <a:r>
              <a:rPr lang="sv-SE" sz="4000" b="1" dirty="0"/>
              <a:t>Andra frågor? </a:t>
            </a:r>
          </a:p>
          <a:p>
            <a:pPr lvl="1"/>
            <a:endParaRPr lang="sv-SE" dirty="0"/>
          </a:p>
          <a:p>
            <a:pPr lvl="1"/>
            <a:endParaRPr lang="sv-SE" dirty="0"/>
          </a:p>
          <a:p>
            <a:endParaRPr lang="sv-S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592481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LeftStep">
      <a:dk1>
        <a:srgbClr val="000000"/>
      </a:dk1>
      <a:lt1>
        <a:srgbClr val="FFFFFF"/>
      </a:lt1>
      <a:dk2>
        <a:srgbClr val="41243E"/>
      </a:dk2>
      <a:lt2>
        <a:srgbClr val="E2E6E8"/>
      </a:lt2>
      <a:accent1>
        <a:srgbClr val="C39983"/>
      </a:accent1>
      <a:accent2>
        <a:srgbClr val="BF7A7F"/>
      </a:accent2>
      <a:accent3>
        <a:srgbClr val="CB92AE"/>
      </a:accent3>
      <a:accent4>
        <a:srgbClr val="BF7AB9"/>
      </a:accent4>
      <a:accent5>
        <a:srgbClr val="B892CB"/>
      </a:accent5>
      <a:accent6>
        <a:srgbClr val="8B7ABF"/>
      </a:accent6>
      <a:hlink>
        <a:srgbClr val="5B879D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C3AF04BE24B9546937A2FB59D869114" ma:contentTypeVersion="14" ma:contentTypeDescription="Skapa ett nytt dokument." ma:contentTypeScope="" ma:versionID="0c325be1252897dfdf94485782b50b05">
  <xsd:schema xmlns:xsd="http://www.w3.org/2001/XMLSchema" xmlns:xs="http://www.w3.org/2001/XMLSchema" xmlns:p="http://schemas.microsoft.com/office/2006/metadata/properties" xmlns:ns3="a16ef3a9-f7f9-47ce-973b-a24050ce1075" xmlns:ns4="674abd1a-7f88-4c25-94ab-79ed05e2548f" targetNamespace="http://schemas.microsoft.com/office/2006/metadata/properties" ma:root="true" ma:fieldsID="3b28a3f0beb1351d461cd7210f3cbda3" ns3:_="" ns4:_="">
    <xsd:import namespace="a16ef3a9-f7f9-47ce-973b-a24050ce1075"/>
    <xsd:import namespace="674abd1a-7f88-4c25-94ab-79ed05e2548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6ef3a9-f7f9-47ce-973b-a24050ce10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4abd1a-7f88-4c25-94ab-79ed05e2548f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Delar tips,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16ef3a9-f7f9-47ce-973b-a24050ce1075" xsi:nil="true"/>
  </documentManagement>
</p:properties>
</file>

<file path=customXml/itemProps1.xml><?xml version="1.0" encoding="utf-8"?>
<ds:datastoreItem xmlns:ds="http://schemas.openxmlformats.org/officeDocument/2006/customXml" ds:itemID="{E8284F59-440B-4B0C-A0E6-5BD3CCED457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6ef3a9-f7f9-47ce-973b-a24050ce1075"/>
    <ds:schemaRef ds:uri="674abd1a-7f88-4c25-94ab-79ed05e254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166F2A-CB87-4E43-B43A-451171F0F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9C65278-144E-4D40-9B02-DD9088F9D407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674abd1a-7f88-4c25-94ab-79ed05e2548f"/>
    <ds:schemaRef ds:uri="http://purl.org/dc/terms/"/>
    <ds:schemaRef ds:uri="a16ef3a9-f7f9-47ce-973b-a24050ce1075"/>
    <ds:schemaRef ds:uri="http://www.w3.org/XML/1998/namespace"/>
    <ds:schemaRef ds:uri="http://schemas.microsoft.com/office/2006/metadata/properties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337</Words>
  <Application>Microsoft Office PowerPoint</Application>
  <PresentationFormat>Bredbild</PresentationFormat>
  <Paragraphs>89</Paragraphs>
  <Slides>7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2" baseType="lpstr">
      <vt:lpstr>Arial</vt:lpstr>
      <vt:lpstr>Calibri</vt:lpstr>
      <vt:lpstr>Modern Love</vt:lpstr>
      <vt:lpstr>The Hand</vt:lpstr>
      <vt:lpstr>SketchyVTI</vt:lpstr>
      <vt:lpstr>Irsta P07 Säsongen 2023</vt:lpstr>
      <vt:lpstr>Laget Irsta P07  (Laget.se + IrstaP07 på Facebook) </vt:lpstr>
      <vt:lpstr>Laget Irsta P07</vt:lpstr>
      <vt:lpstr>Övriga planerade aktiviteter för laget</vt:lpstr>
      <vt:lpstr>Övriga åtaganden, föräldrar</vt:lpstr>
      <vt:lpstr>Irsta P07 in i framtiden</vt:lpstr>
      <vt:lpstr>Övriga frågor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Irsta P07 Säsongen 2023</dc:title>
  <dc:creator>Malin Andersson</dc:creator>
  <cp:lastModifiedBy>Malin Andersson</cp:lastModifiedBy>
  <cp:revision>1</cp:revision>
  <dcterms:created xsi:type="dcterms:W3CDTF">2023-01-25T16:05:58Z</dcterms:created>
  <dcterms:modified xsi:type="dcterms:W3CDTF">2023-02-23T16:47:18Z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0x0101008C3AF04BE24B9546937A2FB59D869114</vt:lpwstr>
  </property>
</Properties>
</file>