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6" r:id="rId3"/>
    <p:sldId id="271" r:id="rId4"/>
    <p:sldId id="274" r:id="rId5"/>
    <p:sldId id="275" r:id="rId6"/>
    <p:sldId id="277" r:id="rId7"/>
    <p:sldId id="260" r:id="rId8"/>
    <p:sldId id="270" r:id="rId9"/>
    <p:sldId id="276" r:id="rId10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088857-E446-4E2F-9544-DD49A5B82D6A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C473704-E3FD-48BA-88B2-43746529AA50}" type="datetime1">
              <a:rPr lang="sv-SE" smtClean="0"/>
              <a:t>2026-04-13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/>
              <a:t>Klicka för att redigera format för bakgrundstext</a:t>
            </a:r>
            <a:endParaRPr lang="en-US"/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ulär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v-se" dirty="0"/>
              <a:t>Klicka här för att ändra format</a:t>
            </a: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v-SE"/>
              <a:t>Klicka här för att ändra mall för underrubrikformat</a:t>
            </a:r>
            <a:endParaRPr lang="en-US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B43BF2-CBB9-45F3-A2CB-D37CE07FE672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471099-BB42-439C-BEE4-7ED2199C5226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ulär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sv-se" dirty="0"/>
              <a:t>Klicka här för att ändra format</a:t>
            </a:r>
            <a:endParaRPr lang="en-US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C28A88-5F62-47A2-9F7A-E5733953F0F1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122F7-A223-4841-B71E-69B17F6345A6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ulär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v-se" dirty="0"/>
              <a:t>Klicka här för att 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588812-D55C-436B-8039-7F9A33CEEE8B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FBF10-9DAE-49A8-AD3F-84D981C469B0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3C28E-D468-4B6A-9A84-8BE737A0761D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2D9EC9-01D6-43F0-B556-0EE8828A0E30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ulär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859419-040B-4117-9899-E60EFA353E4C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v-se" dirty="0"/>
              <a:t>Klicka här för att ändra format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A6168A-80C7-4C9F-B477-4B95CBCCAA9F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4236320-1B94-4393-9E12-861A00FDD1BE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sv-se"/>
              <a:t>Redigera format för bakgrundstext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FBB83543-FA39-49AA-A360-A6B4252715DC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/>
          <a:p>
            <a:pPr rtl="0"/>
            <a:r>
              <a:rPr lang="sv-se" dirty="0"/>
              <a:t>Föräldramöte P-19</a:t>
            </a:r>
          </a:p>
        </p:txBody>
      </p:sp>
      <p:pic>
        <p:nvPicPr>
          <p:cNvPr id="6" name="Bildobjekt 5" descr="En bild som visar emblem, symbol, logotyp, Varumärke&#10;&#10;AI-genererat innehåll kan vara felaktigt.">
            <a:extLst>
              <a:ext uri="{FF2B5EF4-FFF2-40B4-BE49-F238E27FC236}">
                <a16:creationId xmlns:a16="http://schemas.microsoft.com/office/drawing/2014/main" id="{3179C2EC-E457-511D-5F0C-1F46F0E8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77" y="812799"/>
            <a:ext cx="5294757" cy="5294757"/>
          </a:xfrm>
          <a:prstGeom prst="rect">
            <a:avLst/>
          </a:prstGeom>
          <a:noFill/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202</a:t>
            </a:r>
            <a:r>
              <a:rPr lang="sv-SE" dirty="0"/>
              <a:t>6-04-13</a:t>
            </a:r>
            <a:endParaRPr lang="sv-se" dirty="0"/>
          </a:p>
        </p:txBody>
      </p:sp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26845160-FA5E-B463-2036-09BCAFC7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02A6168A-80C7-4C9F-B477-4B95CBCCAA9F}" type="datetime1">
              <a:rPr lang="sv-SE" smtClean="0"/>
              <a:pPr rtl="0">
                <a:spcAft>
                  <a:spcPts val="600"/>
                </a:spcAft>
              </a:pPr>
              <a:t>2026-04-13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56056A-717C-8D64-7B3A-C05B3F0E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4D871A-A743-8EF4-5AD7-22275CADA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sv-SE" sz="3200" dirty="0"/>
          </a:p>
          <a:p>
            <a:pPr marL="457200" indent="-457200">
              <a:buFont typeface="+mj-lt"/>
              <a:buAutoNum type="arabicPeriod"/>
            </a:pPr>
            <a:endParaRPr lang="sv-SE" sz="3200" dirty="0"/>
          </a:p>
          <a:p>
            <a:pPr marL="457200" indent="-457200">
              <a:buFont typeface="+mj-lt"/>
              <a:buAutoNum type="arabicPeriod"/>
            </a:pPr>
            <a:r>
              <a:rPr lang="sv-SE" sz="3200" dirty="0"/>
              <a:t>Roller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200" dirty="0"/>
              <a:t>Säsongen 2026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200" dirty="0"/>
              <a:t>Bemanningar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200" dirty="0"/>
              <a:t>Ekonomi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200" dirty="0"/>
              <a:t>Material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200" dirty="0"/>
              <a:t>Förenings nyheter 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3200" dirty="0"/>
              <a:t>Övrigt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6931F60-48DB-C08F-5954-18745BAD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6122F7-A223-4841-B71E-69B17F6345A6}" type="datetime1">
              <a:rPr lang="sv-SE" smtClean="0"/>
              <a:t>2026-04-13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0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8F81C-AE37-0AFA-79F3-008002C2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-4433032"/>
            <a:ext cx="10058400" cy="6114923"/>
          </a:xfrm>
        </p:spPr>
        <p:txBody>
          <a:bodyPr anchor="b">
            <a:normAutofit/>
          </a:bodyPr>
          <a:lstStyle/>
          <a:p>
            <a:r>
              <a:rPr lang="sv-SE" dirty="0"/>
              <a:t>Presentation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91ED70-66E9-4403-5A46-25E91787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36122F7-A223-4841-B71E-69B17F6345A6}" type="datetime1">
              <a:rPr lang="sv-SE" smtClean="0"/>
              <a:pPr rtl="0">
                <a:spcAft>
                  <a:spcPts val="600"/>
                </a:spcAft>
              </a:pPr>
              <a:t>2026-04-13</a:t>
            </a:fld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1131341-54F0-C326-17AC-712C09BDB103}"/>
              </a:ext>
            </a:extLst>
          </p:cNvPr>
          <p:cNvSpPr txBox="1"/>
          <p:nvPr/>
        </p:nvSpPr>
        <p:spPr>
          <a:xfrm>
            <a:off x="412750" y="2317750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b="1" dirty="0"/>
              <a:t>Lagledare</a:t>
            </a:r>
            <a:r>
              <a:rPr lang="sv-SE" dirty="0"/>
              <a:t> </a:t>
            </a:r>
          </a:p>
          <a:p>
            <a:pPr algn="l"/>
            <a:r>
              <a:rPr lang="sv-SE" i="1" dirty="0"/>
              <a:t>Johanna Antonsson </a:t>
            </a:r>
          </a:p>
          <a:p>
            <a:pPr algn="l"/>
            <a:r>
              <a:rPr lang="sv-SE" b="1" dirty="0"/>
              <a:t>Huvudtränare</a:t>
            </a:r>
            <a:r>
              <a:rPr lang="sv-SE" dirty="0"/>
              <a:t> </a:t>
            </a:r>
          </a:p>
          <a:p>
            <a:pPr algn="l"/>
            <a:r>
              <a:rPr lang="sv-SE" i="1" dirty="0"/>
              <a:t>Andreas Major</a:t>
            </a:r>
          </a:p>
          <a:p>
            <a:pPr algn="l"/>
            <a:r>
              <a:rPr lang="sv-SE" b="1" dirty="0"/>
              <a:t>Assisterande tränare </a:t>
            </a:r>
          </a:p>
          <a:p>
            <a:pPr algn="l"/>
            <a:r>
              <a:rPr lang="sv-SE" i="1" dirty="0"/>
              <a:t>Jesper </a:t>
            </a:r>
            <a:r>
              <a:rPr lang="sv-SE" i="1" dirty="0" err="1"/>
              <a:t>Åqvist</a:t>
            </a:r>
            <a:endParaRPr lang="sv-SE" i="1" dirty="0"/>
          </a:p>
          <a:p>
            <a:pPr algn="l"/>
            <a:r>
              <a:rPr lang="sv-SE" i="1" dirty="0"/>
              <a:t>Daniel Öijvall</a:t>
            </a:r>
          </a:p>
          <a:p>
            <a:pPr algn="l"/>
            <a:r>
              <a:rPr lang="sv-SE" i="1" dirty="0"/>
              <a:t>Julia Brolin</a:t>
            </a:r>
          </a:p>
          <a:p>
            <a:pPr algn="l"/>
            <a:r>
              <a:rPr lang="sv-SE" i="1" dirty="0"/>
              <a:t>Mårten Hellström</a:t>
            </a:r>
          </a:p>
          <a:p>
            <a:pPr algn="l"/>
            <a:r>
              <a:rPr lang="sv-SE" i="1" dirty="0"/>
              <a:t>Simon Hals Andersson </a:t>
            </a:r>
          </a:p>
          <a:p>
            <a:pPr algn="l"/>
            <a:r>
              <a:rPr lang="sv-SE" b="1" dirty="0"/>
              <a:t>Kassörer/Lagförälder</a:t>
            </a:r>
          </a:p>
          <a:p>
            <a:pPr algn="l"/>
            <a:r>
              <a:rPr lang="sv-SE" i="1" dirty="0"/>
              <a:t>Emma Ljungwald</a:t>
            </a:r>
          </a:p>
          <a:p>
            <a:pPr algn="l"/>
            <a:r>
              <a:rPr lang="sv-SE" i="1" dirty="0"/>
              <a:t>Sandra Sundin</a:t>
            </a:r>
          </a:p>
        </p:txBody>
      </p:sp>
    </p:spTree>
    <p:extLst>
      <p:ext uri="{BB962C8B-B14F-4D97-AF65-F5344CB8AC3E}">
        <p14:creationId xmlns:p14="http://schemas.microsoft.com/office/powerpoint/2010/main" val="62834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E675B6-7800-8A15-AC68-B93DD9DE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sv-SE" dirty="0"/>
              <a:t> Säsongen 2026-P19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B88DE4E-CAB1-A78D-3FE9-F09EF812B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270000"/>
            <a:ext cx="4998720" cy="45990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7" name="Platshållare för innehåll 6" descr="En bild som visar Spel och sporter inomhus, boll, Spel, inomhus&#10;&#10;AI-genererat innehåll kan vara felaktigt.">
            <a:extLst>
              <a:ext uri="{FF2B5EF4-FFF2-40B4-BE49-F238E27FC236}">
                <a16:creationId xmlns:a16="http://schemas.microsoft.com/office/drawing/2014/main" id="{F0DE4D3D-B659-7056-FA5C-E9EDEEDC54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1" r="-2" b="28455"/>
          <a:stretch/>
        </p:blipFill>
        <p:spPr>
          <a:xfrm>
            <a:off x="6515944" y="2120900"/>
            <a:ext cx="4639736" cy="3748194"/>
          </a:xfrm>
          <a:noFill/>
        </p:spPr>
      </p:pic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3B915D8-9016-74BA-AA8C-63011051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6EFBF10-9DAE-49A8-AD3F-84D981C469B0}" type="datetime1">
              <a:rPr lang="sv-SE" smtClean="0"/>
              <a:pPr rtl="0">
                <a:spcAft>
                  <a:spcPts val="600"/>
                </a:spcAft>
              </a:pPr>
              <a:t>2026-04-13</a:t>
            </a:fld>
            <a:endParaRPr lang="en-US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DA7D9AF-2CBC-C97B-9DF5-C2FCB4BDDE65}"/>
              </a:ext>
            </a:extLst>
          </p:cNvPr>
          <p:cNvSpPr txBox="1"/>
          <p:nvPr/>
        </p:nvSpPr>
        <p:spPr>
          <a:xfrm>
            <a:off x="664235" y="2120900"/>
            <a:ext cx="50118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3mot3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Träningstider:</a:t>
            </a:r>
          </a:p>
          <a:p>
            <a:pPr algn="l"/>
            <a:r>
              <a:rPr lang="sv-SE" dirty="0"/>
              <a:t>Måndagar 18.00-19.00 plan u4</a:t>
            </a:r>
          </a:p>
          <a:p>
            <a:pPr algn="l"/>
            <a:r>
              <a:rPr lang="sv-SE" dirty="0"/>
              <a:t>Onsdagar 17.00-18.00 plan u5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Kickoff och föräldraföreläsning RF-SISU 4/5 kl 17-18</a:t>
            </a:r>
          </a:p>
          <a:p>
            <a:pPr algn="l"/>
            <a:r>
              <a:rPr lang="sv-SE" dirty="0"/>
              <a:t>Sammandrag Skiljebo SK 31/5 3lag</a:t>
            </a:r>
          </a:p>
          <a:p>
            <a:pPr algn="l"/>
            <a:r>
              <a:rPr lang="sv-SE" dirty="0" err="1"/>
              <a:t>Aroscupen</a:t>
            </a:r>
            <a:r>
              <a:rPr lang="sv-SE" dirty="0"/>
              <a:t> 14/6 3lag</a:t>
            </a:r>
          </a:p>
          <a:p>
            <a:pPr algn="l"/>
            <a:r>
              <a:rPr lang="sv-SE" dirty="0" err="1"/>
              <a:t>Fotbollensdag</a:t>
            </a:r>
            <a:r>
              <a:rPr lang="sv-SE" dirty="0"/>
              <a:t> (aug)</a:t>
            </a:r>
          </a:p>
          <a:p>
            <a:pPr algn="l"/>
            <a:r>
              <a:rPr lang="sv-SE" dirty="0" err="1"/>
              <a:t>Höstpoolspel</a:t>
            </a:r>
            <a:r>
              <a:rPr lang="sv-SE" dirty="0"/>
              <a:t> 5mot5</a:t>
            </a:r>
          </a:p>
          <a:p>
            <a:pPr algn="l"/>
            <a:endParaRPr lang="sv-SE" dirty="0"/>
          </a:p>
          <a:p>
            <a:pPr algn="l"/>
            <a:r>
              <a:rPr lang="sv-SE" dirty="0"/>
              <a:t>Just nu 30 barn</a:t>
            </a:r>
          </a:p>
          <a:p>
            <a:pPr algn="l"/>
            <a:r>
              <a:rPr lang="sv-SE" dirty="0"/>
              <a:t>Maxtak i laget 40 st aktiva 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321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E9AF9-8B7B-4311-7C7B-473EE559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Bemanning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080CB5-547B-950A-9810-CB97B6772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Bingokiosk </a:t>
            </a:r>
            <a:r>
              <a:rPr lang="sv-SE" dirty="0" err="1"/>
              <a:t>Klinta</a:t>
            </a:r>
            <a:r>
              <a:rPr lang="sv-SE" dirty="0"/>
              <a:t> 1pass</a:t>
            </a:r>
          </a:p>
          <a:p>
            <a:r>
              <a:rPr lang="sv-SE" dirty="0"/>
              <a:t>Städning av Ullviliden 2veckor (måndag &amp; fredag)</a:t>
            </a:r>
          </a:p>
          <a:p>
            <a:r>
              <a:rPr lang="sv-SE" dirty="0" err="1"/>
              <a:t>Aroscupen</a:t>
            </a:r>
            <a:r>
              <a:rPr lang="sv-SE" dirty="0"/>
              <a:t> </a:t>
            </a:r>
            <a:r>
              <a:rPr lang="sv-SE"/>
              <a:t>Boendevärd Irstaskolan </a:t>
            </a:r>
            <a:endParaRPr lang="sv-SE" dirty="0"/>
          </a:p>
          <a:p>
            <a:r>
              <a:rPr lang="sv-SE" dirty="0" err="1"/>
              <a:t>Aroscupen</a:t>
            </a:r>
            <a:r>
              <a:rPr lang="sv-SE" dirty="0"/>
              <a:t> kontaktperson roll att fylla </a:t>
            </a:r>
          </a:p>
          <a:p>
            <a:r>
              <a:rPr lang="sv-SE" dirty="0"/>
              <a:t>Föräldrar med roller i laget ska under högsta möjliga mån inte tilldelas fler uppdrag.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CFB766-F5B6-C178-3959-10A4DCD3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6122F7-A223-4841-B71E-69B17F6345A6}" type="datetime1">
              <a:rPr lang="sv-SE" smtClean="0"/>
              <a:t>2026-04-13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6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FBFEB4-9563-F8A3-E302-A7F8857B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F7CFBD-42F1-B11E-2F66-CB45DC56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Lagkassa just nu 5495kr (</a:t>
            </a:r>
            <a:r>
              <a:rPr lang="sv-SE" dirty="0" err="1"/>
              <a:t>swishkontot</a:t>
            </a:r>
            <a:r>
              <a:rPr lang="sv-SE" dirty="0"/>
              <a:t> har registrerats under fel namn men är vårat står f19)</a:t>
            </a:r>
          </a:p>
          <a:p>
            <a:r>
              <a:rPr lang="sv-SE" dirty="0"/>
              <a:t>Försäljning Carlström korvpaket –sista datum för rapportering 22/4 -sista datum för Swish till lagkontot 30/4 – leverans datum 6/5</a:t>
            </a:r>
          </a:p>
          <a:p>
            <a:r>
              <a:rPr lang="sv-SE" dirty="0"/>
              <a:t>- Aroscupen 500kr/lag (betalt)</a:t>
            </a:r>
          </a:p>
          <a:p>
            <a:r>
              <a:rPr lang="sv-SE" dirty="0"/>
              <a:t>- sponsrade ledartröjor</a:t>
            </a:r>
          </a:p>
          <a:p>
            <a:r>
              <a:rPr lang="sv-SE" dirty="0"/>
              <a:t>- sommar och höstavslutning </a:t>
            </a:r>
          </a:p>
          <a:p>
            <a:r>
              <a:rPr lang="sv-SE" dirty="0"/>
              <a:t>- </a:t>
            </a:r>
            <a:r>
              <a:rPr lang="sv-SE" dirty="0" err="1"/>
              <a:t>påfyllnad</a:t>
            </a:r>
            <a:r>
              <a:rPr lang="sv-SE" dirty="0"/>
              <a:t> av sjukvårdsväska </a:t>
            </a:r>
          </a:p>
          <a:p>
            <a:r>
              <a:rPr lang="sv-SE" dirty="0"/>
              <a:t>- cuptält, lagbänk, träningsmaterial ?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63744B-DCC2-1F0D-A12A-2D5F87D4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6122F7-A223-4841-B71E-69B17F6345A6}" type="datetime1">
              <a:rPr lang="sv-SE" smtClean="0"/>
              <a:t>2026-04-13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0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Matchtröja lånar vi av klubben. Dessa kommer att vara personliga och ska återlämnas efter säsongen, annars blir man ersättningsskyldig.</a:t>
            </a:r>
          </a:p>
          <a:p>
            <a:r>
              <a:rPr lang="sv-SE" b="0" i="0" dirty="0">
                <a:effectLst/>
                <a:latin typeface="UICTFontTextStyleBody"/>
              </a:rPr>
              <a:t>Ingen ny sponsring av tränings </a:t>
            </a:r>
            <a:r>
              <a:rPr lang="sv-SE" b="0" i="0" dirty="0" err="1">
                <a:effectLst/>
                <a:latin typeface="UICTFontTextStyleBody"/>
              </a:rPr>
              <a:t>t-shirt</a:t>
            </a:r>
            <a:r>
              <a:rPr lang="sv-SE" b="0" i="0" dirty="0">
                <a:effectLst/>
                <a:latin typeface="UICTFontTextStyleBody"/>
              </a:rPr>
              <a:t> shorts </a:t>
            </a:r>
            <a:r>
              <a:rPr lang="sv-SE" dirty="0">
                <a:latin typeface="UICTFontTextStyleBody"/>
              </a:rPr>
              <a:t>och strumpor </a:t>
            </a:r>
            <a:r>
              <a:rPr lang="sv-SE" b="0" i="0" dirty="0">
                <a:effectLst/>
                <a:latin typeface="UICTFontTextStyleBody"/>
              </a:rPr>
              <a:t>men det går att köpa på Intersport teams avdelning. Man ska då hålla sig till Irsta </a:t>
            </a:r>
            <a:r>
              <a:rPr lang="sv-SE" dirty="0">
                <a:latin typeface="UICTFontTextStyleBody"/>
              </a:rPr>
              <a:t>IFs </a:t>
            </a:r>
            <a:r>
              <a:rPr lang="sv-SE" b="0" i="0" dirty="0">
                <a:effectLst/>
                <a:latin typeface="UICTFontTextStyleBody"/>
              </a:rPr>
              <a:t>egna profil.</a:t>
            </a:r>
          </a:p>
          <a:p>
            <a:r>
              <a:rPr lang="sv-SE" b="0" i="0" dirty="0">
                <a:effectLst/>
                <a:latin typeface="UICTFontTextStyleBody"/>
              </a:rPr>
              <a:t>I år lånar vi även bollar, västar och konor av klubben. </a:t>
            </a:r>
          </a:p>
          <a:p>
            <a:endParaRPr lang="sv-SE" dirty="0">
              <a:effectLst/>
              <a:latin typeface=".AppleSystemUIFont"/>
            </a:endParaRPr>
          </a:p>
          <a:p>
            <a:endParaRPr lang="sv-SE" dirty="0"/>
          </a:p>
          <a:p>
            <a:pPr>
              <a:buFontTx/>
              <a:buChar char="-"/>
            </a:pPr>
            <a:endParaRPr lang="sv-SE" dirty="0"/>
          </a:p>
          <a:p>
            <a:pPr>
              <a:buNone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90750" y="-4094897"/>
            <a:ext cx="7867650" cy="5083805"/>
          </a:xfrm>
        </p:spPr>
        <p:txBody>
          <a:bodyPr/>
          <a:lstStyle/>
          <a:p>
            <a:r>
              <a:rPr lang="sv-SE" dirty="0"/>
              <a:t>Material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EA4FC-4A1E-DD9A-F1FB-BB5B1248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Föreningsnyheter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2BC18D-3F73-E20B-5D3B-E0BF131A0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Samarbete med Kopparhälsan</a:t>
            </a:r>
          </a:p>
          <a:p>
            <a:r>
              <a:rPr lang="sv-SE" dirty="0"/>
              <a:t>Konstgräsplan i Gäddeholm </a:t>
            </a:r>
          </a:p>
          <a:p>
            <a:r>
              <a:rPr lang="sv-SE" dirty="0"/>
              <a:t>Anställt Jesper </a:t>
            </a:r>
            <a:r>
              <a:rPr lang="sv-SE" dirty="0" err="1"/>
              <a:t>Wigardt</a:t>
            </a:r>
            <a:r>
              <a:rPr lang="sv-SE" dirty="0"/>
              <a:t> på halvtid (kansliet)</a:t>
            </a:r>
          </a:p>
          <a:p>
            <a:r>
              <a:rPr lang="sv-SE" dirty="0" err="1"/>
              <a:t>Irsta</a:t>
            </a:r>
            <a:r>
              <a:rPr lang="sv-SE" dirty="0"/>
              <a:t> IF är nu uppkopplade till Fritidskortet mer info finns på </a:t>
            </a:r>
            <a:r>
              <a:rPr lang="sv-SE" dirty="0" err="1"/>
              <a:t>Irsta</a:t>
            </a:r>
            <a:r>
              <a:rPr lang="sv-SE" dirty="0"/>
              <a:t> IF egen </a:t>
            </a:r>
            <a:r>
              <a:rPr lang="sv-SE" dirty="0" err="1"/>
              <a:t>lagetsida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BE9567-F466-ABAC-590B-8176E338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6122F7-A223-4841-B71E-69B17F6345A6}" type="datetime1">
              <a:rPr lang="sv-SE" smtClean="0"/>
              <a:t>2026-04-13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8767D2-0920-79ED-FA02-BF80945C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46037"/>
            <a:ext cx="10058400" cy="1450757"/>
          </a:xfrm>
        </p:spPr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A63E15-CCAF-8C5D-FBDA-03CD6483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2054225"/>
            <a:ext cx="6681470" cy="3946525"/>
          </a:xfrm>
        </p:spPr>
        <p:txBody>
          <a:bodyPr>
            <a:normAutofit/>
          </a:bodyPr>
          <a:lstStyle/>
          <a:p>
            <a:r>
              <a:rPr lang="sv-SE" dirty="0"/>
              <a:t>-Reservplan vid stängda planer på </a:t>
            </a:r>
            <a:r>
              <a:rPr lang="sv-SE" dirty="0" err="1"/>
              <a:t>Ullviliden</a:t>
            </a:r>
            <a:r>
              <a:rPr lang="sv-SE" dirty="0"/>
              <a:t>. (Rocklunda, </a:t>
            </a:r>
            <a:r>
              <a:rPr lang="sv-SE" dirty="0" err="1"/>
              <a:t>Irstaskolans</a:t>
            </a:r>
            <a:r>
              <a:rPr lang="sv-SE" dirty="0"/>
              <a:t> grusplan, gräsytor vid lekplatser)</a:t>
            </a:r>
          </a:p>
          <a:p>
            <a:r>
              <a:rPr lang="sv-SE" dirty="0"/>
              <a:t>-All kommunikation sker via appen laget.se Ladda ner den!!</a:t>
            </a:r>
          </a:p>
          <a:p>
            <a:r>
              <a:rPr lang="sv-SE" dirty="0"/>
              <a:t>-Viktigt att svara på ALLA kallelser. Man kan ändra sitt svar ända till träningen startar.</a:t>
            </a:r>
          </a:p>
          <a:p>
            <a:r>
              <a:rPr lang="sv-SE" dirty="0"/>
              <a:t>-Alla dokument kommer ligga under dokument på laget.se</a:t>
            </a:r>
          </a:p>
          <a:p>
            <a:r>
              <a:rPr lang="sv-SE" dirty="0"/>
              <a:t>-Telefonnummer till föräldrar i laget ligger under ”Kontaktbok”</a:t>
            </a:r>
          </a:p>
          <a:p>
            <a:r>
              <a:rPr lang="sv-SE" dirty="0"/>
              <a:t>-Vill någon ha en kort genomgång </a:t>
            </a:r>
            <a:r>
              <a:rPr lang="sv-SE"/>
              <a:t>av laget.se ? 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F86831-B058-9489-3999-99616711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6122F7-A223-4841-B71E-69B17F6345A6}" type="datetime1">
              <a:rPr lang="sv-SE" smtClean="0"/>
              <a:t>2026-04-13</a:t>
            </a:fld>
            <a:endParaRPr lang="en-US" dirty="0"/>
          </a:p>
        </p:txBody>
      </p:sp>
      <p:sp>
        <p:nvSpPr>
          <p:cNvPr id="7" name="Platshållare för innehåll 1">
            <a:extLst>
              <a:ext uri="{FF2B5EF4-FFF2-40B4-BE49-F238E27FC236}">
                <a16:creationId xmlns:a16="http://schemas.microsoft.com/office/drawing/2014/main" id="{48D799E6-EB29-4489-F833-2859FFBAC592}"/>
              </a:ext>
            </a:extLst>
          </p:cNvPr>
          <p:cNvSpPr>
            <a:spLocks noGrp="1"/>
          </p:cNvSpPr>
          <p:nvPr/>
        </p:nvSpPr>
        <p:spPr>
          <a:xfrm>
            <a:off x="1981200" y="3429000"/>
            <a:ext cx="5416550" cy="226298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32196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70_TF56160789" id="{610E5D4D-6B7D-4B53-B326-89F06DCE705D}" vid="{88E9E427-61F1-4993-AA0D-861A0B8D1E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{A496E9C1-1212-4F55-A7A7-6E8B592ED045}tf56160789_win32</Template>
  <TotalTime>254</TotalTime>
  <Words>380</Words>
  <Application>Microsoft Office PowerPoint</Application>
  <PresentationFormat>Bredbild</PresentationFormat>
  <Paragraphs>70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1_RetrospectVTI</vt:lpstr>
      <vt:lpstr>Föräldramöte P-19</vt:lpstr>
      <vt:lpstr>Agenda</vt:lpstr>
      <vt:lpstr>Presentation</vt:lpstr>
      <vt:lpstr> Säsongen 2026-P19</vt:lpstr>
      <vt:lpstr>Bemanning </vt:lpstr>
      <vt:lpstr>Ekonomi</vt:lpstr>
      <vt:lpstr>Material</vt:lpstr>
      <vt:lpstr>Föreningsnyheter 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P-19</dc:title>
  <dc:creator>Erik Wallander</dc:creator>
  <cp:lastModifiedBy>Johanna Antonsson</cp:lastModifiedBy>
  <cp:revision>23</cp:revision>
  <dcterms:created xsi:type="dcterms:W3CDTF">2025-02-05T09:11:38Z</dcterms:created>
  <dcterms:modified xsi:type="dcterms:W3CDTF">2026-04-13T08:10:31Z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e2e21f-ba38-47f5-86e1-7dbafa022b88_Enabled">
    <vt:lpwstr>true</vt:lpwstr>
  </property>
  <property fmtid="{D5CDD505-2E9C-101B-9397-08002B2CF9AE}" pid="3" name="MSIP_Label_c4e2e21f-ba38-47f5-86e1-7dbafa022b88_SetDate">
    <vt:lpwstr>2025-03-02T17:09:22Z</vt:lpwstr>
  </property>
  <property fmtid="{D5CDD505-2E9C-101B-9397-08002B2CF9AE}" pid="4" name="MSIP_Label_c4e2e21f-ba38-47f5-86e1-7dbafa022b88_Method">
    <vt:lpwstr>Standard</vt:lpwstr>
  </property>
  <property fmtid="{D5CDD505-2E9C-101B-9397-08002B2CF9AE}" pid="5" name="MSIP_Label_c4e2e21f-ba38-47f5-86e1-7dbafa022b88_Name">
    <vt:lpwstr>IT känslig information</vt:lpwstr>
  </property>
  <property fmtid="{D5CDD505-2E9C-101B-9397-08002B2CF9AE}" pid="6" name="MSIP_Label_c4e2e21f-ba38-47f5-86e1-7dbafa022b88_SiteId">
    <vt:lpwstr>16369150-cf1d-42d5-be1b-e44a19cf731c</vt:lpwstr>
  </property>
  <property fmtid="{D5CDD505-2E9C-101B-9397-08002B2CF9AE}" pid="7" name="MSIP_Label_c4e2e21f-ba38-47f5-86e1-7dbafa022b88_ActionId">
    <vt:lpwstr>3ede9f9b-4538-4653-bcf5-3c428f339578</vt:lpwstr>
  </property>
  <property fmtid="{D5CDD505-2E9C-101B-9397-08002B2CF9AE}" pid="8" name="MSIP_Label_c4e2e21f-ba38-47f5-86e1-7dbafa022b88_ContentBits">
    <vt:lpwstr>0</vt:lpwstr>
  </property>
</Properties>
</file>