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83" r:id="rId6"/>
    <p:sldId id="268" r:id="rId7"/>
    <p:sldId id="267" r:id="rId8"/>
    <p:sldId id="263" r:id="rId9"/>
    <p:sldId id="269" r:id="rId10"/>
    <p:sldId id="262" r:id="rId11"/>
    <p:sldId id="265" r:id="rId12"/>
    <p:sldId id="277" r:id="rId13"/>
    <p:sldId id="258" r:id="rId14"/>
    <p:sldId id="271" r:id="rId15"/>
    <p:sldId id="260" r:id="rId16"/>
    <p:sldId id="279" r:id="rId17"/>
    <p:sldId id="274" r:id="rId18"/>
    <p:sldId id="275" r:id="rId19"/>
    <p:sldId id="276" r:id="rId20"/>
    <p:sldId id="272" r:id="rId21"/>
    <p:sldId id="280" r:id="rId22"/>
    <p:sldId id="281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E87D4-477E-4E51-021D-9F6E363D1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B4B9BB-B1C5-55F2-9F56-44CD7C94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C5A808-0A56-D005-ABC5-E83579F3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0AF2A7-5E28-D0F5-0B88-E3FC6F84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EF41EB-BCEA-8A12-2B59-A1C7E55A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68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8B50D4-969C-8392-26EC-0784D66F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EEADAD-0E65-A395-191C-4107F6407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60123E-C5A4-6799-252F-30AD10C6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5BF7CB-DD6E-7838-F830-8015D0FC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955331-98E0-1DB9-539F-18AC123D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07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3ED38C4-E130-A414-C423-A1E217B02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EDCB40-7796-B5D1-0916-611345561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9F3389-A344-5B49-A7B2-1766048B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42D3D5-5566-D2E8-49B8-4E592445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EEDB08-8512-D51E-FA0A-0C7E2BDE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91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E672E-3526-1DF3-73A0-F7EBCB80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0FD548-856B-3790-BFD9-FBA4B291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986F10-0B79-20A0-86D0-A913A568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C32599-1FDE-AD53-0077-5983BB59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AAEE7D-5D35-41A9-1710-A59C656C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4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AFE41-948C-A65D-5C5C-08C79950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902831-7935-E113-3D2E-74CEBBF16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096DD6-9D2B-7EA8-0F49-ABE8FAA6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A65F24-97B7-8B83-F48F-99AE6B16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A63F30-4B50-A914-D225-21ECDABA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07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93B008-ED0B-B768-117A-FFAD6191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A3A7D8-A834-2E72-AF9E-E3694C51D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A24BDB-D563-04C9-3629-983E48457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8ABD3D-E9B4-DA73-F889-6FAFB7B5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4E1B83-8E3B-0718-FEF4-07BC4C11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0E83F6-EC2B-1289-ED51-63379BC7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17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86EDC-CC73-3602-2533-F41F58E1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356715-BA61-FDD3-0A86-1FF516E8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5CF28B-B498-5C69-7A95-D422AC6C4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3C5A17-5F37-91A0-F7EA-46B617FD5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D19E837-CD87-0944-6742-D4A577FDF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9EB4B1A-494F-689A-49C0-BAE086A8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E3A274E-3CB4-8398-7DFD-9AF3D227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7072B1-3125-1970-9C9A-A5855F56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88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CB0EB2-4FA6-D5AC-8C90-35BC3AFE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D56807-866E-2ABB-DBF4-973007FE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6BC1C3-9E03-A0BF-21DF-6BC4B7F0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B9790A-2F7F-3898-AFE4-EF9E4B75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5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2C20CAE-4C50-D9C7-2014-1BDFA821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9555ECB-CBB0-6F0B-3508-3F857C75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B798B9-C3FA-A65E-E543-254C5886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6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044AD-3E2D-5B16-4BF9-887AADEF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7E70B0-6906-BD64-7369-3B9DC9BB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A46FB8-C473-A40B-D933-3D7AA6AD7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9979363-1DE9-D4C0-7E13-57E7DF2A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620CF9-C67D-9894-F30E-B94024F6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B839C8-D6E2-CB57-5ECE-10047E03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BB307-48F1-A543-5966-AFE79219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CE31EAB-60E3-E13A-3AFC-56D241956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D80BC2-AE0C-4F79-14A4-006322574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A8E3CB1-0FD6-8129-1CA9-77246D2F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EBA26C-2874-89D4-7D69-CB5A5E9B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CED852-AD5D-5526-4B59-9D3FCE49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86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4D4C38D-B8CA-B803-8FAA-1A16E609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D8D218-38DA-C728-6EB6-57861CF4E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25DE4E-76E6-B3BC-B9ED-C564CC0E4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5602-1595-4B61-B3EA-9F7670E517DA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9AE398-38BA-6BCD-2E48-F13944328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015E78-79DC-1476-6212-A8F26D5D6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1B51-27CC-482D-B227-17713DCD4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0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F880A3-5804-71E9-1F7F-88F05715A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" r="2564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2B125A-C052-82A2-1D89-1F75E847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922155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800" dirty="0">
                <a:solidFill>
                  <a:schemeClr val="bg1"/>
                </a:solidFill>
              </a:rPr>
              <a:t>Ledarmöte</a:t>
            </a:r>
            <a:br>
              <a:rPr lang="sv-SE" sz="4800" dirty="0">
                <a:solidFill>
                  <a:schemeClr val="bg1"/>
                </a:solidFill>
              </a:rPr>
            </a:br>
            <a:r>
              <a:rPr lang="sv-SE" sz="4800" dirty="0">
                <a:solidFill>
                  <a:schemeClr val="bg1"/>
                </a:solidFill>
              </a:rPr>
              <a:t>Irsta IF </a:t>
            </a:r>
            <a:br>
              <a:rPr lang="sv-SE" sz="4800" dirty="0">
                <a:solidFill>
                  <a:schemeClr val="bg1"/>
                </a:solidFill>
              </a:rPr>
            </a:br>
            <a:r>
              <a:rPr lang="sv-SE" sz="4800" dirty="0">
                <a:solidFill>
                  <a:schemeClr val="bg1"/>
                </a:solidFill>
              </a:rPr>
              <a:t>barn och ungdom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0DF934-F80C-E68D-C8A6-14EB0C056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sv-SE" sz="2000" dirty="0">
                <a:solidFill>
                  <a:schemeClr val="bg1"/>
                </a:solidFill>
              </a:rPr>
              <a:t>2023-11-06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3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91" y="669925"/>
            <a:ext cx="6821034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Samarbeten mellan lagen för att lyckas med SvFF:s vision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AF6DC26-8F0D-9FF1-F1D1-56383E105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92" y="2550220"/>
            <a:ext cx="7243216" cy="30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Workshop 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2CE2-6099-EB5D-1858-F4B40E8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Ris och ros…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bg1"/>
                </a:solidFill>
              </a:rPr>
              <a:t>	Vad är styrkan med Irsta IF?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dirty="0">
                <a:solidFill>
                  <a:schemeClr val="bg1"/>
                </a:solidFill>
              </a:rPr>
              <a:t>	Vad behöver utvecklas i Irsta IF?</a:t>
            </a: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Hur utvecklar vi ungdomssidan i Irsta IF?</a:t>
            </a:r>
          </a:p>
          <a:p>
            <a:r>
              <a:rPr lang="sv-SE" sz="2000" dirty="0">
                <a:solidFill>
                  <a:schemeClr val="bg1"/>
                </a:solidFill>
              </a:rPr>
              <a:t>Vad behöver ni ledare för stöd från föreningen?</a:t>
            </a:r>
          </a:p>
          <a:p>
            <a:r>
              <a:rPr lang="sv-SE" sz="2000" dirty="0">
                <a:solidFill>
                  <a:schemeClr val="bg1"/>
                </a:solidFill>
              </a:rPr>
              <a:t>Hur lever vi upp till mottot: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i="1" dirty="0">
                <a:solidFill>
                  <a:schemeClr val="bg1"/>
                </a:solidFill>
              </a:rPr>
              <a:t>så många som möjligt, så länge som möjligt, så bra som möjligt?</a:t>
            </a: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Del 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2CE2-6099-EB5D-1858-F4B40E8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8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" y="643180"/>
            <a:ext cx="6277824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Medlemsmöte våren 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2CE2-6099-EB5D-1858-F4B40E8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sv-SE" sz="2200" dirty="0">
                <a:solidFill>
                  <a:schemeClr val="bg1"/>
                </a:solidFill>
              </a:rPr>
              <a:t>Ca 20-30 personer närvarade</a:t>
            </a:r>
          </a:p>
          <a:p>
            <a:r>
              <a:rPr lang="sv-SE" sz="2200" dirty="0">
                <a:solidFill>
                  <a:schemeClr val="bg1"/>
                </a:solidFill>
              </a:rPr>
              <a:t>Styrelsen informerade om läget</a:t>
            </a:r>
          </a:p>
          <a:p>
            <a:r>
              <a:rPr lang="sv-SE" sz="2200" dirty="0">
                <a:solidFill>
                  <a:schemeClr val="bg1"/>
                </a:solidFill>
              </a:rPr>
              <a:t>Efterfrågade hjälp i styrelsen och i förening</a:t>
            </a:r>
          </a:p>
          <a:p>
            <a:r>
              <a:rPr lang="sv-SE" sz="2200" dirty="0">
                <a:solidFill>
                  <a:schemeClr val="bg1"/>
                </a:solidFill>
              </a:rPr>
              <a:t>1 sekreterare rekryterades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162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Styrelsen Irsta IF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30D6FA6-DE8A-4652-293B-FAB5311E4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0184" y="215392"/>
            <a:ext cx="4723616" cy="6427216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DABE6ED-C8CA-F865-8CF0-DB0DEDC371B5}"/>
              </a:ext>
            </a:extLst>
          </p:cNvPr>
          <p:cNvSpPr txBox="1"/>
          <p:nvPr/>
        </p:nvSpPr>
        <p:spPr>
          <a:xfrm>
            <a:off x="10320950" y="3287783"/>
            <a:ext cx="1871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B050"/>
                </a:solidFill>
              </a:rPr>
              <a:t>Therese Ekblad?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A00D7E7-E0E6-4C5B-7D07-812B59DDF245}"/>
              </a:ext>
            </a:extLst>
          </p:cNvPr>
          <p:cNvSpPr txBox="1"/>
          <p:nvPr/>
        </p:nvSpPr>
        <p:spPr>
          <a:xfrm>
            <a:off x="10209668" y="4347538"/>
            <a:ext cx="145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00B050"/>
                </a:solidFill>
              </a:rPr>
              <a:t>Magnus Hult</a:t>
            </a:r>
          </a:p>
        </p:txBody>
      </p:sp>
    </p:spTree>
    <p:extLst>
      <p:ext uri="{BB962C8B-B14F-4D97-AF65-F5344CB8AC3E}">
        <p14:creationId xmlns:p14="http://schemas.microsoft.com/office/powerpoint/2010/main" val="209020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541"/>
            <a:ext cx="468270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Ungdomssektionen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1AAF92-F5BA-C06A-B26A-9B7A3168E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007"/>
            <a:ext cx="10515600" cy="380495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Väldigt viktig funktion för att ungdomslagens verksamhet ska fungera</a:t>
            </a:r>
          </a:p>
          <a:p>
            <a:r>
              <a:rPr lang="sv-SE" dirty="0">
                <a:solidFill>
                  <a:schemeClr val="bg1"/>
                </a:solidFill>
              </a:rPr>
              <a:t>Tidigare representanter har avslutat sina uppdrag</a:t>
            </a:r>
          </a:p>
          <a:p>
            <a:r>
              <a:rPr lang="sv-SE" dirty="0">
                <a:solidFill>
                  <a:schemeClr val="bg1"/>
                </a:solidFill>
              </a:rPr>
              <a:t>Mycket stora utmaningar framöver om denna sektion inte fungerar</a:t>
            </a:r>
          </a:p>
          <a:p>
            <a:r>
              <a:rPr lang="sv-SE" dirty="0">
                <a:solidFill>
                  <a:schemeClr val="bg1"/>
                </a:solidFill>
              </a:rPr>
              <a:t>Behöver skyndsamt rekryteras personer till ungdomssektionen</a:t>
            </a:r>
          </a:p>
        </p:txBody>
      </p:sp>
    </p:spTree>
    <p:extLst>
      <p:ext uri="{BB962C8B-B14F-4D97-AF65-F5344CB8AC3E}">
        <p14:creationId xmlns:p14="http://schemas.microsoft.com/office/powerpoint/2010/main" val="350323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541"/>
            <a:ext cx="468270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Ungdomssektionen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F7BE6D-9DF8-3AC1-6A4C-6E5FD0E4E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777" y="172427"/>
            <a:ext cx="10997698" cy="6570380"/>
          </a:xfrm>
        </p:spPr>
      </p:pic>
    </p:spTree>
    <p:extLst>
      <p:ext uri="{BB962C8B-B14F-4D97-AF65-F5344CB8AC3E}">
        <p14:creationId xmlns:p14="http://schemas.microsoft.com/office/powerpoint/2010/main" val="246875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522093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Föreningsfunktionärer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2CE2-6099-EB5D-1858-F4B40E8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6" y="2398957"/>
            <a:ext cx="10045959" cy="3526144"/>
          </a:xfrm>
        </p:spPr>
        <p:txBody>
          <a:bodyPr>
            <a:normAutofit/>
          </a:bodyPr>
          <a:lstStyle/>
          <a:p>
            <a:r>
              <a:rPr lang="sv-SE" sz="2200" dirty="0">
                <a:solidFill>
                  <a:schemeClr val="bg1"/>
                </a:solidFill>
              </a:rPr>
              <a:t>Irsta IF baseras på ideella krafter</a:t>
            </a:r>
          </a:p>
          <a:p>
            <a:r>
              <a:rPr lang="sv-SE" sz="2200" dirty="0">
                <a:solidFill>
                  <a:schemeClr val="bg1"/>
                </a:solidFill>
              </a:rPr>
              <a:t>Låga medlemsavgifter och träningsavgifter</a:t>
            </a:r>
          </a:p>
          <a:p>
            <a:r>
              <a:rPr lang="sv-SE" sz="2200" dirty="0">
                <a:solidFill>
                  <a:schemeClr val="bg1"/>
                </a:solidFill>
              </a:rPr>
              <a:t>Antalet medlemmar ökar – Irsta IF är en växande förening</a:t>
            </a:r>
          </a:p>
          <a:p>
            <a:r>
              <a:rPr lang="sv-SE" sz="2200" dirty="0">
                <a:solidFill>
                  <a:schemeClr val="bg1"/>
                </a:solidFill>
              </a:rPr>
              <a:t>En ideell verksamhet kräver engagemang från alla (styrelse, ledare, föräldrar, spelare)</a:t>
            </a:r>
          </a:p>
          <a:p>
            <a:r>
              <a:rPr lang="sv-SE" sz="2200" dirty="0">
                <a:solidFill>
                  <a:schemeClr val="bg1"/>
                </a:solidFill>
              </a:rPr>
              <a:t>Föreningsfunktionärer har varit ett försök att öka engagemanget och säkerställa att arbetet som krävs blir utfört</a:t>
            </a:r>
          </a:p>
          <a:p>
            <a:endParaRPr lang="sv-SE" sz="2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Föreningsfunktionärer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66D492D-C3B1-881F-DB6F-02D21ADC9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00" y="1556290"/>
            <a:ext cx="9516588" cy="502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4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Föreningsfunktionärer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48F0B55-479E-6576-097A-07328B51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69" y="1692647"/>
            <a:ext cx="10455250" cy="46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Innehåll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2CE2-6099-EB5D-1858-F4B40E8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260934"/>
            <a:ext cx="9406666" cy="4010465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Irsta IF och framtiden</a:t>
            </a:r>
          </a:p>
          <a:p>
            <a:r>
              <a:rPr lang="sv-SE" sz="2000" dirty="0">
                <a:solidFill>
                  <a:schemeClr val="bg1"/>
                </a:solidFill>
              </a:rPr>
              <a:t>Aktuella och prioriterade områden just nu</a:t>
            </a:r>
          </a:p>
          <a:p>
            <a:r>
              <a:rPr lang="sv-SE" sz="2000" dirty="0">
                <a:solidFill>
                  <a:schemeClr val="bg1"/>
                </a:solidFill>
              </a:rPr>
              <a:t>”Handboken” för Irsta IF</a:t>
            </a:r>
          </a:p>
          <a:p>
            <a:r>
              <a:rPr lang="sv-SE" sz="2000" dirty="0">
                <a:solidFill>
                  <a:schemeClr val="bg1"/>
                </a:solidFill>
              </a:rPr>
              <a:t>Ledarskapsutbildning</a:t>
            </a:r>
          </a:p>
          <a:p>
            <a:r>
              <a:rPr lang="sv-SE" sz="2000" dirty="0">
                <a:solidFill>
                  <a:schemeClr val="bg1"/>
                </a:solidFill>
              </a:rPr>
              <a:t>Samarbete mellan lagen</a:t>
            </a:r>
            <a:br>
              <a:rPr lang="sv-SE" sz="2000" dirty="0">
                <a:solidFill>
                  <a:schemeClr val="bg1"/>
                </a:solidFill>
              </a:rPr>
            </a:b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Styrelsen</a:t>
            </a:r>
          </a:p>
          <a:p>
            <a:r>
              <a:rPr lang="sv-SE" sz="2000" dirty="0">
                <a:solidFill>
                  <a:schemeClr val="bg1"/>
                </a:solidFill>
              </a:rPr>
              <a:t>Ungdomssektionen</a:t>
            </a:r>
          </a:p>
          <a:p>
            <a:r>
              <a:rPr lang="sv-SE" sz="2000" dirty="0">
                <a:solidFill>
                  <a:schemeClr val="bg1"/>
                </a:solidFill>
              </a:rPr>
              <a:t>Föreningsfunktionärer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Dialog/frågor/reflektioner/tankar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0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5541"/>
            <a:ext cx="6175075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Workshop 2 - rekrytering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464764-877F-32EE-9DB5-C1F76AB5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68"/>
            <a:ext cx="10515600" cy="4351338"/>
          </a:xfrm>
        </p:spPr>
        <p:txBody>
          <a:bodyPr/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Hur får vi Irsta IF att leva vidare?</a:t>
            </a:r>
          </a:p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Hur tycker ni som ledare att vi ska rekrytera till posterna som behöver fyllas? </a:t>
            </a:r>
          </a:p>
          <a:p>
            <a:pPr marL="0" indent="0">
              <a:buNone/>
            </a:pPr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Hur ska det ideella arbetet fortsätta? </a:t>
            </a:r>
          </a:p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Hur undviker vi att hamna i den här situationen igen?</a:t>
            </a:r>
          </a:p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Tips på att öka engagemanget bland föräldrar/anhöriga, ledare etc.</a:t>
            </a:r>
          </a:p>
          <a:p>
            <a:pPr marL="0" indent="0">
              <a:buNone/>
            </a:pP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2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4" y="643180"/>
            <a:ext cx="4949084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Sammanfattning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464764-877F-32EE-9DB5-C1F76AB5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68"/>
            <a:ext cx="10515600" cy="4351338"/>
          </a:xfrm>
        </p:spPr>
        <p:txBody>
          <a:bodyPr/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Vi behöver hjälpas åt!</a:t>
            </a:r>
          </a:p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Skyndsamt tillsätta personer som kan hjälpa till i föreningen. </a:t>
            </a:r>
          </a:p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Stort som smått är av betydelse.</a:t>
            </a:r>
          </a:p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Senast årsskiftet behöver platserna vara fyllda för att kunna bedriva kommande säsong. </a:t>
            </a:r>
          </a:p>
          <a:p>
            <a:pPr marL="0" indent="0">
              <a:buNone/>
            </a:pP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9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F880A3-5804-71E9-1F7F-88F05715A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" r="2564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2B125A-C052-82A2-1D89-1F75E847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922155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800" dirty="0">
                <a:solidFill>
                  <a:schemeClr val="bg1"/>
                </a:solidFill>
              </a:rPr>
              <a:t>Tack!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90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Handboken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51FAF80-7359-13C6-E1E8-B85CEDF2F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971" y="2262334"/>
            <a:ext cx="8344788" cy="4182774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724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Handboken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EED9426-FC00-F0EA-46A1-10A3EC42E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343032"/>
            <a:ext cx="7810500" cy="5335252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724"/>
            <a:ext cx="5811982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Handboken - uppdaterat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01A420-883F-11BA-4723-FE72528B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96" y="1416447"/>
            <a:ext cx="7392096" cy="53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5001883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Ledarskapsutbildning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2CE2-6099-EB5D-1858-F4B40E8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6" y="2916541"/>
            <a:ext cx="9588759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”Spelarna i svensk fotboll behöver och förtjänar kunniga och ansvarsfulla tränare som kan inspirera alla spelare till ett livslångt fotbollsintresse”</a:t>
            </a:r>
          </a:p>
          <a:p>
            <a:pPr marL="0" indent="0" algn="r">
              <a:buNone/>
            </a:pPr>
            <a:r>
              <a:rPr lang="sv-SE" sz="2000" dirty="0">
                <a:solidFill>
                  <a:schemeClr val="bg1"/>
                </a:solidFill>
              </a:rPr>
              <a:t>Svenska fotbollsförbundet</a:t>
            </a: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4958751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Ledarskapsutbildning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FA5275-BE43-8BD0-1D5F-CA8354921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86" y="2186481"/>
            <a:ext cx="8164064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522093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Ledarskapsutbildning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2CE2-6099-EB5D-1858-F4B40E8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sv-SE" sz="2200" dirty="0">
                <a:solidFill>
                  <a:schemeClr val="bg1"/>
                </a:solidFill>
              </a:rPr>
              <a:t>I Irsta IF är målet att alla ledare har rätt utbildningsnivå</a:t>
            </a:r>
          </a:p>
          <a:p>
            <a:r>
              <a:rPr lang="sv-SE" sz="2200" dirty="0">
                <a:solidFill>
                  <a:schemeClr val="bg1"/>
                </a:solidFill>
              </a:rPr>
              <a:t>Kravet är att minst 50% av ledargruppen har ”rätt” utbildning</a:t>
            </a:r>
          </a:p>
          <a:p>
            <a:r>
              <a:rPr lang="sv-SE" sz="2200" dirty="0">
                <a:solidFill>
                  <a:schemeClr val="bg1"/>
                </a:solidFill>
              </a:rPr>
              <a:t>Utbildningen bekostas av föreningen</a:t>
            </a:r>
          </a:p>
          <a:p>
            <a:r>
              <a:rPr lang="sv-SE" sz="2200" dirty="0">
                <a:solidFill>
                  <a:schemeClr val="bg1"/>
                </a:solidFill>
              </a:rPr>
              <a:t>Anmälan görs via Västmanlands fotbollsförbund</a:t>
            </a:r>
          </a:p>
          <a:p>
            <a:endParaRPr lang="sv-SE" sz="2200" dirty="0">
              <a:solidFill>
                <a:schemeClr val="bg1"/>
              </a:solidFill>
            </a:endParaRPr>
          </a:p>
          <a:p>
            <a:r>
              <a:rPr lang="sv-SE" sz="2200" dirty="0">
                <a:solidFill>
                  <a:schemeClr val="bg1"/>
                </a:solidFill>
              </a:rPr>
              <a:t>Inventering av utbildningsnivå i </a:t>
            </a:r>
            <a:r>
              <a:rPr lang="sv-SE" sz="2200" dirty="0" err="1">
                <a:solidFill>
                  <a:schemeClr val="bg1"/>
                </a:solidFill>
              </a:rPr>
              <a:t>ledartruppen</a:t>
            </a:r>
            <a:r>
              <a:rPr lang="sv-SE" sz="2200" dirty="0">
                <a:solidFill>
                  <a:schemeClr val="bg1"/>
                </a:solidFill>
              </a:rPr>
              <a:t>, årsvis?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7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C0D7F6-3846-2E86-1560-C687B9DD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5220936" cy="1325563"/>
          </a:xfrm>
        </p:spPr>
        <p:txBody>
          <a:bodyPr anchor="b">
            <a:normAutofit/>
          </a:bodyPr>
          <a:lstStyle/>
          <a:p>
            <a:pPr algn="r"/>
            <a:r>
              <a:rPr lang="sv-SE" dirty="0">
                <a:solidFill>
                  <a:schemeClr val="bg1"/>
                </a:solidFill>
              </a:rPr>
              <a:t>SvFF:s motto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5E2CE2-6099-EB5D-1858-F4B40E8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507" y="3291660"/>
            <a:ext cx="8682986" cy="27295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600" dirty="0">
                <a:solidFill>
                  <a:schemeClr val="bg1"/>
                </a:solidFill>
              </a:rPr>
              <a:t>Så många som möjligt, så länge som möjligt, så bra som möjligt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422</Words>
  <Application>Microsoft Office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Ledarmöte Irsta IF  barn och ungdom</vt:lpstr>
      <vt:lpstr>Innehåll</vt:lpstr>
      <vt:lpstr>Handboken</vt:lpstr>
      <vt:lpstr>Handboken</vt:lpstr>
      <vt:lpstr>Handboken - uppdaterat</vt:lpstr>
      <vt:lpstr>Ledarskapsutbildning</vt:lpstr>
      <vt:lpstr>Ledarskapsutbildning</vt:lpstr>
      <vt:lpstr>Ledarskapsutbildning</vt:lpstr>
      <vt:lpstr>SvFF:s motto</vt:lpstr>
      <vt:lpstr>Samarbeten mellan lagen för att lyckas med SvFF:s vision</vt:lpstr>
      <vt:lpstr>Workshop 1</vt:lpstr>
      <vt:lpstr>Del 2</vt:lpstr>
      <vt:lpstr>Medlemsmöte våren 2023</vt:lpstr>
      <vt:lpstr>Styrelsen Irsta IF</vt:lpstr>
      <vt:lpstr>Ungdomssektionen</vt:lpstr>
      <vt:lpstr>Ungdomssektionen</vt:lpstr>
      <vt:lpstr>Föreningsfunktionärer</vt:lpstr>
      <vt:lpstr>Föreningsfunktionärer</vt:lpstr>
      <vt:lpstr>Föreningsfunktionärer</vt:lpstr>
      <vt:lpstr>Workshop 2 - rekrytering</vt:lpstr>
      <vt:lpstr>Sammanfattning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Ledarmöte Irsta IF ungdom</dc:title>
  <dc:creator>Therese Ekblad</dc:creator>
  <cp:lastModifiedBy>Mattias Johansson</cp:lastModifiedBy>
  <cp:revision>15</cp:revision>
  <dcterms:created xsi:type="dcterms:W3CDTF">2023-10-30T20:19:07Z</dcterms:created>
  <dcterms:modified xsi:type="dcterms:W3CDTF">2023-11-08T14:57:01Z</dcterms:modified>
</cp:coreProperties>
</file>