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1CD66-53A7-7AAF-9281-367EF49DF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9FFAF7-692D-75BF-B127-ED2EE89979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F59BD-65E0-2402-2461-8167A5D86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21C24-0A8E-E9B9-8B1E-6F57CCDDC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0FEC3-5067-23B9-7107-CC0B5790A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812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F9CC5-E8F9-577D-3782-E8CCB549B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807C46-E3A9-0769-A766-9B6B11D0B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2A853-56A2-4E8A-CF16-967923F33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61C55-1329-D802-8C65-31B1E228E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C3A73-5F72-226B-BE38-6BBA3961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025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DC8B6B-FD69-7388-19CC-BDF77E1123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97CB07-5734-90BB-6C7E-A309C1372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3EA86-417E-B475-4A74-47E5DC12C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D6FA7-7E3B-83E2-3D64-F1C2563E3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8E7EC-BD7B-531F-1EF3-304D776A9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192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24CB2-1E04-28C3-9390-DCC32BD34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49119-C185-574D-33DB-65D19E8E1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CF655-752D-F822-137E-DF0B1F042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B6A8F-978E-8215-8A02-817307FC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82E3C-9DDF-104A-50A2-2BB2420A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4922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BE8B5-823B-165C-C206-E8F9B165F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217AA-7DD9-C016-E6B8-EF75F7865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C8B35-4CFB-99D3-570B-F41C2C9B7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AC3BA-52B1-01A6-844D-DD0FAF8CA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2832A-1CDC-7AC1-0706-26B7BBEFA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281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78A96-9AF5-5B40-29BF-38CA710E5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ABB83-23D6-8B73-4F56-07C2976A87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23CC1-0777-9439-9B71-66A9BDBCD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70BB3-733D-CA6E-F24E-11D8C9F65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CFB07-E073-765F-43C9-C2AD6DE75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528AB7-4B4F-8353-73F0-E99F23C43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1494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AF7E3-0A48-1AD1-A7D9-7F8E74D23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B0670-A222-062B-1DCF-8A14CC881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1811EC-780F-B89B-4E6F-6F2869C21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C858D0-7553-0FA0-2C04-42C70154E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41B64B-40E2-B747-E537-0F8A01ACA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4FF8EE-730B-7CB4-688D-3F08CA91B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593CCD-B6CE-5579-E193-A91ADD27E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19F337-85AB-D071-80E0-52D252586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212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D048E-F313-53BE-4EC1-7D2D799B9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DC285E-3CDD-B582-92F0-D82FC2C9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C5FF57-4ACE-55D1-330B-08DDC937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08B02D-E65B-0AE5-D95A-84C5CF844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6009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40AEB2-D8B3-73A7-9A31-49E9D2BE9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206EBE-8006-3AEE-8B17-3D1F863C0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88D55-DF17-7AB7-1811-B2534108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95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04757-58A9-5BE8-CA47-092819588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3806A-087D-FD68-19C0-BF080CF97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41EE39-D3C7-408F-7C3E-DA1481B20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79B97-AB00-FF09-7741-2CBCCFBDD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5B74D-8784-9148-1475-826783A80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C1DA54-D959-0A96-E2E9-DFA0324DE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547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92CC9-958A-9B13-FA4D-DB075ABD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3F1192-7147-09F2-A5B2-1B93D8CF95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9B458-5F86-954F-DB9D-5852E324F9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FB19C-8D70-DB63-AFF9-F8313516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C57086-1E9D-5D7A-78BD-6B3CD213E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9BDFC-75A6-6494-94C7-CB3B47313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2008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133D9D-4FAE-C328-D3DE-0F0C5FF31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208EC-055B-76DA-EF67-B8F31F3A1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03DBE-F035-FE4B-1C8D-CB87B33CAC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E4C1-EC83-44A4-B095-E568577218A8}" type="datetimeFigureOut">
              <a:rPr lang="sv-SE" smtClean="0"/>
              <a:t>2023-05-13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B0671-E397-6740-C90B-F7D877BFA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09563-CC29-BF16-C4B7-86764F243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D36D9-4DDF-4041-97FB-E0FEA15CDE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422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5C242E-86A3-FB84-EE0A-3309D89AA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1608" y="404281"/>
            <a:ext cx="1646063" cy="20057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EBD231-1BD7-F484-2D6D-2214A4BE5EB6}"/>
              </a:ext>
            </a:extLst>
          </p:cNvPr>
          <p:cNvSpPr txBox="1"/>
          <p:nvPr/>
        </p:nvSpPr>
        <p:spPr>
          <a:xfrm>
            <a:off x="2194560" y="2641600"/>
            <a:ext cx="58669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dirty="0"/>
              <a:t>Välkommen till informationsmöte 2023-05-04</a:t>
            </a:r>
          </a:p>
          <a:p>
            <a:pPr algn="ctr"/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154172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3BCA36F-8EA9-9DBB-B94C-7B74268113C6}"/>
              </a:ext>
            </a:extLst>
          </p:cNvPr>
          <p:cNvSpPr txBox="1"/>
          <p:nvPr/>
        </p:nvSpPr>
        <p:spPr>
          <a:xfrm>
            <a:off x="1290320" y="812800"/>
            <a:ext cx="38985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/>
              <a:t>Kris föreningsledare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FF76BE-8CE7-1CBF-8950-B59BDE51097C}"/>
              </a:ext>
            </a:extLst>
          </p:cNvPr>
          <p:cNvSpPr txBox="1"/>
          <p:nvPr/>
        </p:nvSpPr>
        <p:spPr>
          <a:xfrm>
            <a:off x="1290319" y="1758166"/>
            <a:ext cx="883475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000" dirty="0"/>
              <a:t>Bakgrund:</a:t>
            </a:r>
          </a:p>
          <a:p>
            <a:endParaRPr lang="sv-SE" sz="2000" dirty="0"/>
          </a:p>
          <a:p>
            <a:r>
              <a:rPr lang="sv-SE" sz="2000" dirty="0"/>
              <a:t>Under mars månad varje år genomför Irsta IF sitt årsmöte. I år skedde årsmötet den 7 mars.</a:t>
            </a:r>
          </a:p>
          <a:p>
            <a:r>
              <a:rPr lang="sv-SE" sz="2000" dirty="0"/>
              <a:t>Där avhandlades bland annat verksamhetsberättelse för det gångna året och budget/verksamhetsplan för kommande år.</a:t>
            </a:r>
          </a:p>
          <a:p>
            <a:endParaRPr lang="sv-SE" sz="2000" dirty="0"/>
          </a:p>
          <a:p>
            <a:r>
              <a:rPr lang="sv-SE" sz="2000" dirty="0"/>
              <a:t>Vid årsmötet förrättades också val till föreningens huvudstyrelse och sektioner.</a:t>
            </a:r>
          </a:p>
          <a:p>
            <a:r>
              <a:rPr lang="sv-SE" sz="2000" dirty="0"/>
              <a:t>Huvudstyrelsen skall bestå av ordförande samt fyra ledamöter och två suppleanter.</a:t>
            </a:r>
          </a:p>
          <a:p>
            <a:r>
              <a:rPr lang="sv-SE" sz="2000" dirty="0"/>
              <a:t>Ordförande väljs varje år och de ordinarie ledamöterna har saxade mandat på två år. Detta år skulle det väljas ordförande och två ordinarie ledamöter samt två suppleanter.</a:t>
            </a:r>
          </a:p>
          <a:p>
            <a:r>
              <a:rPr lang="sv-SE" sz="2000" dirty="0"/>
              <a:t>Styrelsens ledamöter ska vara beredda till olika ansvarsområden, tex sekreterare, vice ordförande, kassör etc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1956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A09C7B-2ADB-7B71-0A75-C4BF3391FF20}"/>
              </a:ext>
            </a:extLst>
          </p:cNvPr>
          <p:cNvSpPr txBox="1"/>
          <p:nvPr/>
        </p:nvSpPr>
        <p:spPr>
          <a:xfrm>
            <a:off x="1076324" y="1555314"/>
            <a:ext cx="943927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000" dirty="0"/>
              <a:t>Irsta IF är i grunden en välskött förening med stort fokus på ungdomsverksamhet och lokalt engagemang i </a:t>
            </a:r>
            <a:r>
              <a:rPr lang="sv-SE" sz="2000" dirty="0" err="1"/>
              <a:t>Ullvi</a:t>
            </a:r>
            <a:r>
              <a:rPr lang="sv-SE" sz="2000" dirty="0"/>
              <a:t>/Irsta området.  Föreningen har god ekonomi och är inte skuldbelagd.</a:t>
            </a:r>
          </a:p>
          <a:p>
            <a:endParaRPr lang="sv-SE" sz="2000" dirty="0"/>
          </a:p>
          <a:p>
            <a:r>
              <a:rPr lang="sv-SE" sz="2000" dirty="0"/>
              <a:t>Föreningen har historiskt haft olika idrotter och verksamheter.</a:t>
            </a:r>
          </a:p>
          <a:p>
            <a:r>
              <a:rPr lang="sv-SE" sz="2000" dirty="0"/>
              <a:t>Irsta IF har en mer än 100 årig historia och bedriver idag endast fotbollsverksamhet.</a:t>
            </a:r>
          </a:p>
          <a:p>
            <a:r>
              <a:rPr lang="sv-SE" sz="2000" dirty="0"/>
              <a:t>Föreningen är verksam i </a:t>
            </a:r>
            <a:r>
              <a:rPr lang="sv-SE" sz="2000" dirty="0" err="1"/>
              <a:t>Ullvi</a:t>
            </a:r>
            <a:r>
              <a:rPr lang="sv-SE" sz="2000" dirty="0"/>
              <a:t>/Irsta samhälle och har två anläggningar för fotbollsträning och matchspel. </a:t>
            </a:r>
          </a:p>
          <a:p>
            <a:endParaRPr lang="sv-SE" sz="2000" dirty="0"/>
          </a:p>
          <a:p>
            <a:r>
              <a:rPr lang="sv-SE" sz="2000" dirty="0" err="1"/>
              <a:t>Ullviliden</a:t>
            </a:r>
            <a:r>
              <a:rPr lang="sv-SE" sz="2000" dirty="0"/>
              <a:t> samt </a:t>
            </a:r>
            <a:r>
              <a:rPr lang="sv-SE" sz="2000" dirty="0" err="1"/>
              <a:t>Klinta</a:t>
            </a:r>
            <a:r>
              <a:rPr lang="sv-SE" sz="2000" dirty="0"/>
              <a:t> IP.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4D056B-F400-3845-F84C-1A7DFAE877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2020" y="3867903"/>
            <a:ext cx="3826087" cy="286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149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321988-5953-C2B4-E3CD-1CC474E476AB}"/>
              </a:ext>
            </a:extLst>
          </p:cNvPr>
          <p:cNvSpPr txBox="1"/>
          <p:nvPr/>
        </p:nvSpPr>
        <p:spPr>
          <a:xfrm>
            <a:off x="847725" y="1273165"/>
            <a:ext cx="1049655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000" dirty="0"/>
              <a:t>Vi är nu i ett skede där flera nuvarande styrelse ledamöter har jobbat för föreningen under många år och nu valt att avsluta sina uppdrag. </a:t>
            </a:r>
          </a:p>
          <a:p>
            <a:r>
              <a:rPr lang="sv-SE" sz="2000" dirty="0"/>
              <a:t>Tyvärr så har styrelsen och valberedningen inte kunnat hitta ersättare till flera kritiska poster och situationen är nu näst intill ohållbar.</a:t>
            </a:r>
          </a:p>
          <a:p>
            <a:endParaRPr lang="sv-SE" sz="2000" dirty="0"/>
          </a:p>
          <a:p>
            <a:r>
              <a:rPr lang="sv-SE" sz="2000" dirty="0"/>
              <a:t>Under många år har trenden varit negativ och svårigheten att hitta personer villiga att jobba i föreningen har påtagligt ökat.</a:t>
            </a:r>
          </a:p>
          <a:p>
            <a:r>
              <a:rPr lang="sv-SE" sz="2000" dirty="0"/>
              <a:t>Föreningens existens är både kortsiktigt och långsiktigt hotad om inte fler människor ser nyttan och glädjen i att där finns en lokalt förankrad fotbollsförening som bedriver verksamhet i närområdet </a:t>
            </a:r>
            <a:r>
              <a:rPr lang="sv-SE" sz="2000" dirty="0" err="1"/>
              <a:t>Ullvi</a:t>
            </a:r>
            <a:r>
              <a:rPr lang="sv-SE" sz="2000" dirty="0"/>
              <a:t>/Irsta. </a:t>
            </a:r>
          </a:p>
        </p:txBody>
      </p:sp>
    </p:spTree>
    <p:extLst>
      <p:ext uri="{BB962C8B-B14F-4D97-AF65-F5344CB8AC3E}">
        <p14:creationId xmlns:p14="http://schemas.microsoft.com/office/powerpoint/2010/main" val="31200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450651-AA7E-E7BE-4B7B-B83C10832EFC}"/>
              </a:ext>
            </a:extLst>
          </p:cNvPr>
          <p:cNvSpPr txBox="1"/>
          <p:nvPr/>
        </p:nvSpPr>
        <p:spPr>
          <a:xfrm>
            <a:off x="876300" y="1530340"/>
            <a:ext cx="104394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000" dirty="0"/>
              <a:t>Såsom situationen ser ut inför det pågående verksamhetsåret så kommer/är stora delar av verksamheten och stödet till föreningens verksamhetsledare och lag att kraftigt påverkat till det sämre.  Kvarvarande styrelsemedlemmar behöver få hjälp av fler personer i föreningsarbetet.</a:t>
            </a:r>
          </a:p>
          <a:p>
            <a:r>
              <a:rPr lang="sv-SE" sz="2000" dirty="0"/>
              <a:t>Kan du tänka dig att engagerad dig i vår fina och välskötta förening alternativt känner du någon person du tror skulle vara lämplig så hör av dig till mig i valberedningen.</a:t>
            </a:r>
          </a:p>
          <a:p>
            <a:endParaRPr lang="sv-SE" sz="2000" dirty="0"/>
          </a:p>
          <a:p>
            <a:r>
              <a:rPr lang="sv-SE" sz="2000" dirty="0"/>
              <a:t>hans.g.stolpe@gmail.com  tfn: 070-5319386</a:t>
            </a:r>
          </a:p>
          <a:p>
            <a:r>
              <a:rPr lang="sv-SE" sz="2000" dirty="0"/>
              <a:t>Vill du ha ytterligare info, så skriver du bara det eller ringer mig Hans.</a:t>
            </a:r>
          </a:p>
        </p:txBody>
      </p:sp>
    </p:spTree>
    <p:extLst>
      <p:ext uri="{BB962C8B-B14F-4D97-AF65-F5344CB8AC3E}">
        <p14:creationId xmlns:p14="http://schemas.microsoft.com/office/powerpoint/2010/main" val="64739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6CE048-6358-9386-5AE0-E6CE9DB6D18E}"/>
              </a:ext>
            </a:extLst>
          </p:cNvPr>
          <p:cNvSpPr txBox="1"/>
          <p:nvPr/>
        </p:nvSpPr>
        <p:spPr>
          <a:xfrm>
            <a:off x="460816" y="1011623"/>
            <a:ext cx="92401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Föreningen kommer inom kort att bjuda in alla </a:t>
            </a:r>
            <a:r>
              <a:rPr lang="sv-SE" dirty="0" err="1"/>
              <a:t>medelmnar</a:t>
            </a:r>
            <a:r>
              <a:rPr lang="sv-SE" dirty="0"/>
              <a:t> och intresserade till  ett öppet medlems möte för att ytterligare informera om den rådande situationen och ge möjlighet till frågar avseende föreningsuppdrag.</a:t>
            </a:r>
          </a:p>
          <a:p>
            <a:endParaRPr lang="sv-SE" dirty="0"/>
          </a:p>
          <a:p>
            <a:r>
              <a:rPr lang="sv-SE" dirty="0"/>
              <a:t>Styrelsen och valberedning behöver då </a:t>
            </a:r>
            <a:r>
              <a:rPr lang="sv-SE" u="sng" dirty="0"/>
              <a:t>ALLA </a:t>
            </a:r>
            <a:r>
              <a:rPr lang="sv-SE" dirty="0"/>
              <a:t>ledares hjälp att kalla och bjuda in medlemmar, föräldrar och möjliga föreningsfunktionärer till detta möte.</a:t>
            </a:r>
          </a:p>
          <a:p>
            <a:endParaRPr lang="sv-SE" dirty="0"/>
          </a:p>
          <a:p>
            <a:r>
              <a:rPr lang="sv-SE" dirty="0"/>
              <a:t>Inbjudan kommer att läggas upp på hemsida samt informations brev kommer att skickas till alla ledare för vidarebefordran till ”egna” lag.</a:t>
            </a:r>
          </a:p>
        </p:txBody>
      </p:sp>
    </p:spTree>
    <p:extLst>
      <p:ext uri="{BB962C8B-B14F-4D97-AF65-F5344CB8AC3E}">
        <p14:creationId xmlns:p14="http://schemas.microsoft.com/office/powerpoint/2010/main" val="2755616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55288C6-27B1-F5DB-D337-68449081930A}"/>
              </a:ext>
            </a:extLst>
          </p:cNvPr>
          <p:cNvSpPr txBox="1"/>
          <p:nvPr/>
        </p:nvSpPr>
        <p:spPr>
          <a:xfrm>
            <a:off x="547195" y="1096558"/>
            <a:ext cx="11560537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Status föreningsledare</a:t>
            </a:r>
          </a:p>
          <a:p>
            <a:endParaRPr lang="sv-SE" dirty="0"/>
          </a:p>
          <a:p>
            <a:r>
              <a:rPr lang="sv-SE" b="1" dirty="0"/>
              <a:t>STYRELSE</a:t>
            </a:r>
          </a:p>
          <a:p>
            <a:r>
              <a:rPr lang="sv-SE" dirty="0"/>
              <a:t>Ordförande			Vakant (Mikael Olevall upprätt håller funktionen men har formellt avsagt sig rollen)</a:t>
            </a:r>
          </a:p>
          <a:p>
            <a:r>
              <a:rPr lang="sv-SE" dirty="0" err="1"/>
              <a:t>V.Ordförande</a:t>
            </a:r>
            <a:r>
              <a:rPr lang="sv-SE" dirty="0"/>
              <a:t>			Mattias Johannson (Herr sektionen)</a:t>
            </a:r>
          </a:p>
          <a:p>
            <a:r>
              <a:rPr lang="sv-SE" dirty="0"/>
              <a:t>Sekreterare			(Helena Saari) Stöttar vid möten med protokoll skrivning</a:t>
            </a:r>
          </a:p>
          <a:p>
            <a:r>
              <a:rPr lang="sv-SE" dirty="0"/>
              <a:t>Kassör				Karl-Johan </a:t>
            </a:r>
          </a:p>
          <a:p>
            <a:r>
              <a:rPr lang="sv-SE" dirty="0"/>
              <a:t>Ledamot				Mikael Olevall (Ungdomssektionen)</a:t>
            </a:r>
          </a:p>
          <a:p>
            <a:r>
              <a:rPr lang="sv-SE" dirty="0"/>
              <a:t>Suppleant 1			Jonas Larsson (Anläggningssektionen)</a:t>
            </a:r>
          </a:p>
          <a:p>
            <a:r>
              <a:rPr lang="sv-SE" dirty="0"/>
              <a:t>Suppleant 2			Vakant</a:t>
            </a:r>
          </a:p>
          <a:p>
            <a:endParaRPr lang="sv-SE" dirty="0"/>
          </a:p>
          <a:p>
            <a:r>
              <a:rPr lang="sv-SE" dirty="0"/>
              <a:t>Valberedning 1			Hans Stolpe</a:t>
            </a:r>
          </a:p>
          <a:p>
            <a:r>
              <a:rPr lang="sv-SE" dirty="0"/>
              <a:t>Valberedning 2			Vakant</a:t>
            </a:r>
          </a:p>
          <a:p>
            <a:endParaRPr lang="sv-SE" dirty="0"/>
          </a:p>
          <a:p>
            <a:r>
              <a:rPr lang="sv-SE" dirty="0"/>
              <a:t>Revisor				Fredrik Johansson</a:t>
            </a:r>
          </a:p>
          <a:p>
            <a:r>
              <a:rPr lang="sv-SE" dirty="0"/>
              <a:t>Revisor suppleant			Vakant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5029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A97FE61-DC38-9C19-328D-B92C2598D54D}"/>
              </a:ext>
            </a:extLst>
          </p:cNvPr>
          <p:cNvSpPr txBox="1"/>
          <p:nvPr/>
        </p:nvSpPr>
        <p:spPr>
          <a:xfrm>
            <a:off x="923677" y="985302"/>
            <a:ext cx="1034464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/>
              <a:t>SEKTIONER</a:t>
            </a:r>
          </a:p>
          <a:p>
            <a:endParaRPr lang="sv-SE" dirty="0"/>
          </a:p>
          <a:p>
            <a:r>
              <a:rPr lang="sv-SE" dirty="0"/>
              <a:t>Ungdomssektionen		Mikael Olevall</a:t>
            </a:r>
          </a:p>
          <a:p>
            <a:r>
              <a:rPr lang="sv-SE" dirty="0"/>
              <a:t>			Vakant</a:t>
            </a:r>
          </a:p>
          <a:p>
            <a:r>
              <a:rPr lang="sv-SE" dirty="0"/>
              <a:t>			Vakant</a:t>
            </a:r>
          </a:p>
          <a:p>
            <a:endParaRPr lang="sv-SE" dirty="0"/>
          </a:p>
          <a:p>
            <a:r>
              <a:rPr lang="sv-SE" dirty="0"/>
              <a:t>Anläggningssektionen	Jonas Larsson</a:t>
            </a:r>
          </a:p>
          <a:p>
            <a:r>
              <a:rPr lang="sv-SE" dirty="0"/>
              <a:t>			Leif </a:t>
            </a:r>
            <a:r>
              <a:rPr lang="sv-SE" dirty="0" err="1"/>
              <a:t>Boudin</a:t>
            </a:r>
            <a:r>
              <a:rPr lang="sv-SE" dirty="0"/>
              <a:t>		(</a:t>
            </a:r>
            <a:r>
              <a:rPr lang="sv-SE" dirty="0" err="1"/>
              <a:t>Ullviliden</a:t>
            </a:r>
            <a:r>
              <a:rPr lang="sv-SE" dirty="0"/>
              <a:t>)</a:t>
            </a:r>
          </a:p>
          <a:p>
            <a:r>
              <a:rPr lang="sv-SE" dirty="0"/>
              <a:t>			Vakant</a:t>
            </a:r>
          </a:p>
          <a:p>
            <a:endParaRPr lang="sv-SE" dirty="0"/>
          </a:p>
          <a:p>
            <a:r>
              <a:rPr lang="sv-SE" dirty="0"/>
              <a:t>Marknadssektionen/Bilbingo	Vakant</a:t>
            </a:r>
          </a:p>
          <a:p>
            <a:endParaRPr lang="sv-SE" dirty="0"/>
          </a:p>
          <a:p>
            <a:r>
              <a:rPr lang="sv-SE" dirty="0"/>
              <a:t>Herr sektionen		Mattias Johansson</a:t>
            </a:r>
          </a:p>
          <a:p>
            <a:r>
              <a:rPr lang="sv-SE" dirty="0"/>
              <a:t>			Vakant</a:t>
            </a:r>
          </a:p>
          <a:p>
            <a:endParaRPr lang="sv-SE" dirty="0"/>
          </a:p>
          <a:p>
            <a:r>
              <a:rPr lang="sv-SE" dirty="0"/>
              <a:t>Dam sektionen (Vilande)	Vakant</a:t>
            </a:r>
          </a:p>
          <a:p>
            <a:r>
              <a:rPr lang="sv-SE" dirty="0"/>
              <a:t>			Vakant</a:t>
            </a:r>
          </a:p>
        </p:txBody>
      </p:sp>
    </p:spTree>
    <p:extLst>
      <p:ext uri="{BB962C8B-B14F-4D97-AF65-F5344CB8AC3E}">
        <p14:creationId xmlns:p14="http://schemas.microsoft.com/office/powerpoint/2010/main" val="1556163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636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G. Stolpe</dc:creator>
  <cp:lastModifiedBy>Hans G. Stolpe</cp:lastModifiedBy>
  <cp:revision>2</cp:revision>
  <dcterms:created xsi:type="dcterms:W3CDTF">2023-05-04T08:07:40Z</dcterms:created>
  <dcterms:modified xsi:type="dcterms:W3CDTF">2023-05-13T11:05:01Z</dcterms:modified>
</cp:coreProperties>
</file>