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6" r:id="rId8"/>
    <p:sldId id="261" r:id="rId9"/>
    <p:sldId id="263" r:id="rId10"/>
    <p:sldId id="264" r:id="rId11"/>
    <p:sldId id="265" r:id="rId12"/>
    <p:sldId id="267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421C86-AF91-4364-B852-39AED5B53A2E}" v="10" dt="2023-02-26T17:52:39.7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ve Broberg" userId="d03286d2e8d8682a" providerId="LiveId" clId="{5D421C86-AF91-4364-B852-39AED5B53A2E}"/>
    <pc:docChg chg="undo custSel addSld modSld">
      <pc:chgData name="Tove Broberg" userId="d03286d2e8d8682a" providerId="LiveId" clId="{5D421C86-AF91-4364-B852-39AED5B53A2E}" dt="2023-03-07T20:22:20.622" v="4774" actId="20577"/>
      <pc:docMkLst>
        <pc:docMk/>
      </pc:docMkLst>
      <pc:sldChg chg="addSp delSp modSp new mod setBg modClrScheme setClrOvrMap delDesignElem chgLayout">
        <pc:chgData name="Tove Broberg" userId="d03286d2e8d8682a" providerId="LiveId" clId="{5D421C86-AF91-4364-B852-39AED5B53A2E}" dt="2023-02-26T17:53:07.747" v="3754" actId="20577"/>
        <pc:sldMkLst>
          <pc:docMk/>
          <pc:sldMk cId="2002607396" sldId="256"/>
        </pc:sldMkLst>
        <pc:spChg chg="del mod ord">
          <ac:chgData name="Tove Broberg" userId="d03286d2e8d8682a" providerId="LiveId" clId="{5D421C86-AF91-4364-B852-39AED5B53A2E}" dt="2023-02-26T14:17:35.139" v="1" actId="700"/>
          <ac:spMkLst>
            <pc:docMk/>
            <pc:sldMk cId="2002607396" sldId="256"/>
            <ac:spMk id="2" creationId="{D41D2AEF-C209-8A4C-B86A-F484B107731D}"/>
          </ac:spMkLst>
        </pc:spChg>
        <pc:spChg chg="del mod ord">
          <ac:chgData name="Tove Broberg" userId="d03286d2e8d8682a" providerId="LiveId" clId="{5D421C86-AF91-4364-B852-39AED5B53A2E}" dt="2023-02-26T14:17:35.139" v="1" actId="700"/>
          <ac:spMkLst>
            <pc:docMk/>
            <pc:sldMk cId="2002607396" sldId="256"/>
            <ac:spMk id="3" creationId="{D1E7E7E1-4E58-188C-3E6B-42BF04EB7514}"/>
          </ac:spMkLst>
        </pc:spChg>
        <pc:spChg chg="add mod ord">
          <ac:chgData name="Tove Broberg" userId="d03286d2e8d8682a" providerId="LiveId" clId="{5D421C86-AF91-4364-B852-39AED5B53A2E}" dt="2023-02-26T17:53:07.747" v="3754" actId="20577"/>
          <ac:spMkLst>
            <pc:docMk/>
            <pc:sldMk cId="2002607396" sldId="256"/>
            <ac:spMk id="4" creationId="{31B17EBA-2495-3F33-4DFF-72515723FC70}"/>
          </ac:spMkLst>
        </pc:spChg>
        <pc:spChg chg="add del mod ord">
          <ac:chgData name="Tove Broberg" userId="d03286d2e8d8682a" providerId="LiveId" clId="{5D421C86-AF91-4364-B852-39AED5B53A2E}" dt="2023-02-26T14:17:43.946" v="2" actId="26606"/>
          <ac:spMkLst>
            <pc:docMk/>
            <pc:sldMk cId="2002607396" sldId="256"/>
            <ac:spMk id="5" creationId="{8A0745A0-072D-E53A-3F12-35E9982C3194}"/>
          </ac:spMkLst>
        </pc:spChg>
        <pc:spChg chg="add del">
          <ac:chgData name="Tove Broberg" userId="d03286d2e8d8682a" providerId="LiveId" clId="{5D421C86-AF91-4364-B852-39AED5B53A2E}" dt="2023-02-26T15:58:25.417" v="2880" actId="26606"/>
          <ac:spMkLst>
            <pc:docMk/>
            <pc:sldMk cId="2002607396" sldId="256"/>
            <ac:spMk id="9" creationId="{66B332A4-D438-4773-A77F-5ED49A448D9D}"/>
          </ac:spMkLst>
        </pc:spChg>
        <pc:spChg chg="add del">
          <ac:chgData name="Tove Broberg" userId="d03286d2e8d8682a" providerId="LiveId" clId="{5D421C86-AF91-4364-B852-39AED5B53A2E}" dt="2023-02-26T15:57:25.341" v="2873"/>
          <ac:spMkLst>
            <pc:docMk/>
            <pc:sldMk cId="2002607396" sldId="256"/>
            <ac:spMk id="10" creationId="{66B332A4-D438-4773-A77F-5ED49A448D9D}"/>
          </ac:spMkLst>
        </pc:spChg>
        <pc:spChg chg="add del">
          <ac:chgData name="Tove Broberg" userId="d03286d2e8d8682a" providerId="LiveId" clId="{5D421C86-AF91-4364-B852-39AED5B53A2E}" dt="2023-02-26T15:58:25.417" v="2880" actId="26606"/>
          <ac:spMkLst>
            <pc:docMk/>
            <pc:sldMk cId="2002607396" sldId="256"/>
            <ac:spMk id="11" creationId="{DF9AD32D-FF05-44F4-BD4D-9CEE89B71EB9}"/>
          </ac:spMkLst>
        </pc:spChg>
        <pc:spChg chg="add del">
          <ac:chgData name="Tove Broberg" userId="d03286d2e8d8682a" providerId="LiveId" clId="{5D421C86-AF91-4364-B852-39AED5B53A2E}" dt="2023-02-26T15:57:25.341" v="2873"/>
          <ac:spMkLst>
            <pc:docMk/>
            <pc:sldMk cId="2002607396" sldId="256"/>
            <ac:spMk id="12" creationId="{DF9AD32D-FF05-44F4-BD4D-9CEE89B71EB9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3" creationId="{6016219D-510E-4184-9090-6D5578A87BD1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4" creationId="{6F5A5072-7B47-4D32-B52A-4EBBF590B8A5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5" creationId="{AFF4A713-7B75-4B21-90D7-5AB19547C728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6" creationId="{9715DAF0-AE1B-46C9-8A6B-DB2AA05AB91D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7" creationId="{DC631C0B-6DA6-4E57-8231-CE32B3434A7E}"/>
          </ac:spMkLst>
        </pc:spChg>
        <pc:spChg chg="add del">
          <ac:chgData name="Tove Broberg" userId="d03286d2e8d8682a" providerId="LiveId" clId="{5D421C86-AF91-4364-B852-39AED5B53A2E}" dt="2023-02-26T15:58:33.639" v="2882" actId="26606"/>
          <ac:spMkLst>
            <pc:docMk/>
            <pc:sldMk cId="2002607396" sldId="256"/>
            <ac:spMk id="19" creationId="{C29501E6-A978-4A61-9689-9085AF97A53A}"/>
          </ac:spMkLst>
        </pc:spChg>
        <pc:spChg chg="add del">
          <ac:chgData name="Tove Broberg" userId="d03286d2e8d8682a" providerId="LiveId" clId="{5D421C86-AF91-4364-B852-39AED5B53A2E}" dt="2023-02-26T16:02:33.813" v="3281" actId="26606"/>
          <ac:spMkLst>
            <pc:docMk/>
            <pc:sldMk cId="2002607396" sldId="256"/>
            <ac:spMk id="21" creationId="{66B332A4-D438-4773-A77F-5ED49A448D9D}"/>
          </ac:spMkLst>
        </pc:spChg>
        <pc:spChg chg="add del">
          <ac:chgData name="Tove Broberg" userId="d03286d2e8d8682a" providerId="LiveId" clId="{5D421C86-AF91-4364-B852-39AED5B53A2E}" dt="2023-02-26T16:02:33.813" v="3281" actId="26606"/>
          <ac:spMkLst>
            <pc:docMk/>
            <pc:sldMk cId="2002607396" sldId="256"/>
            <ac:spMk id="22" creationId="{DF9AD32D-FF05-44F4-BD4D-9CEE89B71EB9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27" creationId="{D278ADA9-6383-4BDD-80D2-8899A402687B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29" creationId="{484B7147-B0F6-40ED-B5A2-FF72BC8198B6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31" creationId="{B36D2DE0-0628-4A9A-A59D-7BA8B5EB3022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33" creationId="{48E405C9-94BE-41DA-928C-DEC9A8550E9F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35" creationId="{D2091A72-D5BB-42AC-8FD3-F7747D90861E}"/>
          </ac:spMkLst>
        </pc:spChg>
        <pc:spChg chg="add del">
          <ac:chgData name="Tove Broberg" userId="d03286d2e8d8682a" providerId="LiveId" clId="{5D421C86-AF91-4364-B852-39AED5B53A2E}" dt="2023-02-26T16:02:33.809" v="3280" actId="26606"/>
          <ac:spMkLst>
            <pc:docMk/>
            <pc:sldMk cId="2002607396" sldId="256"/>
            <ac:spMk id="37" creationId="{6ED12BFC-A737-46AF-8411-481112D54B0C}"/>
          </ac:spMkLst>
        </pc:spChg>
        <pc:spChg chg="add">
          <ac:chgData name="Tove Broberg" userId="d03286d2e8d8682a" providerId="LiveId" clId="{5D421C86-AF91-4364-B852-39AED5B53A2E}" dt="2023-02-26T16:02:33.813" v="3281" actId="26606"/>
          <ac:spMkLst>
            <pc:docMk/>
            <pc:sldMk cId="2002607396" sldId="256"/>
            <ac:spMk id="39" creationId="{66B332A4-D438-4773-A77F-5ED49A448D9D}"/>
          </ac:spMkLst>
        </pc:spChg>
        <pc:spChg chg="add">
          <ac:chgData name="Tove Broberg" userId="d03286d2e8d8682a" providerId="LiveId" clId="{5D421C86-AF91-4364-B852-39AED5B53A2E}" dt="2023-02-26T16:02:33.813" v="3281" actId="26606"/>
          <ac:spMkLst>
            <pc:docMk/>
            <pc:sldMk cId="2002607396" sldId="256"/>
            <ac:spMk id="40" creationId="{DF9AD32D-FF05-44F4-BD4D-9CEE89B71EB9}"/>
          </ac:spMkLst>
        </pc:spChg>
      </pc:sldChg>
      <pc:sldChg chg="addSp delSp modSp new mod setBg">
        <pc:chgData name="Tove Broberg" userId="d03286d2e8d8682a" providerId="LiveId" clId="{5D421C86-AF91-4364-B852-39AED5B53A2E}" dt="2023-02-26T16:14:11.780" v="3434" actId="20577"/>
        <pc:sldMkLst>
          <pc:docMk/>
          <pc:sldMk cId="4162010376" sldId="257"/>
        </pc:sldMkLst>
        <pc:spChg chg="mo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2" creationId="{74C34329-C360-BF44-D96B-69746E4B2E67}"/>
          </ac:spMkLst>
        </pc:spChg>
        <pc:spChg chg="mod">
          <ac:chgData name="Tove Broberg" userId="d03286d2e8d8682a" providerId="LiveId" clId="{5D421C86-AF91-4364-B852-39AED5B53A2E}" dt="2023-02-26T16:14:11.780" v="3434" actId="20577"/>
          <ac:spMkLst>
            <pc:docMk/>
            <pc:sldMk cId="4162010376" sldId="257"/>
            <ac:spMk id="3" creationId="{78838C88-B5FB-5E33-9FDF-0A4E45E12A37}"/>
          </ac:spMkLst>
        </pc:spChg>
        <pc:spChg chg="add del">
          <ac:chgData name="Tove Broberg" userId="d03286d2e8d8682a" providerId="LiveId" clId="{5D421C86-AF91-4364-B852-39AED5B53A2E}" dt="2023-02-26T16:03:32.534" v="3288" actId="26606"/>
          <ac:spMkLst>
            <pc:docMk/>
            <pc:sldMk cId="4162010376" sldId="257"/>
            <ac:spMk id="8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3:32.534" v="3288" actId="26606"/>
          <ac:spMkLst>
            <pc:docMk/>
            <pc:sldMk cId="4162010376" sldId="257"/>
            <ac:spMk id="10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3:32.534" v="3288" actId="26606"/>
          <ac:spMkLst>
            <pc:docMk/>
            <pc:sldMk cId="4162010376" sldId="257"/>
            <ac:spMk id="12" creationId="{081E4A58-353D-44AE-B2FC-2A74E2E400F7}"/>
          </ac:spMkLst>
        </pc:spChg>
        <pc:spChg chg="add del">
          <ac:chgData name="Tove Broberg" userId="d03286d2e8d8682a" providerId="LiveId" clId="{5D421C86-AF91-4364-B852-39AED5B53A2E}" dt="2023-02-26T16:03:05.665" v="3283" actId="26606"/>
          <ac:spMkLst>
            <pc:docMk/>
            <pc:sldMk cId="4162010376" sldId="257"/>
            <ac:spMk id="17" creationId="{C2554CA6-288E-4202-BC52-2E5A8F0C0AED}"/>
          </ac:spMkLst>
        </pc:spChg>
        <pc:spChg chg="add del">
          <ac:chgData name="Tove Broberg" userId="d03286d2e8d8682a" providerId="LiveId" clId="{5D421C86-AF91-4364-B852-39AED5B53A2E}" dt="2023-02-26T16:03:32.529" v="3287" actId="26606"/>
          <ac:spMkLst>
            <pc:docMk/>
            <pc:sldMk cId="4162010376" sldId="257"/>
            <ac:spMk id="18" creationId="{122F9423-F4B1-45D4-8445-E9991ECCBCCF}"/>
          </ac:spMkLst>
        </pc:spChg>
        <pc:spChg chg="add del">
          <ac:chgData name="Tove Broberg" userId="d03286d2e8d8682a" providerId="LiveId" clId="{5D421C86-AF91-4364-B852-39AED5B53A2E}" dt="2023-02-26T16:03:05.665" v="3283" actId="26606"/>
          <ac:spMkLst>
            <pc:docMk/>
            <pc:sldMk cId="4162010376" sldId="257"/>
            <ac:spMk id="19" creationId="{B10BB131-AC8E-4A8E-A5D1-36260F720C3B}"/>
          </ac:spMkLst>
        </pc:spChg>
        <pc:spChg chg="add del">
          <ac:chgData name="Tove Broberg" userId="d03286d2e8d8682a" providerId="LiveId" clId="{5D421C86-AF91-4364-B852-39AED5B53A2E}" dt="2023-02-26T16:03:05.665" v="3283" actId="26606"/>
          <ac:spMkLst>
            <pc:docMk/>
            <pc:sldMk cId="4162010376" sldId="257"/>
            <ac:spMk id="21" creationId="{5B7778FC-632E-4DCA-A7CB-0D7731CCF970}"/>
          </ac:spMkLst>
        </pc:spChg>
        <pc:spChg chg="add del">
          <ac:chgData name="Tove Broberg" userId="d03286d2e8d8682a" providerId="LiveId" clId="{5D421C86-AF91-4364-B852-39AED5B53A2E}" dt="2023-02-26T16:03:05.665" v="3283" actId="26606"/>
          <ac:spMkLst>
            <pc:docMk/>
            <pc:sldMk cId="4162010376" sldId="257"/>
            <ac:spMk id="23" creationId="{FA23A907-97FB-4A8F-880A-DD77401C4296}"/>
          </ac:spMkLst>
        </pc:spChg>
        <pc:spChg chg="add del">
          <ac:chgData name="Tove Broberg" userId="d03286d2e8d8682a" providerId="LiveId" clId="{5D421C86-AF91-4364-B852-39AED5B53A2E}" dt="2023-02-26T16:03:11.948" v="3285" actId="26606"/>
          <ac:spMkLst>
            <pc:docMk/>
            <pc:sldMk cId="4162010376" sldId="257"/>
            <ac:spMk id="25" creationId="{389575E1-3389-451A-A5F7-27854C25C599}"/>
          </ac:spMkLst>
        </pc:spChg>
        <pc:spChg chg="add del">
          <ac:chgData name="Tove Broberg" userId="d03286d2e8d8682a" providerId="LiveId" clId="{5D421C86-AF91-4364-B852-39AED5B53A2E}" dt="2023-02-26T16:03:11.948" v="3285" actId="26606"/>
          <ac:spMkLst>
            <pc:docMk/>
            <pc:sldMk cId="4162010376" sldId="257"/>
            <ac:spMk id="26" creationId="{A53CCC5C-D88E-40FB-B30B-23DCDBD01D37}"/>
          </ac:spMkLst>
        </pc:spChg>
        <pc:spChg chg="add del">
          <ac:chgData name="Tove Broberg" userId="d03286d2e8d8682a" providerId="LiveId" clId="{5D421C86-AF91-4364-B852-39AED5B53A2E}" dt="2023-02-26T16:03:11.948" v="3285" actId="26606"/>
          <ac:spMkLst>
            <pc:docMk/>
            <pc:sldMk cId="4162010376" sldId="257"/>
            <ac:spMk id="27" creationId="{081E4A58-353D-44AE-B2FC-2A74E2E400F7}"/>
          </ac:spMkLst>
        </pc:spChg>
        <pc:spChg chg="add del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31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32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33" creationId="{081E4A58-353D-44AE-B2FC-2A74E2E400F7}"/>
          </ac:spMkLst>
        </pc:spChg>
        <pc:spChg chg="add del">
          <ac:chgData name="Tove Broberg" userId="d03286d2e8d8682a" providerId="LiveId" clId="{5D421C86-AF91-4364-B852-39AED5B53A2E}" dt="2023-02-26T16:09:06.051" v="3296" actId="26606"/>
          <ac:spMkLst>
            <pc:docMk/>
            <pc:sldMk cId="4162010376" sldId="257"/>
            <ac:spMk id="38" creationId="{389575E1-3389-451A-A5F7-27854C25C599}"/>
          </ac:spMkLst>
        </pc:spChg>
        <pc:spChg chg="add del">
          <ac:chgData name="Tove Broberg" userId="d03286d2e8d8682a" providerId="LiveId" clId="{5D421C86-AF91-4364-B852-39AED5B53A2E}" dt="2023-02-26T16:09:06.051" v="3296" actId="26606"/>
          <ac:spMkLst>
            <pc:docMk/>
            <pc:sldMk cId="4162010376" sldId="257"/>
            <ac:spMk id="40" creationId="{A53CCC5C-D88E-40FB-B30B-23DCDBD01D37}"/>
          </ac:spMkLst>
        </pc:spChg>
        <pc:spChg chg="add del">
          <ac:chgData name="Tove Broberg" userId="d03286d2e8d8682a" providerId="LiveId" clId="{5D421C86-AF91-4364-B852-39AED5B53A2E}" dt="2023-02-26T16:09:06.051" v="3296" actId="26606"/>
          <ac:spMkLst>
            <pc:docMk/>
            <pc:sldMk cId="4162010376" sldId="257"/>
            <ac:spMk id="42" creationId="{081E4A58-353D-44AE-B2FC-2A74E2E400F7}"/>
          </ac:spMkLst>
        </pc:spChg>
        <pc:spChg chg="add del">
          <ac:chgData name="Tove Broberg" userId="d03286d2e8d8682a" providerId="LiveId" clId="{5D421C86-AF91-4364-B852-39AED5B53A2E}" dt="2023-02-26T16:09:11.379" v="3298" actId="26606"/>
          <ac:spMkLst>
            <pc:docMk/>
            <pc:sldMk cId="4162010376" sldId="257"/>
            <ac:spMk id="44" creationId="{6A1473A6-3F22-483E-8A30-80B9D2B14592}"/>
          </ac:spMkLst>
        </pc:spChg>
        <pc:spChg chg="ad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4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49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50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51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11.390" v="3299" actId="26606"/>
          <ac:spMkLst>
            <pc:docMk/>
            <pc:sldMk cId="4162010376" sldId="257"/>
            <ac:spMk id="52" creationId="{82211336-CFF3-412D-868A-6679C1004C45}"/>
          </ac:spMkLst>
        </pc:spChg>
        <pc:grpChg chg="add del">
          <ac:chgData name="Tove Broberg" userId="d03286d2e8d8682a" providerId="LiveId" clId="{5D421C86-AF91-4364-B852-39AED5B53A2E}" dt="2023-02-26T16:03:32.529" v="3287" actId="26606"/>
          <ac:grpSpMkLst>
            <pc:docMk/>
            <pc:sldMk cId="4162010376" sldId="257"/>
            <ac:grpSpMk id="20" creationId="{770AE191-D2EA-45C9-A44D-830C188F74CB}"/>
          </ac:grpSpMkLst>
        </pc:grpChg>
        <pc:grpChg chg="add del">
          <ac:chgData name="Tove Broberg" userId="d03286d2e8d8682a" providerId="LiveId" clId="{5D421C86-AF91-4364-B852-39AED5B53A2E}" dt="2023-02-26T16:09:11.379" v="3298" actId="26606"/>
          <ac:grpSpMkLst>
            <pc:docMk/>
            <pc:sldMk cId="4162010376" sldId="257"/>
            <ac:grpSpMk id="45" creationId="{AA1375E3-3E53-4D75-BAB7-E5929BFCB25F}"/>
          </ac:grpSpMkLst>
        </pc:grpChg>
        <pc:picChg chg="add del">
          <ac:chgData name="Tove Broberg" userId="d03286d2e8d8682a" providerId="LiveId" clId="{5D421C86-AF91-4364-B852-39AED5B53A2E}" dt="2023-02-26T16:03:32.529" v="3287" actId="26606"/>
          <ac:picMkLst>
            <pc:docMk/>
            <pc:sldMk cId="4162010376" sldId="257"/>
            <ac:picMk id="14" creationId="{973AF223-480E-8CD2-B065-D6D9BC4A0B05}"/>
          </ac:picMkLst>
        </pc:picChg>
      </pc:sldChg>
      <pc:sldChg chg="addSp delSp modSp new mod setBg">
        <pc:chgData name="Tove Broberg" userId="d03286d2e8d8682a" providerId="LiveId" clId="{5D421C86-AF91-4364-B852-39AED5B53A2E}" dt="2023-02-26T17:54:16.811" v="3756" actId="20577"/>
        <pc:sldMkLst>
          <pc:docMk/>
          <pc:sldMk cId="1909760871" sldId="258"/>
        </pc:sldMkLst>
        <pc:spChg chg="mod">
          <ac:chgData name="Tove Broberg" userId="d03286d2e8d8682a" providerId="LiveId" clId="{5D421C86-AF91-4364-B852-39AED5B53A2E}" dt="2023-02-26T16:14:01.568" v="3417" actId="20577"/>
          <ac:spMkLst>
            <pc:docMk/>
            <pc:sldMk cId="1909760871" sldId="258"/>
            <ac:spMk id="2" creationId="{2ABEE3F5-5CED-6638-5122-81FF78B37525}"/>
          </ac:spMkLst>
        </pc:spChg>
        <pc:spChg chg="mod">
          <ac:chgData name="Tove Broberg" userId="d03286d2e8d8682a" providerId="LiveId" clId="{5D421C86-AF91-4364-B852-39AED5B53A2E}" dt="2023-02-26T17:54:16.811" v="3756" actId="20577"/>
          <ac:spMkLst>
            <pc:docMk/>
            <pc:sldMk cId="1909760871" sldId="258"/>
            <ac:spMk id="3" creationId="{7831DF05-46D1-55FA-4713-9E4C2980F735}"/>
          </ac:spMkLst>
        </pc:spChg>
        <pc:spChg chg="add del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8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10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12" creationId="{081E4A58-353D-44AE-B2FC-2A74E2E400F7}"/>
          </ac:spMkLst>
        </pc:spChg>
        <pc:spChg chg="add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17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19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21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23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25.520" v="3300" actId="26606"/>
          <ac:spMkLst>
            <pc:docMk/>
            <pc:sldMk cId="1909760871" sldId="258"/>
            <ac:spMk id="25" creationId="{82211336-CFF3-412D-868A-6679C1004C45}"/>
          </ac:spMkLst>
        </pc:spChg>
      </pc:sldChg>
      <pc:sldChg chg="addSp delSp modSp new mod setBg">
        <pc:chgData name="Tove Broberg" userId="d03286d2e8d8682a" providerId="LiveId" clId="{5D421C86-AF91-4364-B852-39AED5B53A2E}" dt="2023-03-07T20:01:55.728" v="4753" actId="20577"/>
        <pc:sldMkLst>
          <pc:docMk/>
          <pc:sldMk cId="2942547129" sldId="259"/>
        </pc:sldMkLst>
        <pc:spChg chg="mo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2" creationId="{F3C33140-B9AE-8C6D-AF76-DA36C2917049}"/>
          </ac:spMkLst>
        </pc:spChg>
        <pc:spChg chg="mod">
          <ac:chgData name="Tove Broberg" userId="d03286d2e8d8682a" providerId="LiveId" clId="{5D421C86-AF91-4364-B852-39AED5B53A2E}" dt="2023-03-07T20:01:55.728" v="4753" actId="20577"/>
          <ac:spMkLst>
            <pc:docMk/>
            <pc:sldMk cId="2942547129" sldId="259"/>
            <ac:spMk id="3" creationId="{6CE2B4B6-7ACF-9124-8A89-256C2216E1DB}"/>
          </ac:spMkLst>
        </pc:spChg>
        <pc:spChg chg="add del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8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10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12" creationId="{081E4A58-353D-44AE-B2FC-2A74E2E400F7}"/>
          </ac:spMkLst>
        </pc:spChg>
        <pc:spChg chg="ad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17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19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21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23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31.072" v="3301" actId="26606"/>
          <ac:spMkLst>
            <pc:docMk/>
            <pc:sldMk cId="2942547129" sldId="259"/>
            <ac:spMk id="25" creationId="{82211336-CFF3-412D-868A-6679C1004C45}"/>
          </ac:spMkLst>
        </pc:spChg>
      </pc:sldChg>
      <pc:sldChg chg="addSp delSp modSp new mod setBg">
        <pc:chgData name="Tove Broberg" userId="d03286d2e8d8682a" providerId="LiveId" clId="{5D421C86-AF91-4364-B852-39AED5B53A2E}" dt="2023-03-07T17:29:05.838" v="4482" actId="20577"/>
        <pc:sldMkLst>
          <pc:docMk/>
          <pc:sldMk cId="1767087922" sldId="260"/>
        </pc:sldMkLst>
        <pc:spChg chg="mo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2" creationId="{8F67D5D2-1EAC-4B73-81EA-21BEB8390978}"/>
          </ac:spMkLst>
        </pc:spChg>
        <pc:spChg chg="mod">
          <ac:chgData name="Tove Broberg" userId="d03286d2e8d8682a" providerId="LiveId" clId="{5D421C86-AF91-4364-B852-39AED5B53A2E}" dt="2023-03-07T17:29:05.838" v="4482" actId="20577"/>
          <ac:spMkLst>
            <pc:docMk/>
            <pc:sldMk cId="1767087922" sldId="260"/>
            <ac:spMk id="3" creationId="{F94137D6-6E63-ED9D-07F3-64B4DABFD4A5}"/>
          </ac:spMkLst>
        </pc:spChg>
        <pc:spChg chg="add del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8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10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12" creationId="{081E4A58-353D-44AE-B2FC-2A74E2E400F7}"/>
          </ac:spMkLst>
        </pc:spChg>
        <pc:spChg chg="ad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17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19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21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23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46.742" v="3303" actId="26606"/>
          <ac:spMkLst>
            <pc:docMk/>
            <pc:sldMk cId="1767087922" sldId="260"/>
            <ac:spMk id="25" creationId="{82211336-CFF3-412D-868A-6679C1004C45}"/>
          </ac:spMkLst>
        </pc:spChg>
      </pc:sldChg>
      <pc:sldChg chg="addSp delSp modSp new mod setBg">
        <pc:chgData name="Tove Broberg" userId="d03286d2e8d8682a" providerId="LiveId" clId="{5D421C86-AF91-4364-B852-39AED5B53A2E}" dt="2023-03-07T20:00:18.807" v="4748" actId="20577"/>
        <pc:sldMkLst>
          <pc:docMk/>
          <pc:sldMk cId="1361899559" sldId="261"/>
        </pc:sldMkLst>
        <pc:spChg chg="mo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2" creationId="{2144C796-01D8-9486-1731-7BDC1B294F92}"/>
          </ac:spMkLst>
        </pc:spChg>
        <pc:spChg chg="add del mod">
          <ac:chgData name="Tove Broberg" userId="d03286d2e8d8682a" providerId="LiveId" clId="{5D421C86-AF91-4364-B852-39AED5B53A2E}" dt="2023-03-07T20:00:18.807" v="4748" actId="20577"/>
          <ac:spMkLst>
            <pc:docMk/>
            <pc:sldMk cId="1361899559" sldId="261"/>
            <ac:spMk id="3" creationId="{8B9778B4-548C-C65E-AE2C-34DCB8245526}"/>
          </ac:spMkLst>
        </pc:spChg>
        <pc:spChg chg="add del mod">
          <ac:chgData name="Tove Broberg" userId="d03286d2e8d8682a" providerId="LiveId" clId="{5D421C86-AF91-4364-B852-39AED5B53A2E}" dt="2023-03-07T19:29:27.784" v="4648" actId="478"/>
          <ac:spMkLst>
            <pc:docMk/>
            <pc:sldMk cId="1361899559" sldId="261"/>
            <ac:spMk id="5" creationId="{2C486610-E090-660A-1F0C-35FB5C8193E7}"/>
          </ac:spMkLst>
        </pc:spChg>
        <pc:spChg chg="ad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55.582" v="3305" actId="26606"/>
          <ac:spMkLst>
            <pc:docMk/>
            <pc:sldMk cId="1361899559" sldId="261"/>
            <ac:spMk id="16" creationId="{82211336-CFF3-412D-868A-6679C1004C45}"/>
          </ac:spMkLst>
        </pc:spChg>
      </pc:sldChg>
      <pc:sldChg chg="addSp delSp modSp new mod setBg">
        <pc:chgData name="Tove Broberg" userId="d03286d2e8d8682a" providerId="LiveId" clId="{5D421C86-AF91-4364-B852-39AED5B53A2E}" dt="2023-03-07T19:24:20.344" v="4603" actId="20577"/>
        <pc:sldMkLst>
          <pc:docMk/>
          <pc:sldMk cId="3485608572" sldId="262"/>
        </pc:sldMkLst>
        <pc:spChg chg="mod">
          <ac:chgData name="Tove Broberg" userId="d03286d2e8d8682a" providerId="LiveId" clId="{5D421C86-AF91-4364-B852-39AED5B53A2E}" dt="2023-02-26T16:15:36.976" v="3471" actId="20577"/>
          <ac:spMkLst>
            <pc:docMk/>
            <pc:sldMk cId="3485608572" sldId="262"/>
            <ac:spMk id="2" creationId="{B1198DA4-21EE-CB2B-D436-EAE9543CE098}"/>
          </ac:spMkLst>
        </pc:spChg>
        <pc:spChg chg="mod">
          <ac:chgData name="Tove Broberg" userId="d03286d2e8d8682a" providerId="LiveId" clId="{5D421C86-AF91-4364-B852-39AED5B53A2E}" dt="2023-03-07T19:24:20.344" v="4603" actId="20577"/>
          <ac:spMkLst>
            <pc:docMk/>
            <pc:sldMk cId="3485608572" sldId="262"/>
            <ac:spMk id="3" creationId="{C861DB34-6785-60EE-73E6-C168B5FC6CA7}"/>
          </ac:spMkLst>
        </pc:spChg>
        <pc:spChg chg="add del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8" creationId="{907EF6B7-1338-4443-8C46-6A318D952DFD}"/>
          </ac:spMkLst>
        </pc:spChg>
        <pc:spChg chg="add del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10" creationId="{DAAE4CDD-124C-4DCF-9584-B6033B545DD5}"/>
          </ac:spMkLst>
        </pc:spChg>
        <pc:spChg chg="add del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12" creationId="{081E4A58-353D-44AE-B2FC-2A74E2E400F7}"/>
          </ac:spMkLst>
        </pc:spChg>
        <pc:spChg chg="add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17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19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21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23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38.199" v="3302" actId="26606"/>
          <ac:spMkLst>
            <pc:docMk/>
            <pc:sldMk cId="3485608572" sldId="262"/>
            <ac:spMk id="25" creationId="{82211336-CFF3-412D-868A-6679C1004C45}"/>
          </ac:spMkLst>
        </pc:spChg>
      </pc:sldChg>
      <pc:sldChg chg="addSp modSp new mod setBg">
        <pc:chgData name="Tove Broberg" userId="d03286d2e8d8682a" providerId="LiveId" clId="{5D421C86-AF91-4364-B852-39AED5B53A2E}" dt="2023-03-07T20:22:20.622" v="4774" actId="20577"/>
        <pc:sldMkLst>
          <pc:docMk/>
          <pc:sldMk cId="4256301338" sldId="263"/>
        </pc:sldMkLst>
        <pc:spChg chg="mo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2" creationId="{30B2FABC-807F-3882-AFFE-0A26F3EE4BF8}"/>
          </ac:spMkLst>
        </pc:spChg>
        <pc:spChg chg="mod">
          <ac:chgData name="Tove Broberg" userId="d03286d2e8d8682a" providerId="LiveId" clId="{5D421C86-AF91-4364-B852-39AED5B53A2E}" dt="2023-03-07T20:22:20.622" v="4774" actId="20577"/>
          <ac:spMkLst>
            <pc:docMk/>
            <pc:sldMk cId="4256301338" sldId="263"/>
            <ac:spMk id="3" creationId="{752BEE37-2FEA-115B-4AE1-E971EFD0E58E}"/>
          </ac:spMkLst>
        </pc:spChg>
        <pc:spChg chg="ad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59.718" v="3306" actId="26606"/>
          <ac:spMkLst>
            <pc:docMk/>
            <pc:sldMk cId="4256301338" sldId="263"/>
            <ac:spMk id="16" creationId="{82211336-CFF3-412D-868A-6679C1004C45}"/>
          </ac:spMkLst>
        </pc:spChg>
      </pc:sldChg>
      <pc:sldChg chg="addSp modSp new mod setBg">
        <pc:chgData name="Tove Broberg" userId="d03286d2e8d8682a" providerId="LiveId" clId="{5D421C86-AF91-4364-B852-39AED5B53A2E}" dt="2023-03-07T19:21:39.694" v="4573" actId="20577"/>
        <pc:sldMkLst>
          <pc:docMk/>
          <pc:sldMk cId="1739392946" sldId="264"/>
        </pc:sldMkLst>
        <pc:spChg chg="mod">
          <ac:chgData name="Tove Broberg" userId="d03286d2e8d8682a" providerId="LiveId" clId="{5D421C86-AF91-4364-B852-39AED5B53A2E}" dt="2023-02-26T17:49:59.446" v="3725" actId="20577"/>
          <ac:spMkLst>
            <pc:docMk/>
            <pc:sldMk cId="1739392946" sldId="264"/>
            <ac:spMk id="2" creationId="{C1DFC5E6-B0B2-7F82-8B88-0C12914DA250}"/>
          </ac:spMkLst>
        </pc:spChg>
        <pc:spChg chg="mod">
          <ac:chgData name="Tove Broberg" userId="d03286d2e8d8682a" providerId="LiveId" clId="{5D421C86-AF91-4364-B852-39AED5B53A2E}" dt="2023-03-07T19:21:39.694" v="4573" actId="20577"/>
          <ac:spMkLst>
            <pc:docMk/>
            <pc:sldMk cId="1739392946" sldId="264"/>
            <ac:spMk id="3" creationId="{FD7E860C-AB58-A3EC-2483-3D322E5E2EA6}"/>
          </ac:spMkLst>
        </pc:spChg>
        <pc:spChg chg="add">
          <ac:chgData name="Tove Broberg" userId="d03286d2e8d8682a" providerId="LiveId" clId="{5D421C86-AF91-4364-B852-39AED5B53A2E}" dt="2023-02-26T16:10:02.777" v="3307" actId="26606"/>
          <ac:spMkLst>
            <pc:docMk/>
            <pc:sldMk cId="1739392946" sldId="264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10:02.777" v="3307" actId="26606"/>
          <ac:spMkLst>
            <pc:docMk/>
            <pc:sldMk cId="1739392946" sldId="264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10:02.777" v="3307" actId="26606"/>
          <ac:spMkLst>
            <pc:docMk/>
            <pc:sldMk cId="1739392946" sldId="264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10:02.777" v="3307" actId="26606"/>
          <ac:spMkLst>
            <pc:docMk/>
            <pc:sldMk cId="1739392946" sldId="264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10:02.777" v="3307" actId="26606"/>
          <ac:spMkLst>
            <pc:docMk/>
            <pc:sldMk cId="1739392946" sldId="264"/>
            <ac:spMk id="16" creationId="{82211336-CFF3-412D-868A-6679C1004C45}"/>
          </ac:spMkLst>
        </pc:spChg>
      </pc:sldChg>
      <pc:sldChg chg="addSp modSp new mod setBg">
        <pc:chgData name="Tove Broberg" userId="d03286d2e8d8682a" providerId="LiveId" clId="{5D421C86-AF91-4364-B852-39AED5B53A2E}" dt="2023-03-07T17:36:41.160" v="4569" actId="20577"/>
        <pc:sldMkLst>
          <pc:docMk/>
          <pc:sldMk cId="1009605454" sldId="265"/>
        </pc:sldMkLst>
        <pc:spChg chg="mo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2" creationId="{D4013302-D18D-3EC3-F7BE-195EF729DC82}"/>
          </ac:spMkLst>
        </pc:spChg>
        <pc:spChg chg="mod">
          <ac:chgData name="Tove Broberg" userId="d03286d2e8d8682a" providerId="LiveId" clId="{5D421C86-AF91-4364-B852-39AED5B53A2E}" dt="2023-03-07T17:36:41.160" v="4569" actId="20577"/>
          <ac:spMkLst>
            <pc:docMk/>
            <pc:sldMk cId="1009605454" sldId="265"/>
            <ac:spMk id="3" creationId="{FDF9E95C-1069-9038-D804-6F61626A3CEB}"/>
          </ac:spMkLst>
        </pc:spChg>
        <pc:spChg chg="ad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10:06.655" v="3308" actId="26606"/>
          <ac:spMkLst>
            <pc:docMk/>
            <pc:sldMk cId="1009605454" sldId="265"/>
            <ac:spMk id="16" creationId="{82211336-CFF3-412D-868A-6679C1004C45}"/>
          </ac:spMkLst>
        </pc:spChg>
      </pc:sldChg>
      <pc:sldChg chg="addSp modSp new mod setBg">
        <pc:chgData name="Tove Broberg" userId="d03286d2e8d8682a" providerId="LiveId" clId="{5D421C86-AF91-4364-B852-39AED5B53A2E}" dt="2023-02-26T17:46:27.888" v="3618" actId="20577"/>
        <pc:sldMkLst>
          <pc:docMk/>
          <pc:sldMk cId="1380482637" sldId="266"/>
        </pc:sldMkLst>
        <pc:spChg chg="mo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2" creationId="{D0718079-D8B9-4B9E-62A2-15C3E82B32B2}"/>
          </ac:spMkLst>
        </pc:spChg>
        <pc:spChg chg="mod">
          <ac:chgData name="Tove Broberg" userId="d03286d2e8d8682a" providerId="LiveId" clId="{5D421C86-AF91-4364-B852-39AED5B53A2E}" dt="2023-02-26T17:46:27.888" v="3618" actId="20577"/>
          <ac:spMkLst>
            <pc:docMk/>
            <pc:sldMk cId="1380482637" sldId="266"/>
            <ac:spMk id="3" creationId="{C9CB71F2-CE0B-C4DB-BE33-3DDD04398F33}"/>
          </ac:spMkLst>
        </pc:spChg>
        <pc:spChg chg="ad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09:52.084" v="3304" actId="26606"/>
          <ac:spMkLst>
            <pc:docMk/>
            <pc:sldMk cId="1380482637" sldId="266"/>
            <ac:spMk id="16" creationId="{82211336-CFF3-412D-868A-6679C1004C45}"/>
          </ac:spMkLst>
        </pc:spChg>
      </pc:sldChg>
      <pc:sldChg chg="addSp modSp new mod setBg">
        <pc:chgData name="Tove Broberg" userId="d03286d2e8d8682a" providerId="LiveId" clId="{5D421C86-AF91-4364-B852-39AED5B53A2E}" dt="2023-03-07T19:21:50.702" v="4574" actId="20577"/>
        <pc:sldMkLst>
          <pc:docMk/>
          <pc:sldMk cId="4048538500" sldId="267"/>
        </pc:sldMkLst>
        <pc:spChg chg="mo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2" creationId="{6259A39F-BE00-307D-670A-96D86D0D5154}"/>
          </ac:spMkLst>
        </pc:spChg>
        <pc:spChg chg="mod">
          <ac:chgData name="Tove Broberg" userId="d03286d2e8d8682a" providerId="LiveId" clId="{5D421C86-AF91-4364-B852-39AED5B53A2E}" dt="2023-03-07T19:21:50.702" v="4574" actId="20577"/>
          <ac:spMkLst>
            <pc:docMk/>
            <pc:sldMk cId="4048538500" sldId="267"/>
            <ac:spMk id="3" creationId="{953D835A-35F8-A6B1-2709-BE3F9AB7D3F4}"/>
          </ac:spMkLst>
        </pc:spChg>
        <pc:spChg chg="ad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8" creationId="{76EFD3D9-44F0-4267-BCC1-1613E79D8274}"/>
          </ac:spMkLst>
        </pc:spChg>
        <pc:spChg chg="ad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10" creationId="{A779A851-95D6-41AF-937A-B0E4B7F6FA8D}"/>
          </ac:spMkLst>
        </pc:spChg>
        <pc:spChg chg="ad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12" creationId="{953FB2E7-B6CB-429C-81EB-D9516D6D5C8D}"/>
          </ac:spMkLst>
        </pc:spChg>
        <pc:spChg chg="ad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14" creationId="{2EC40DB1-B719-4A13-9A4D-0966B4B27866}"/>
          </ac:spMkLst>
        </pc:spChg>
        <pc:spChg chg="add">
          <ac:chgData name="Tove Broberg" userId="d03286d2e8d8682a" providerId="LiveId" clId="{5D421C86-AF91-4364-B852-39AED5B53A2E}" dt="2023-02-26T16:10:09.751" v="3309" actId="26606"/>
          <ac:spMkLst>
            <pc:docMk/>
            <pc:sldMk cId="4048538500" sldId="267"/>
            <ac:spMk id="16" creationId="{82211336-CFF3-412D-868A-6679C1004C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FD7039B-D107-0976-E712-473080DEFF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A323D7E-1222-F559-C64E-23416263A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90F7432-A9E7-6E72-95F6-14DE6F0DA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D63B9E9-8B17-E917-2E3D-44B71DA05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36FAC3F-470A-80AA-C8BB-59D5FDC41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107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C2410CE-A203-6BD4-D7E1-6A8B5A181F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E81EC2F4-FBBE-0F62-7AEE-11367B354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C92F181B-AF21-C1DF-43AA-5AFFFEDA7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E2D528-9321-1E59-58F8-721C1BCF2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FE78F52-178C-2065-F34F-83F7247E3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8475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DFC38BA-1489-CBD3-1339-B972AE7F69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0C7A20B-558C-CB11-2B0B-21941310D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9EE4E05-9491-C51D-C598-A7C2E46F2C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5B62EA2-CFC8-709B-0897-EB49626EA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90FFC89-BD7C-7F10-8784-D4BB7B10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6861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7757AE-74A4-2600-1215-7070E13B9B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BDA42A8-87ED-70EA-98A0-9DCE14C52D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A69E2AF-0EA7-AA8D-42AA-EC475D82B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34FF603-A90F-A4B8-6159-EEBA38A1A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07727A1-F73D-2AD7-9458-656CC20CB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080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9D130FA-AF9A-453B-5316-9BA831A4D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F99283C-0CD9-9A67-144D-4D0B7A26E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1EDDC9E-1698-212F-3476-46EB6844F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47F6699-1592-2665-6AE9-C4AF97647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316DF9-7404-0C13-F646-1BE3DCA5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0026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1E952A0-494C-6023-DEA9-8DF9050D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D4D21CB-5755-21A6-234B-A2BAD16927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9969C6C-78DC-C271-1069-9506107D00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7970BD44-EF43-0E56-43E5-D4CF97FD2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0ABEA928-E0C0-F3E1-3D0B-5D37D3A47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257AB5B-5C01-F719-FFD6-16A4E5D8A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43489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EFB020F-21DF-60E7-D513-7ED2DD1ED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220CDE-F3B9-210A-C1F0-5782416E6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E0D96771-32CA-98AE-8D48-5AB40074C2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01BCFA7E-E1D9-6DF7-8D46-4DAA362A9B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B11736E8-410B-7B45-133A-3656897B76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ACC28AC-38C6-ED27-C368-539C8BDE6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4946CF7F-0433-E173-2148-2137042AB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E4BACB16-72BC-F023-32E3-E148E7B3A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93982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9B43A7-711F-0199-CD96-12C9B1167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4328782-4640-7F63-3B0E-F5B509595C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87F8439-2460-E2C3-38F8-8FCAF7B60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DE669F01-9677-19B4-2721-99407344C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04561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764925A-9B9E-F055-1047-F268302AE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F843CFCA-4B7D-A5E4-F30B-7188C879D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1642D5-A80E-46DB-0BAE-089A2526A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14358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6B23A9-9195-E30A-6EE1-D1CA3206C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8242B57-A398-083C-5901-3528BBEC36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09C7EB6-3209-873E-4B99-1FC07F3C77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BBF0E91-5147-30E7-65F6-E76120819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AC3409-1E9E-6FF1-56FC-36103717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C558EFBE-D1D8-8615-98AC-661F52B3E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5682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DA49984-CD9E-5572-67A2-D0B7F77CB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B26A4F3-CD41-4CF5-931E-276C9029526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5DEB391-DD20-D954-8D08-95ECEB309E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4A4721A-E6B0-1C6F-20A3-7B8855336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6C5A5E5-4914-4358-6258-C77FCA0CE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13BCECA-B1B8-7D25-EE8D-C752C2C17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33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48F9D70-0292-F4EC-AE41-5993B7387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A8023C-3A5D-62F6-2A35-495971589B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F3D20B8-872B-835C-C971-30702A1E7D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CBED5-EA56-4142-9304-613C27FB74DF}" type="datetimeFigureOut">
              <a:rPr lang="sv-SE" smtClean="0"/>
              <a:t>2023-03-07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6A2F531-C0E9-4CCC-015E-A7F794C621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F27C30E-3149-7E59-FBC5-0408437ADF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CCCD2D-A12F-41FC-A83A-65CD3C8D371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48891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Freeform: Shape 26">
            <a:extLst>
              <a:ext uri="{FF2B5EF4-FFF2-40B4-BE49-F238E27FC236}">
                <a16:creationId xmlns:a16="http://schemas.microsoft.com/office/drawing/2014/main" id="{66B332A4-D438-4773-A77F-5ED49A448D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53768" y="0"/>
            <a:ext cx="8284464" cy="6858000"/>
          </a:xfrm>
          <a:custGeom>
            <a:avLst/>
            <a:gdLst>
              <a:gd name="connsiteX0" fmla="*/ 1818109 w 8284464"/>
              <a:gd name="connsiteY0" fmla="*/ 0 h 6858000"/>
              <a:gd name="connsiteX1" fmla="*/ 6466355 w 8284464"/>
              <a:gd name="connsiteY1" fmla="*/ 0 h 6858000"/>
              <a:gd name="connsiteX2" fmla="*/ 6620596 w 8284464"/>
              <a:gd name="connsiteY2" fmla="*/ 109683 h 6858000"/>
              <a:gd name="connsiteX3" fmla="*/ 8284464 w 8284464"/>
              <a:gd name="connsiteY3" fmla="*/ 3429000 h 6858000"/>
              <a:gd name="connsiteX4" fmla="*/ 6620596 w 8284464"/>
              <a:gd name="connsiteY4" fmla="*/ 6748318 h 6858000"/>
              <a:gd name="connsiteX5" fmla="*/ 6466355 w 8284464"/>
              <a:gd name="connsiteY5" fmla="*/ 6858000 h 6858000"/>
              <a:gd name="connsiteX6" fmla="*/ 1818109 w 8284464"/>
              <a:gd name="connsiteY6" fmla="*/ 6858000 h 6858000"/>
              <a:gd name="connsiteX7" fmla="*/ 1663869 w 8284464"/>
              <a:gd name="connsiteY7" fmla="*/ 6748318 h 6858000"/>
              <a:gd name="connsiteX8" fmla="*/ 0 w 8284464"/>
              <a:gd name="connsiteY8" fmla="*/ 3429000 h 6858000"/>
              <a:gd name="connsiteX9" fmla="*/ 1663869 w 8284464"/>
              <a:gd name="connsiteY9" fmla="*/ 1096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284464" h="6858000">
                <a:moveTo>
                  <a:pt x="1818109" y="0"/>
                </a:moveTo>
                <a:lnTo>
                  <a:pt x="6466355" y="0"/>
                </a:lnTo>
                <a:lnTo>
                  <a:pt x="6620596" y="109683"/>
                </a:lnTo>
                <a:cubicBezTo>
                  <a:pt x="7630666" y="865069"/>
                  <a:pt x="8284464" y="2070683"/>
                  <a:pt x="8284464" y="3429000"/>
                </a:cubicBezTo>
                <a:cubicBezTo>
                  <a:pt x="8284464" y="4787317"/>
                  <a:pt x="7630666" y="5992931"/>
                  <a:pt x="6620596" y="6748318"/>
                </a:cubicBezTo>
                <a:lnTo>
                  <a:pt x="6466355" y="6858000"/>
                </a:lnTo>
                <a:lnTo>
                  <a:pt x="1818109" y="6858000"/>
                </a:lnTo>
                <a:lnTo>
                  <a:pt x="1663869" y="6748318"/>
                </a:lnTo>
                <a:cubicBezTo>
                  <a:pt x="653798" y="5992931"/>
                  <a:pt x="0" y="4787317"/>
                  <a:pt x="0" y="3429000"/>
                </a:cubicBezTo>
                <a:cubicBezTo>
                  <a:pt x="0" y="2070683"/>
                  <a:pt x="653798" y="865069"/>
                  <a:pt x="1663869" y="109683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: Shape 28">
            <a:extLst>
              <a:ext uri="{FF2B5EF4-FFF2-40B4-BE49-F238E27FC236}">
                <a16:creationId xmlns:a16="http://schemas.microsoft.com/office/drawing/2014/main" id="{DF9AD32D-FF05-44F4-BD4D-9CEE89B71E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8360" y="0"/>
            <a:ext cx="7955280" cy="6858000"/>
          </a:xfrm>
          <a:custGeom>
            <a:avLst/>
            <a:gdLst>
              <a:gd name="connsiteX0" fmla="*/ 1962423 w 7955280"/>
              <a:gd name="connsiteY0" fmla="*/ 0 h 6858000"/>
              <a:gd name="connsiteX1" fmla="*/ 5992858 w 7955280"/>
              <a:gd name="connsiteY1" fmla="*/ 0 h 6858000"/>
              <a:gd name="connsiteX2" fmla="*/ 6040191 w 7955280"/>
              <a:gd name="connsiteY2" fmla="*/ 27216 h 6858000"/>
              <a:gd name="connsiteX3" fmla="*/ 7955280 w 7955280"/>
              <a:gd name="connsiteY3" fmla="*/ 3429000 h 6858000"/>
              <a:gd name="connsiteX4" fmla="*/ 6040191 w 7955280"/>
              <a:gd name="connsiteY4" fmla="*/ 6830784 h 6858000"/>
              <a:gd name="connsiteX5" fmla="*/ 5992858 w 7955280"/>
              <a:gd name="connsiteY5" fmla="*/ 6858000 h 6858000"/>
              <a:gd name="connsiteX6" fmla="*/ 1962423 w 7955280"/>
              <a:gd name="connsiteY6" fmla="*/ 6858000 h 6858000"/>
              <a:gd name="connsiteX7" fmla="*/ 1915089 w 7955280"/>
              <a:gd name="connsiteY7" fmla="*/ 6830784 h 6858000"/>
              <a:gd name="connsiteX8" fmla="*/ 0 w 7955280"/>
              <a:gd name="connsiteY8" fmla="*/ 3429000 h 6858000"/>
              <a:gd name="connsiteX9" fmla="*/ 1915089 w 7955280"/>
              <a:gd name="connsiteY9" fmla="*/ 27216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955280" h="6858000">
                <a:moveTo>
                  <a:pt x="1962423" y="0"/>
                </a:moveTo>
                <a:lnTo>
                  <a:pt x="5992858" y="0"/>
                </a:lnTo>
                <a:lnTo>
                  <a:pt x="6040191" y="27216"/>
                </a:lnTo>
                <a:cubicBezTo>
                  <a:pt x="7188332" y="724844"/>
                  <a:pt x="7955280" y="1987357"/>
                  <a:pt x="7955280" y="3429000"/>
                </a:cubicBezTo>
                <a:cubicBezTo>
                  <a:pt x="7955280" y="4870644"/>
                  <a:pt x="7188332" y="6133157"/>
                  <a:pt x="6040191" y="6830784"/>
                </a:cubicBezTo>
                <a:lnTo>
                  <a:pt x="5992858" y="6858000"/>
                </a:lnTo>
                <a:lnTo>
                  <a:pt x="1962423" y="6858000"/>
                </a:lnTo>
                <a:lnTo>
                  <a:pt x="1915089" y="6830784"/>
                </a:lnTo>
                <a:cubicBezTo>
                  <a:pt x="766948" y="6133157"/>
                  <a:pt x="0" y="4870644"/>
                  <a:pt x="0" y="3429000"/>
                </a:cubicBezTo>
                <a:cubicBezTo>
                  <a:pt x="0" y="1987357"/>
                  <a:pt x="766948" y="724844"/>
                  <a:pt x="1915089" y="27216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Rubrik 3">
            <a:extLst>
              <a:ext uri="{FF2B5EF4-FFF2-40B4-BE49-F238E27FC236}">
                <a16:creationId xmlns:a16="http://schemas.microsoft.com/office/drawing/2014/main" id="{31B17EBA-2495-3F33-4DFF-72515723F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631" y="1441938"/>
            <a:ext cx="7080738" cy="39741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Föräldramöte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SK Iron F-09 </a:t>
            </a:r>
            <a:b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en-US" sz="5400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Säsongen</a:t>
            </a:r>
            <a:r>
              <a:rPr lang="en-US" sz="54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20026073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1DFC5E6-B0B2-7F82-8B88-0C12914DA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3700" dirty="0">
                <a:solidFill>
                  <a:srgbClr val="FFFFFF"/>
                </a:solidFill>
              </a:rPr>
              <a:t>Arbetsuppgifter SK </a:t>
            </a:r>
            <a:r>
              <a:rPr lang="sv-SE" sz="3700" dirty="0" err="1">
                <a:solidFill>
                  <a:srgbClr val="FFFFFF"/>
                </a:solidFill>
              </a:rPr>
              <a:t>Iron</a:t>
            </a:r>
            <a:endParaRPr lang="sv-SE" sz="3700" dirty="0">
              <a:solidFill>
                <a:srgbClr val="FFFFFF"/>
              </a:solidFill>
            </a:endParaRP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7E860C-AB58-A3EC-2483-3D322E5E2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Fotbollskiosken</a:t>
            </a:r>
          </a:p>
          <a:p>
            <a:r>
              <a:rPr lang="sv-SE" sz="2400" dirty="0">
                <a:solidFill>
                  <a:srgbClr val="FEFFFF"/>
                </a:solidFill>
              </a:rPr>
              <a:t>Bilbingo</a:t>
            </a:r>
          </a:p>
          <a:p>
            <a:r>
              <a:rPr lang="sv-SE" sz="2400" dirty="0">
                <a:solidFill>
                  <a:srgbClr val="FEFFFF"/>
                </a:solidFill>
              </a:rPr>
              <a:t>Midsommar</a:t>
            </a:r>
          </a:p>
        </p:txBody>
      </p:sp>
    </p:spTree>
    <p:extLst>
      <p:ext uri="{BB962C8B-B14F-4D97-AF65-F5344CB8AC3E}">
        <p14:creationId xmlns:p14="http://schemas.microsoft.com/office/powerpoint/2010/main" val="173939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4013302-D18D-3EC3-F7BE-195EF729D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Information från styrelsen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DF9E95C-1069-9038-D804-6F61626A3C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Fotbollssektion saknar styrelse</a:t>
            </a:r>
          </a:p>
          <a:p>
            <a:r>
              <a:rPr lang="sv-SE" sz="2400" dirty="0">
                <a:solidFill>
                  <a:srgbClr val="FEFFFF"/>
                </a:solidFill>
              </a:rPr>
              <a:t>XXL Team </a:t>
            </a:r>
            <a:r>
              <a:rPr lang="sv-SE" sz="2400" dirty="0" err="1">
                <a:solidFill>
                  <a:srgbClr val="FEFFFF"/>
                </a:solidFill>
              </a:rPr>
              <a:t>Sales</a:t>
            </a:r>
            <a:endParaRPr lang="sv-SE" sz="2400" dirty="0">
              <a:solidFill>
                <a:srgbClr val="FEFFFF"/>
              </a:solidFill>
            </a:endParaRPr>
          </a:p>
          <a:p>
            <a:r>
              <a:rPr lang="sv-SE" sz="2400" dirty="0">
                <a:solidFill>
                  <a:srgbClr val="FEFFFF"/>
                </a:solidFill>
              </a:rPr>
              <a:t>United deals / Gräsroten</a:t>
            </a:r>
          </a:p>
          <a:p>
            <a:r>
              <a:rPr lang="sv-SE" sz="2400" dirty="0">
                <a:solidFill>
                  <a:srgbClr val="FEFFFF"/>
                </a:solidFill>
              </a:rPr>
              <a:t>Fotografering början av Maj</a:t>
            </a:r>
          </a:p>
          <a:p>
            <a:endParaRPr lang="sv-SE" sz="24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054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259A39F-BE00-307D-670A-96D86D0D5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Övrigt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53D835A-35F8-A6B1-2709-BE3F9AB7D3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1800" dirty="0">
                <a:solidFill>
                  <a:srgbClr val="FEFFFF"/>
                </a:solidFill>
              </a:rPr>
              <a:t>Lagaktiviteter</a:t>
            </a:r>
          </a:p>
          <a:p>
            <a:pPr lvl="1"/>
            <a:r>
              <a:rPr lang="sv-SE" sz="1800" dirty="0" err="1">
                <a:solidFill>
                  <a:srgbClr val="FEFFFF"/>
                </a:solidFill>
              </a:rPr>
              <a:t>Ottarsloppet</a:t>
            </a:r>
            <a:r>
              <a:rPr lang="sv-SE" sz="1800" dirty="0">
                <a:solidFill>
                  <a:srgbClr val="FEFFFF"/>
                </a:solidFill>
              </a:rPr>
              <a:t> Kristihimmelsfärdsdag 18/5? </a:t>
            </a:r>
          </a:p>
          <a:p>
            <a:pPr lvl="1"/>
            <a:r>
              <a:rPr lang="sv-SE" sz="1800" dirty="0">
                <a:solidFill>
                  <a:srgbClr val="FEFFFF"/>
                </a:solidFill>
              </a:rPr>
              <a:t>Gropen Extreme 15-16/9?</a:t>
            </a:r>
          </a:p>
          <a:p>
            <a:pPr lvl="1"/>
            <a:r>
              <a:rPr lang="sv-SE" sz="1800" dirty="0">
                <a:solidFill>
                  <a:srgbClr val="FEFFFF"/>
                </a:solidFill>
              </a:rPr>
              <a:t>Kolla på fotbollsmatch?</a:t>
            </a:r>
          </a:p>
          <a:p>
            <a:r>
              <a:rPr lang="sv-SE" sz="1800" dirty="0">
                <a:solidFill>
                  <a:srgbClr val="FEFFFF"/>
                </a:solidFill>
              </a:rPr>
              <a:t>Föräldraaktivitet</a:t>
            </a:r>
          </a:p>
          <a:p>
            <a:pPr lvl="1"/>
            <a:r>
              <a:rPr lang="sv-SE" sz="1800" dirty="0">
                <a:solidFill>
                  <a:srgbClr val="FEFFFF"/>
                </a:solidFill>
              </a:rPr>
              <a:t>Grillkväll spelare och föräldrar? </a:t>
            </a:r>
          </a:p>
          <a:p>
            <a:r>
              <a:rPr lang="sv-SE" sz="1800" dirty="0">
                <a:solidFill>
                  <a:srgbClr val="FEFFFF"/>
                </a:solidFill>
              </a:rPr>
              <a:t>Träningskläder?</a:t>
            </a:r>
          </a:p>
          <a:p>
            <a:pPr lvl="1"/>
            <a:r>
              <a:rPr lang="sv-SE" sz="1800" dirty="0">
                <a:solidFill>
                  <a:srgbClr val="FEFFFF"/>
                </a:solidFill>
              </a:rPr>
              <a:t>Lagkassa? Alla köper själva</a:t>
            </a:r>
          </a:p>
          <a:p>
            <a:pPr lvl="1"/>
            <a:endParaRPr lang="sv-SE" sz="1800" dirty="0">
              <a:solidFill>
                <a:srgbClr val="FEFFFF"/>
              </a:solidFill>
            </a:endParaRPr>
          </a:p>
          <a:p>
            <a:pPr marL="228600" lvl="1"/>
            <a:r>
              <a:rPr lang="sv-SE" sz="1800" dirty="0">
                <a:solidFill>
                  <a:srgbClr val="FEFFFF"/>
                </a:solidFill>
              </a:rPr>
              <a:t>Stämmer era kontaktuppgifter på laget.se?</a:t>
            </a:r>
          </a:p>
          <a:p>
            <a:pPr marL="228600" lvl="1"/>
            <a:r>
              <a:rPr lang="sv-SE" sz="1800" dirty="0" err="1">
                <a:solidFill>
                  <a:srgbClr val="FEFFFF"/>
                </a:solidFill>
              </a:rPr>
              <a:t>Supertext</a:t>
            </a:r>
            <a:endParaRPr lang="sv-SE" sz="1800" dirty="0">
              <a:solidFill>
                <a:srgbClr val="FEFFFF"/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rgbClr val="FEFFFF"/>
              </a:solidFill>
            </a:endParaRPr>
          </a:p>
          <a:p>
            <a:pPr marL="457200" lvl="1" indent="0">
              <a:buNone/>
            </a:pPr>
            <a:endParaRPr lang="sv-SE" sz="18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85385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8" name="Rectangle 3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: Shape 4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4C34329-C360-BF44-D96B-69746E4B2E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Agenda</a:t>
            </a:r>
            <a:br>
              <a:rPr lang="sv-SE" sz="4000">
                <a:solidFill>
                  <a:srgbClr val="FFFFFF"/>
                </a:solidFill>
              </a:rPr>
            </a:br>
            <a:endParaRPr lang="sv-SE" sz="4000">
              <a:solidFill>
                <a:srgbClr val="FFFFFF"/>
              </a:solidFill>
            </a:endParaRPr>
          </a:p>
        </p:txBody>
      </p:sp>
      <p:sp>
        <p:nvSpPr>
          <p:cNvPr id="52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838C88-B5FB-5E33-9FDF-0A4E45E12A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533236"/>
            <a:ext cx="5948831" cy="4747491"/>
          </a:xfrm>
        </p:spPr>
        <p:txBody>
          <a:bodyPr anchor="ctr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Välkomna till säsong 2023!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Träningar &amp; matcher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Kickoff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Domarutbildning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Avgifter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Försäljning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Arbetsuppgifter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Information från styrelsen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2200" b="1" dirty="0">
                <a:solidFill>
                  <a:srgbClr val="FEFFFF"/>
                </a:solidFill>
              </a:rPr>
              <a:t>Övrigt</a:t>
            </a:r>
          </a:p>
          <a:p>
            <a:endParaRPr lang="sv-SE" sz="2200" b="1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010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ABEE3F5-5CED-6638-5122-81FF78B37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Välkomna till säsong 2023!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31DF05-46D1-55FA-4713-9E4C2980F7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Antal spelare: 15</a:t>
            </a:r>
          </a:p>
          <a:p>
            <a:r>
              <a:rPr lang="sv-SE" sz="2400" dirty="0">
                <a:solidFill>
                  <a:srgbClr val="FEFFFF"/>
                </a:solidFill>
              </a:rPr>
              <a:t>Tränare: Fredrik, Mattias, Stefan</a:t>
            </a:r>
          </a:p>
          <a:p>
            <a:r>
              <a:rPr lang="sv-SE" sz="2400" dirty="0">
                <a:solidFill>
                  <a:srgbClr val="FEFFFF"/>
                </a:solidFill>
              </a:rPr>
              <a:t>Lagledare/Koordinatorer: Isabelle, Tove</a:t>
            </a:r>
          </a:p>
          <a:p>
            <a:pPr marL="0" indent="0">
              <a:buNone/>
            </a:pPr>
            <a:endParaRPr lang="sv-SE" sz="2400" dirty="0">
              <a:solidFill>
                <a:srgbClr val="FEFFFF"/>
              </a:solidFill>
            </a:endParaRPr>
          </a:p>
          <a:p>
            <a:pPr marL="0" indent="0">
              <a:buNone/>
            </a:pPr>
            <a:r>
              <a:rPr lang="sv-SE" sz="2400" dirty="0">
                <a:solidFill>
                  <a:srgbClr val="FEFFFF"/>
                </a:solidFill>
              </a:rPr>
              <a:t>Vi är i behov av att vi alla hjälps åt!</a:t>
            </a:r>
          </a:p>
          <a:p>
            <a:pPr marL="0" indent="0">
              <a:buNone/>
            </a:pPr>
            <a:endParaRPr lang="sv-SE" sz="24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760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3C33140-B9AE-8C6D-AF76-DA36C2917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Träningar &amp; matcher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CE2B4B6-7ACF-9124-8A89-256C2216E1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 fontScale="85000" lnSpcReduction="20000"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Träningstider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Laget.se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Mån + </a:t>
            </a:r>
            <a:r>
              <a:rPr lang="sv-SE" sz="2000" dirty="0" err="1">
                <a:solidFill>
                  <a:srgbClr val="FEFFFF"/>
                </a:solidFill>
              </a:rPr>
              <a:t>ons</a:t>
            </a:r>
            <a:r>
              <a:rPr lang="sv-SE" sz="2000" dirty="0">
                <a:solidFill>
                  <a:srgbClr val="FEFFFF"/>
                </a:solidFill>
              </a:rPr>
              <a:t> 19-20.30 </a:t>
            </a:r>
            <a:r>
              <a:rPr lang="sv-SE" sz="2000" dirty="0" err="1">
                <a:solidFill>
                  <a:srgbClr val="FEFFFF"/>
                </a:solidFill>
              </a:rPr>
              <a:t>fr.o.m</a:t>
            </a:r>
            <a:r>
              <a:rPr lang="sv-SE" sz="2000" dirty="0">
                <a:solidFill>
                  <a:srgbClr val="FEFFFF"/>
                </a:solidFill>
              </a:rPr>
              <a:t> Maj</a:t>
            </a:r>
          </a:p>
          <a:p>
            <a:r>
              <a:rPr lang="sv-SE" sz="2400" dirty="0">
                <a:solidFill>
                  <a:srgbClr val="FEFFFF"/>
                </a:solidFill>
              </a:rPr>
              <a:t>DM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22/4, 29/4, 3/5</a:t>
            </a:r>
          </a:p>
          <a:p>
            <a:r>
              <a:rPr lang="sv-SE" sz="2400" dirty="0">
                <a:solidFill>
                  <a:srgbClr val="FEFFFF"/>
                </a:solidFill>
              </a:rPr>
              <a:t>Serier 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1 medel 18 matcher</a:t>
            </a:r>
          </a:p>
          <a:p>
            <a:pPr lvl="1"/>
            <a:r>
              <a:rPr lang="sv-SE" sz="2100" dirty="0">
                <a:solidFill>
                  <a:srgbClr val="FEFFFF"/>
                </a:solidFill>
              </a:rPr>
              <a:t>1 Avancerad 15 matcher</a:t>
            </a:r>
          </a:p>
          <a:p>
            <a:r>
              <a:rPr lang="sv-SE" sz="2400" dirty="0">
                <a:solidFill>
                  <a:srgbClr val="FEFFFF"/>
                </a:solidFill>
              </a:rPr>
              <a:t>Dusch efter träning/match</a:t>
            </a:r>
          </a:p>
          <a:p>
            <a:r>
              <a:rPr lang="sv-SE" sz="2400" dirty="0">
                <a:solidFill>
                  <a:srgbClr val="FEFFFF"/>
                </a:solidFill>
              </a:rPr>
              <a:t>Samåkning till träning/matcher</a:t>
            </a:r>
          </a:p>
          <a:p>
            <a:r>
              <a:rPr lang="sv-SE" sz="2400" dirty="0">
                <a:solidFill>
                  <a:srgbClr val="FEFFFF"/>
                </a:solidFill>
              </a:rPr>
              <a:t>Kallelser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Svara alltid så snabbt som möjligt</a:t>
            </a:r>
          </a:p>
          <a:p>
            <a:pPr lvl="1"/>
            <a:r>
              <a:rPr lang="sv-SE" sz="2000" dirty="0">
                <a:solidFill>
                  <a:srgbClr val="FEFFFF"/>
                </a:solidFill>
              </a:rPr>
              <a:t>Kallelse till match senast torsdag</a:t>
            </a:r>
          </a:p>
          <a:p>
            <a:r>
              <a:rPr lang="sv-SE" sz="2400" dirty="0">
                <a:solidFill>
                  <a:srgbClr val="FEFFFF"/>
                </a:solidFill>
              </a:rPr>
              <a:t>Telefoner under träning/match</a:t>
            </a:r>
          </a:p>
        </p:txBody>
      </p:sp>
    </p:spTree>
    <p:extLst>
      <p:ext uri="{BB962C8B-B14F-4D97-AF65-F5344CB8AC3E}">
        <p14:creationId xmlns:p14="http://schemas.microsoft.com/office/powerpoint/2010/main" val="29425471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1198DA4-21EE-CB2B-D436-EAE9543CE0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Kickoff 14-16/4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861DB34-6785-60EE-73E6-C168B5FC6C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4933" y="1719618"/>
            <a:ext cx="6622446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Hjälp med matlagning från föräldrar lördag lunch + middag</a:t>
            </a:r>
          </a:p>
          <a:p>
            <a:r>
              <a:rPr lang="sv-SE" sz="2400" dirty="0">
                <a:solidFill>
                  <a:srgbClr val="FEFFFF"/>
                </a:solidFill>
              </a:rPr>
              <a:t>Tränarna handlar frukost och Tacofredag. Spelarna lagar själva</a:t>
            </a:r>
          </a:p>
          <a:p>
            <a:r>
              <a:rPr lang="sv-SE" sz="2400" dirty="0">
                <a:solidFill>
                  <a:srgbClr val="FEFFFF"/>
                </a:solidFill>
              </a:rPr>
              <a:t>300kr/spelare</a:t>
            </a:r>
          </a:p>
          <a:p>
            <a:r>
              <a:rPr lang="sv-SE" sz="2400" dirty="0">
                <a:solidFill>
                  <a:srgbClr val="FEFFFF"/>
                </a:solidFill>
              </a:rPr>
              <a:t>Matallergi?</a:t>
            </a:r>
          </a:p>
        </p:txBody>
      </p:sp>
    </p:spTree>
    <p:extLst>
      <p:ext uri="{BB962C8B-B14F-4D97-AF65-F5344CB8AC3E}">
        <p14:creationId xmlns:p14="http://schemas.microsoft.com/office/powerpoint/2010/main" val="3485608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F67D5D2-1EAC-4B73-81EA-21BEB8390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Cuper</a:t>
            </a:r>
          </a:p>
        </p:txBody>
      </p:sp>
      <p:sp>
        <p:nvSpPr>
          <p:cNvPr id="25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94137D6-6E63-ED9D-07F3-64B4DABFD4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200" dirty="0">
                <a:solidFill>
                  <a:srgbClr val="FEFFFF"/>
                </a:solidFill>
              </a:rPr>
              <a:t>Dalecarlia i Borlänge (29) 30/6-2/7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Eventuellt åker spelarna buss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Spelschema kommer troligen i juni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Boende för spelare i skolsal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Föräldrar bokar eget boende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Behov av viss hjälp från föräldrar på plats</a:t>
            </a:r>
          </a:p>
          <a:p>
            <a:pPr lvl="1"/>
            <a:r>
              <a:rPr lang="sv-SE" sz="2200" dirty="0">
                <a:solidFill>
                  <a:srgbClr val="FEFFFF"/>
                </a:solidFill>
              </a:rPr>
              <a:t>Spelaravgift 1700kr</a:t>
            </a:r>
          </a:p>
          <a:p>
            <a:pPr lvl="2"/>
            <a:r>
              <a:rPr lang="sv-SE" sz="2200" dirty="0">
                <a:solidFill>
                  <a:srgbClr val="FEFFFF"/>
                </a:solidFill>
              </a:rPr>
              <a:t>500kr betalas av spelare</a:t>
            </a:r>
          </a:p>
          <a:p>
            <a:pPr lvl="2"/>
            <a:r>
              <a:rPr lang="sv-SE" sz="2200" dirty="0">
                <a:solidFill>
                  <a:srgbClr val="FEFFFF"/>
                </a:solidFill>
              </a:rPr>
              <a:t>1200 betalas från lagkassan</a:t>
            </a:r>
          </a:p>
          <a:p>
            <a:r>
              <a:rPr lang="sv-SE" sz="2200" dirty="0">
                <a:solidFill>
                  <a:srgbClr val="FEFFFF"/>
                </a:solidFill>
              </a:rPr>
              <a:t>Eckeröcupen november?</a:t>
            </a:r>
          </a:p>
          <a:p>
            <a:r>
              <a:rPr lang="sv-SE" sz="2200" dirty="0">
                <a:solidFill>
                  <a:srgbClr val="FEFFFF"/>
                </a:solidFill>
              </a:rPr>
              <a:t>Andra förslag? </a:t>
            </a:r>
          </a:p>
        </p:txBody>
      </p:sp>
    </p:spTree>
    <p:extLst>
      <p:ext uri="{BB962C8B-B14F-4D97-AF65-F5344CB8AC3E}">
        <p14:creationId xmlns:p14="http://schemas.microsoft.com/office/powerpoint/2010/main" val="17670879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0718079-D8B9-4B9E-62A2-15C3E82B3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3700">
                <a:solidFill>
                  <a:srgbClr val="FFFFFF"/>
                </a:solidFill>
              </a:rPr>
              <a:t>Domarutbildning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9CB71F2-CE0B-C4DB-BE33-3DDD04398F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Samtliga spelare anmälda</a:t>
            </a:r>
          </a:p>
          <a:p>
            <a:r>
              <a:rPr lang="sv-SE" sz="2400" dirty="0">
                <a:solidFill>
                  <a:srgbClr val="FEFFFF"/>
                </a:solidFill>
              </a:rPr>
              <a:t>Första delen sker digitalt under Mars </a:t>
            </a:r>
          </a:p>
          <a:p>
            <a:r>
              <a:rPr lang="sv-SE" sz="2400" dirty="0">
                <a:solidFill>
                  <a:srgbClr val="FEFFFF"/>
                </a:solidFill>
              </a:rPr>
              <a:t>Andra delen sker fysiskt under April (datum ej klart)</a:t>
            </a:r>
          </a:p>
          <a:p>
            <a:r>
              <a:rPr lang="sv-SE" sz="2400" dirty="0">
                <a:solidFill>
                  <a:srgbClr val="FEFFFF"/>
                </a:solidFill>
              </a:rPr>
              <a:t>Spelarna kommer att kunna att döma 5-5 och 7-7 matcher</a:t>
            </a:r>
          </a:p>
        </p:txBody>
      </p:sp>
    </p:spTree>
    <p:extLst>
      <p:ext uri="{BB962C8B-B14F-4D97-AF65-F5344CB8AC3E}">
        <p14:creationId xmlns:p14="http://schemas.microsoft.com/office/powerpoint/2010/main" val="1380482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144C796-01D8-9486-1731-7BDC1B294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Avgifter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B9778B4-548C-C65E-AE2C-34DCB82455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ctr">
            <a:normAutofit/>
          </a:bodyPr>
          <a:lstStyle/>
          <a:p>
            <a:r>
              <a:rPr lang="sv-SE" sz="2400" dirty="0">
                <a:solidFill>
                  <a:srgbClr val="FEFFFF"/>
                </a:solidFill>
              </a:rPr>
              <a:t>Medlemsavgift (faktura från SK </a:t>
            </a:r>
            <a:r>
              <a:rPr lang="sv-SE" sz="2400" dirty="0" err="1">
                <a:solidFill>
                  <a:srgbClr val="FEFFFF"/>
                </a:solidFill>
              </a:rPr>
              <a:t>Iron</a:t>
            </a:r>
            <a:r>
              <a:rPr lang="sv-SE" sz="2400" dirty="0">
                <a:solidFill>
                  <a:srgbClr val="FEFFFF"/>
                </a:solidFill>
              </a:rPr>
              <a:t>)</a:t>
            </a:r>
          </a:p>
          <a:p>
            <a:r>
              <a:rPr lang="sv-SE" sz="2400" dirty="0" err="1">
                <a:solidFill>
                  <a:srgbClr val="FEFFFF"/>
                </a:solidFill>
              </a:rPr>
              <a:t>Swish</a:t>
            </a:r>
            <a:r>
              <a:rPr lang="sv-SE" sz="2400" dirty="0">
                <a:solidFill>
                  <a:srgbClr val="FEFFFF"/>
                </a:solidFill>
              </a:rPr>
              <a:t> till lagets kassör Andreas </a:t>
            </a:r>
            <a:r>
              <a:rPr lang="sv-SE" sz="2400" dirty="0" err="1">
                <a:solidFill>
                  <a:srgbClr val="FEFFFF"/>
                </a:solidFill>
              </a:rPr>
              <a:t>Grybäck</a:t>
            </a:r>
            <a:r>
              <a:rPr lang="sv-SE" sz="2400" dirty="0">
                <a:solidFill>
                  <a:srgbClr val="FEFFFF"/>
                </a:solidFill>
              </a:rPr>
              <a:t> : </a:t>
            </a:r>
          </a:p>
          <a:p>
            <a:pPr lvl="1"/>
            <a:r>
              <a:rPr lang="sv-SE" dirty="0">
                <a:solidFill>
                  <a:srgbClr val="FEFFFF"/>
                </a:solidFill>
              </a:rPr>
              <a:t>Spelaravgift 600kr senast 16/4</a:t>
            </a:r>
          </a:p>
          <a:p>
            <a:pPr lvl="1"/>
            <a:r>
              <a:rPr lang="sv-SE" dirty="0">
                <a:solidFill>
                  <a:srgbClr val="FEFFFF"/>
                </a:solidFill>
              </a:rPr>
              <a:t>Kickoff 300kr senast 6/4</a:t>
            </a:r>
          </a:p>
          <a:p>
            <a:pPr lvl="1"/>
            <a:r>
              <a:rPr lang="sv-SE" dirty="0">
                <a:solidFill>
                  <a:srgbClr val="FEFFFF"/>
                </a:solidFill>
              </a:rPr>
              <a:t>Dalecarlia cup 500kr senast 25/5</a:t>
            </a:r>
          </a:p>
          <a:p>
            <a:pPr marL="457200" lvl="1" indent="0">
              <a:buNone/>
            </a:pPr>
            <a:endParaRPr lang="sv-SE" dirty="0">
              <a:solidFill>
                <a:srgbClr val="FEFFFF"/>
              </a:solidFill>
            </a:endParaRPr>
          </a:p>
          <a:p>
            <a:pPr marL="457200" lvl="1" indent="0">
              <a:buNone/>
            </a:pPr>
            <a:r>
              <a:rPr lang="sv-SE" dirty="0">
                <a:solidFill>
                  <a:srgbClr val="FEFFFF"/>
                </a:solidFill>
              </a:rPr>
              <a:t>Märk </a:t>
            </a:r>
            <a:r>
              <a:rPr lang="sv-SE" dirty="0" err="1">
                <a:solidFill>
                  <a:srgbClr val="FEFFFF"/>
                </a:solidFill>
              </a:rPr>
              <a:t>Swish</a:t>
            </a:r>
            <a:r>
              <a:rPr lang="sv-SE" dirty="0">
                <a:solidFill>
                  <a:srgbClr val="FEFFFF"/>
                </a:solidFill>
              </a:rPr>
              <a:t> med spelarens </a:t>
            </a:r>
          </a:p>
          <a:p>
            <a:pPr marL="457200" lvl="1" indent="0">
              <a:buNone/>
            </a:pPr>
            <a:r>
              <a:rPr lang="sv-SE" dirty="0">
                <a:solidFill>
                  <a:srgbClr val="FEFFFF"/>
                </a:solidFill>
              </a:rPr>
              <a:t>namn och aktivitet till </a:t>
            </a:r>
          </a:p>
          <a:p>
            <a:pPr marL="457200" lvl="1" indent="0">
              <a:buNone/>
            </a:pPr>
            <a:r>
              <a:rPr lang="sv-SE" dirty="0">
                <a:solidFill>
                  <a:srgbClr val="FEFFFF"/>
                </a:solidFill>
              </a:rPr>
              <a:t>070 716 33 23 (Andreas </a:t>
            </a:r>
            <a:r>
              <a:rPr lang="sv-SE" dirty="0" err="1">
                <a:solidFill>
                  <a:srgbClr val="FEFFFF"/>
                </a:solidFill>
              </a:rPr>
              <a:t>Grybäck</a:t>
            </a:r>
            <a:r>
              <a:rPr lang="sv-SE" dirty="0">
                <a:solidFill>
                  <a:srgbClr val="FEFFFF"/>
                </a:solidFill>
              </a:rPr>
              <a:t>)  </a:t>
            </a:r>
          </a:p>
        </p:txBody>
      </p:sp>
    </p:spTree>
    <p:extLst>
      <p:ext uri="{BB962C8B-B14F-4D97-AF65-F5344CB8AC3E}">
        <p14:creationId xmlns:p14="http://schemas.microsoft.com/office/powerpoint/2010/main" val="1361899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0B2FABC-807F-3882-AFFE-0A26F3EE4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72" y="982272"/>
            <a:ext cx="3388419" cy="4560970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Försäljning</a:t>
            </a:r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2BEE37-2FEA-115B-4AE1-E971EFD0E5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21862" y="1536192"/>
            <a:ext cx="5948831" cy="4828032"/>
          </a:xfrm>
        </p:spPr>
        <p:txBody>
          <a:bodyPr anchor="ctr">
            <a:noAutofit/>
          </a:bodyPr>
          <a:lstStyle/>
          <a:p>
            <a:pPr marL="0" indent="0">
              <a:buNone/>
            </a:pPr>
            <a:endParaRPr lang="sv-SE" sz="1800" dirty="0">
              <a:solidFill>
                <a:srgbClr val="FEFFFF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FEFFFF"/>
                </a:solidFill>
              </a:rPr>
              <a:t>Lagkassan 47481kr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FEFFFF"/>
                </a:solidFill>
              </a:rPr>
              <a:t>Utgifter 2022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Kickoff 5000kr:-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Träningskläder 5400:-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Dalecarlia 25000:-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Åland 5000:-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Avslutning 20 000:-</a:t>
            </a:r>
          </a:p>
          <a:p>
            <a:pPr marL="914400" lvl="2" indent="0">
              <a:buNone/>
            </a:pPr>
            <a:r>
              <a:rPr lang="sv-SE" sz="1800" dirty="0">
                <a:solidFill>
                  <a:srgbClr val="FEFFFF"/>
                </a:solidFill>
              </a:rPr>
              <a:t>Totalt: 59400:- 3500kr/spelare från lagkassan</a:t>
            </a:r>
          </a:p>
          <a:p>
            <a:pPr marL="742950" lvl="1" indent="-285750"/>
            <a:r>
              <a:rPr lang="sv-SE" sz="1800" dirty="0">
                <a:solidFill>
                  <a:srgbClr val="FEFFFF"/>
                </a:solidFill>
              </a:rPr>
              <a:t>Sponsring välkommet, förslag? Bidrag kan tex ges från Upplands bilforum, Uppsala kommun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FEFFFF"/>
                </a:solidFill>
              </a:rPr>
              <a:t>Korvkasse Andersson &amp; Tillman inför Midsommar Förtjänst 90kr/kasse. </a:t>
            </a:r>
            <a:r>
              <a:rPr lang="sv-SE" sz="1800">
                <a:solidFill>
                  <a:srgbClr val="FEFFFF"/>
                </a:solidFill>
              </a:rPr>
              <a:t>Säljstart vecka 20.</a:t>
            </a:r>
            <a:endParaRPr lang="sv-SE" sz="1800" dirty="0">
              <a:solidFill>
                <a:srgbClr val="FEFFFF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FEFFFF"/>
                </a:solidFill>
              </a:rPr>
              <a:t>Förslag på andra försäljningar? Städa Sverige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1800" dirty="0">
                <a:solidFill>
                  <a:srgbClr val="FEFFFF"/>
                </a:solidFill>
              </a:rPr>
              <a:t>Bingolotter 2023?</a:t>
            </a:r>
          </a:p>
          <a:p>
            <a:pPr marL="1200150" lvl="2" indent="-285750"/>
            <a:r>
              <a:rPr lang="sv-SE" sz="1800" dirty="0">
                <a:solidFill>
                  <a:srgbClr val="FEFFFF"/>
                </a:solidFill>
              </a:rPr>
              <a:t>Förtjänst 2022: 29720kr</a:t>
            </a:r>
          </a:p>
          <a:p>
            <a:endParaRPr lang="sv-SE" sz="18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301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</TotalTime>
  <Words>404</Words>
  <Application>Microsoft Office PowerPoint</Application>
  <PresentationFormat>Bredbild</PresentationFormat>
  <Paragraphs>101</Paragraphs>
  <Slides>12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Office-tema</vt:lpstr>
      <vt:lpstr>Föräldramöte  SK Iron F-09  Säsongen 2023</vt:lpstr>
      <vt:lpstr>Agenda </vt:lpstr>
      <vt:lpstr>Välkomna till säsong 2023!</vt:lpstr>
      <vt:lpstr>Träningar &amp; matcher</vt:lpstr>
      <vt:lpstr>Kickoff 14-16/4</vt:lpstr>
      <vt:lpstr>Cuper</vt:lpstr>
      <vt:lpstr>Domarutbildning</vt:lpstr>
      <vt:lpstr>Avgifter</vt:lpstr>
      <vt:lpstr>Försäljning</vt:lpstr>
      <vt:lpstr>Arbetsuppgifter SK Iron</vt:lpstr>
      <vt:lpstr>Information från styrelsen</vt:lpstr>
      <vt:lpstr>Övrigt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 SK Iron F-09  Säsongen 2023</dc:title>
  <dc:creator>Tove Broberg</dc:creator>
  <cp:lastModifiedBy>Tove Broberg</cp:lastModifiedBy>
  <cp:revision>1</cp:revision>
  <dcterms:created xsi:type="dcterms:W3CDTF">2023-02-26T14:17:18Z</dcterms:created>
  <dcterms:modified xsi:type="dcterms:W3CDTF">2023-03-07T20:22:25Z</dcterms:modified>
</cp:coreProperties>
</file>