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3"/>
  </p:notesMasterIdLst>
  <p:sldIdLst>
    <p:sldId id="257" r:id="rId2"/>
    <p:sldId id="261" r:id="rId3"/>
    <p:sldId id="262" r:id="rId4"/>
    <p:sldId id="263" r:id="rId5"/>
    <p:sldId id="264" r:id="rId6"/>
    <p:sldId id="265" r:id="rId7"/>
    <p:sldId id="273" r:id="rId8"/>
    <p:sldId id="272" r:id="rId9"/>
    <p:sldId id="280" r:id="rId10"/>
    <p:sldId id="276" r:id="rId11"/>
    <p:sldId id="289" r:id="rId12"/>
    <p:sldId id="288" r:id="rId13"/>
    <p:sldId id="279" r:id="rId14"/>
    <p:sldId id="282" r:id="rId15"/>
    <p:sldId id="292" r:id="rId16"/>
    <p:sldId id="270" r:id="rId17"/>
    <p:sldId id="281" r:id="rId18"/>
    <p:sldId id="267" r:id="rId19"/>
    <p:sldId id="268" r:id="rId20"/>
    <p:sldId id="269" r:id="rId21"/>
    <p:sldId id="283" r:id="rId22"/>
    <p:sldId id="290" r:id="rId23"/>
    <p:sldId id="291" r:id="rId24"/>
    <p:sldId id="275" r:id="rId25"/>
    <p:sldId id="274" r:id="rId26"/>
    <p:sldId id="278" r:id="rId27"/>
    <p:sldId id="277" r:id="rId28"/>
    <p:sldId id="284" r:id="rId29"/>
    <p:sldId id="286" r:id="rId30"/>
    <p:sldId id="287"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7F97A-0104-4CCB-89DB-F8EFCCA8723F}" v="1751" dt="2026-04-23T14:21:34.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60"/>
  </p:normalViewPr>
  <p:slideViewPr>
    <p:cSldViewPr snapToGrid="0">
      <p:cViewPr varScale="1">
        <p:scale>
          <a:sx n="60" d="100"/>
          <a:sy n="60" d="100"/>
        </p:scale>
        <p:origin x="96" y="1056"/>
      </p:cViewPr>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Ulväng" userId="996b9d6cb3503ea1" providerId="LiveId" clId="{38AA2C76-9FF9-4309-B206-FCE7CD68EF1E}"/>
    <pc:docChg chg="undo custSel addSld delSld modSld sldOrd">
      <pc:chgData name="Erik Ulväng" userId="996b9d6cb3503ea1" providerId="LiveId" clId="{38AA2C76-9FF9-4309-B206-FCE7CD68EF1E}" dt="2026-04-23T14:21:34.390" v="16274" actId="20577"/>
      <pc:docMkLst>
        <pc:docMk/>
      </pc:docMkLst>
      <pc:sldChg chg="addSp delSp modSp mod modNotesTx">
        <pc:chgData name="Erik Ulväng" userId="996b9d6cb3503ea1" providerId="LiveId" clId="{38AA2C76-9FF9-4309-B206-FCE7CD68EF1E}" dt="2026-04-23T07:29:16.893" v="14103" actId="1076"/>
        <pc:sldMkLst>
          <pc:docMk/>
          <pc:sldMk cId="0" sldId="257"/>
        </pc:sldMkLst>
        <pc:spChg chg="mod">
          <ac:chgData name="Erik Ulväng" userId="996b9d6cb3503ea1" providerId="LiveId" clId="{38AA2C76-9FF9-4309-B206-FCE7CD68EF1E}" dt="2026-04-03T12:12:21.452" v="1602" actId="20577"/>
          <ac:spMkLst>
            <pc:docMk/>
            <pc:sldMk cId="0" sldId="257"/>
            <ac:spMk id="5" creationId="{71721692-339F-5112-A303-3ABFDE5C1640}"/>
          </ac:spMkLst>
        </pc:spChg>
        <pc:spChg chg="mod">
          <ac:chgData name="Erik Ulväng" userId="996b9d6cb3503ea1" providerId="LiveId" clId="{38AA2C76-9FF9-4309-B206-FCE7CD68EF1E}" dt="2026-04-23T07:29:16.893" v="14103" actId="1076"/>
          <ac:spMkLst>
            <pc:docMk/>
            <pc:sldMk cId="0" sldId="257"/>
            <ac:spMk id="208" creationId="{00000000-0000-0000-0000-000000000000}"/>
          </ac:spMkLst>
        </pc:spChg>
      </pc:sldChg>
      <pc:sldChg chg="addSp delSp modSp mod addAnim delAnim modAnim modNotesTx">
        <pc:chgData name="Erik Ulväng" userId="996b9d6cb3503ea1" providerId="LiveId" clId="{38AA2C76-9FF9-4309-B206-FCE7CD68EF1E}" dt="2026-04-21T18:55:45.858" v="12731"/>
        <pc:sldMkLst>
          <pc:docMk/>
          <pc:sldMk cId="2501629424" sldId="261"/>
        </pc:sldMkLst>
        <pc:spChg chg="mod">
          <ac:chgData name="Erik Ulväng" userId="996b9d6cb3503ea1" providerId="LiveId" clId="{38AA2C76-9FF9-4309-B206-FCE7CD68EF1E}" dt="2026-04-21T18:55:45.858" v="12731"/>
          <ac:spMkLst>
            <pc:docMk/>
            <pc:sldMk cId="2501629424" sldId="261"/>
            <ac:spMk id="2" creationId="{B6D793EC-7AD2-0C76-A01D-C711F9A9A5D0}"/>
          </ac:spMkLst>
        </pc:spChg>
        <pc:spChg chg="mod">
          <ac:chgData name="Erik Ulväng" userId="996b9d6cb3503ea1" providerId="LiveId" clId="{38AA2C76-9FF9-4309-B206-FCE7CD68EF1E}" dt="2026-04-16T13:51:25.602" v="8981" actId="20577"/>
          <ac:spMkLst>
            <pc:docMk/>
            <pc:sldMk cId="2501629424" sldId="261"/>
            <ac:spMk id="3" creationId="{8BB738C3-0187-FF3B-00C2-72A7A0B51D83}"/>
          </ac:spMkLst>
        </pc:spChg>
        <pc:picChg chg="add mod">
          <ac:chgData name="Erik Ulväng" userId="996b9d6cb3503ea1" providerId="LiveId" clId="{38AA2C76-9FF9-4309-B206-FCE7CD68EF1E}" dt="2026-04-03T12:20:56.983" v="1615"/>
          <ac:picMkLst>
            <pc:docMk/>
            <pc:sldMk cId="2501629424" sldId="261"/>
            <ac:picMk id="5" creationId="{ACB38BE8-1FD2-F73B-8ABD-CF49974455AC}"/>
          </ac:picMkLst>
        </pc:picChg>
        <pc:picChg chg="add mod ord">
          <ac:chgData name="Erik Ulväng" userId="996b9d6cb3503ea1" providerId="LiveId" clId="{38AA2C76-9FF9-4309-B206-FCE7CD68EF1E}" dt="2026-04-21T12:02:13.209" v="12334" actId="167"/>
          <ac:picMkLst>
            <pc:docMk/>
            <pc:sldMk cId="2501629424" sldId="261"/>
            <ac:picMk id="7" creationId="{A345656E-4BD5-C848-BE35-B64DE3CD087F}"/>
          </ac:picMkLst>
        </pc:picChg>
        <pc:picChg chg="add mod">
          <ac:chgData name="Erik Ulväng" userId="996b9d6cb3503ea1" providerId="LiveId" clId="{38AA2C76-9FF9-4309-B206-FCE7CD68EF1E}" dt="2026-04-21T12:06:51.565" v="12405" actId="1076"/>
          <ac:picMkLst>
            <pc:docMk/>
            <pc:sldMk cId="2501629424" sldId="261"/>
            <ac:picMk id="1026" creationId="{59AF600C-DBB6-C62E-E216-251CD486DCD5}"/>
          </ac:picMkLst>
        </pc:picChg>
      </pc:sldChg>
      <pc:sldChg chg="addSp delSp modSp mod addAnim delAnim modAnim modNotesTx">
        <pc:chgData name="Erik Ulväng" userId="996b9d6cb3503ea1" providerId="LiveId" clId="{38AA2C76-9FF9-4309-B206-FCE7CD68EF1E}" dt="2026-04-21T19:05:00.767" v="12745" actId="1076"/>
        <pc:sldMkLst>
          <pc:docMk/>
          <pc:sldMk cId="1868216766" sldId="262"/>
        </pc:sldMkLst>
        <pc:spChg chg="mod">
          <ac:chgData name="Erik Ulväng" userId="996b9d6cb3503ea1" providerId="LiveId" clId="{38AA2C76-9FF9-4309-B206-FCE7CD68EF1E}" dt="2026-04-16T13:42:41.014" v="8397" actId="20577"/>
          <ac:spMkLst>
            <pc:docMk/>
            <pc:sldMk cId="1868216766" sldId="262"/>
            <ac:spMk id="3" creationId="{2388F26E-3953-696F-36DC-73AF4904E78C}"/>
          </ac:spMkLst>
        </pc:spChg>
        <pc:spChg chg="add mod">
          <ac:chgData name="Erik Ulväng" userId="996b9d6cb3503ea1" providerId="LiveId" clId="{38AA2C76-9FF9-4309-B206-FCE7CD68EF1E}" dt="2026-04-03T12:45:06.786" v="1827" actId="20577"/>
          <ac:spMkLst>
            <pc:docMk/>
            <pc:sldMk cId="1868216766" sldId="262"/>
            <ac:spMk id="8" creationId="{13BE21A7-852B-8707-3AE3-2DFB6E17825F}"/>
          </ac:spMkLst>
        </pc:spChg>
        <pc:spChg chg="add mod">
          <ac:chgData name="Erik Ulväng" userId="996b9d6cb3503ea1" providerId="LiveId" clId="{38AA2C76-9FF9-4309-B206-FCE7CD68EF1E}" dt="2026-04-03T12:44:17.426" v="1812" actId="1076"/>
          <ac:spMkLst>
            <pc:docMk/>
            <pc:sldMk cId="1868216766" sldId="262"/>
            <ac:spMk id="9" creationId="{A3AE138B-AE95-5606-2136-6A32D8BC41C0}"/>
          </ac:spMkLst>
        </pc:spChg>
        <pc:picChg chg="add mod">
          <ac:chgData name="Erik Ulväng" userId="996b9d6cb3503ea1" providerId="LiveId" clId="{38AA2C76-9FF9-4309-B206-FCE7CD68EF1E}" dt="2026-04-21T19:05:00.767" v="12745" actId="1076"/>
          <ac:picMkLst>
            <pc:docMk/>
            <pc:sldMk cId="1868216766" sldId="262"/>
            <ac:picMk id="5" creationId="{5239E4A0-BC2D-0C3D-3B93-1668922D8B75}"/>
          </ac:picMkLst>
        </pc:picChg>
        <pc:picChg chg="add mod">
          <ac:chgData name="Erik Ulväng" userId="996b9d6cb3503ea1" providerId="LiveId" clId="{38AA2C76-9FF9-4309-B206-FCE7CD68EF1E}" dt="2026-04-03T12:45:19.129" v="1830" actId="1076"/>
          <ac:picMkLst>
            <pc:docMk/>
            <pc:sldMk cId="1868216766" sldId="262"/>
            <ac:picMk id="6" creationId="{4455D95C-2403-B7F5-266D-8CD459374962}"/>
          </ac:picMkLst>
        </pc:picChg>
        <pc:picChg chg="add mod ord">
          <ac:chgData name="Erik Ulväng" userId="996b9d6cb3503ea1" providerId="LiveId" clId="{38AA2C76-9FF9-4309-B206-FCE7CD68EF1E}" dt="2026-04-21T12:02:23.946" v="12336" actId="167"/>
          <ac:picMkLst>
            <pc:docMk/>
            <pc:sldMk cId="1868216766" sldId="262"/>
            <ac:picMk id="7" creationId="{B8F66CB9-34B0-0691-A769-D9254C85C8A7}"/>
          </ac:picMkLst>
        </pc:picChg>
        <pc:picChg chg="add mod">
          <ac:chgData name="Erik Ulväng" userId="996b9d6cb3503ea1" providerId="LiveId" clId="{38AA2C76-9FF9-4309-B206-FCE7CD68EF1E}" dt="2026-04-21T19:04:40.480" v="12743" actId="1076"/>
          <ac:picMkLst>
            <pc:docMk/>
            <pc:sldMk cId="1868216766" sldId="262"/>
            <ac:picMk id="5122" creationId="{2539A328-DA39-F9CE-A4DE-A9FDDC706280}"/>
          </ac:picMkLst>
        </pc:picChg>
      </pc:sldChg>
      <pc:sldChg chg="addSp delSp modSp mod addAnim delAnim modAnim">
        <pc:chgData name="Erik Ulväng" userId="996b9d6cb3503ea1" providerId="LiveId" clId="{38AA2C76-9FF9-4309-B206-FCE7CD68EF1E}" dt="2026-04-23T07:36:20.517" v="14373" actId="20577"/>
        <pc:sldMkLst>
          <pc:docMk/>
          <pc:sldMk cId="2057465241" sldId="263"/>
        </pc:sldMkLst>
        <pc:spChg chg="mod">
          <ac:chgData name="Erik Ulväng" userId="996b9d6cb3503ea1" providerId="LiveId" clId="{38AA2C76-9FF9-4309-B206-FCE7CD68EF1E}" dt="2026-04-21T18:55:45.858" v="12731"/>
          <ac:spMkLst>
            <pc:docMk/>
            <pc:sldMk cId="2057465241" sldId="263"/>
            <ac:spMk id="2" creationId="{000AA90A-88D6-E158-D634-83B2F3C0B0CB}"/>
          </ac:spMkLst>
        </pc:spChg>
        <pc:spChg chg="mod">
          <ac:chgData name="Erik Ulväng" userId="996b9d6cb3503ea1" providerId="LiveId" clId="{38AA2C76-9FF9-4309-B206-FCE7CD68EF1E}" dt="2026-04-03T12:45:38.109" v="1831" actId="21"/>
          <ac:spMkLst>
            <pc:docMk/>
            <pc:sldMk cId="2057465241" sldId="263"/>
            <ac:spMk id="3" creationId="{96CBDD81-7280-696B-4AAA-DA1B43E7B41E}"/>
          </ac:spMkLst>
        </pc:spChg>
        <pc:spChg chg="mod">
          <ac:chgData name="Erik Ulväng" userId="996b9d6cb3503ea1" providerId="LiveId" clId="{38AA2C76-9FF9-4309-B206-FCE7CD68EF1E}" dt="2026-04-23T07:36:20.517" v="14373" actId="20577"/>
          <ac:spMkLst>
            <pc:docMk/>
            <pc:sldMk cId="2057465241" sldId="263"/>
            <ac:spMk id="5" creationId="{4058AACA-11A6-9D4B-B6E2-59A7F8F83D23}"/>
          </ac:spMkLst>
        </pc:spChg>
        <pc:spChg chg="add mod">
          <ac:chgData name="Erik Ulväng" userId="996b9d6cb3503ea1" providerId="LiveId" clId="{38AA2C76-9FF9-4309-B206-FCE7CD68EF1E}" dt="2026-04-03T12:45:58.879" v="1834" actId="1076"/>
          <ac:spMkLst>
            <pc:docMk/>
            <pc:sldMk cId="2057465241" sldId="263"/>
            <ac:spMk id="6" creationId="{9DDBF6D3-0FD6-7167-70CD-DC8AF3FA44EA}"/>
          </ac:spMkLst>
        </pc:spChg>
        <pc:picChg chg="add mod ord">
          <ac:chgData name="Erik Ulväng" userId="996b9d6cb3503ea1" providerId="LiveId" clId="{38AA2C76-9FF9-4309-B206-FCE7CD68EF1E}" dt="2026-04-21T12:02:28.686" v="12338" actId="167"/>
          <ac:picMkLst>
            <pc:docMk/>
            <pc:sldMk cId="2057465241" sldId="263"/>
            <ac:picMk id="7" creationId="{212374C5-A947-2066-9336-1F441A0C4DB5}"/>
          </ac:picMkLst>
        </pc:picChg>
        <pc:picChg chg="add mod">
          <ac:chgData name="Erik Ulväng" userId="996b9d6cb3503ea1" providerId="LiveId" clId="{38AA2C76-9FF9-4309-B206-FCE7CD68EF1E}" dt="2026-04-22T08:17:44.842" v="13140" actId="1076"/>
          <ac:picMkLst>
            <pc:docMk/>
            <pc:sldMk cId="2057465241" sldId="263"/>
            <ac:picMk id="8" creationId="{F9FBBD24-50EE-F845-9142-773C7EE86A37}"/>
          </ac:picMkLst>
        </pc:picChg>
      </pc:sldChg>
      <pc:sldChg chg="addSp delSp modSp mod modNotesTx">
        <pc:chgData name="Erik Ulväng" userId="996b9d6cb3503ea1" providerId="LiveId" clId="{38AA2C76-9FF9-4309-B206-FCE7CD68EF1E}" dt="2026-04-21T18:55:45.858" v="12731"/>
        <pc:sldMkLst>
          <pc:docMk/>
          <pc:sldMk cId="2871144069" sldId="264"/>
        </pc:sldMkLst>
        <pc:spChg chg="mod">
          <ac:chgData name="Erik Ulväng" userId="996b9d6cb3503ea1" providerId="LiveId" clId="{38AA2C76-9FF9-4309-B206-FCE7CD68EF1E}" dt="2026-04-21T18:55:45.858" v="12731"/>
          <ac:spMkLst>
            <pc:docMk/>
            <pc:sldMk cId="2871144069" sldId="264"/>
            <ac:spMk id="2" creationId="{443BA284-16FA-F77B-64DB-6B650B834097}"/>
          </ac:spMkLst>
        </pc:spChg>
        <pc:spChg chg="mod">
          <ac:chgData name="Erik Ulväng" userId="996b9d6cb3503ea1" providerId="LiveId" clId="{38AA2C76-9FF9-4309-B206-FCE7CD68EF1E}" dt="2026-04-06T08:05:06.849" v="3032" actId="1076"/>
          <ac:spMkLst>
            <pc:docMk/>
            <pc:sldMk cId="2871144069" sldId="264"/>
            <ac:spMk id="3" creationId="{84198A73-070E-011B-7C54-0BAE79865FDF}"/>
          </ac:spMkLst>
        </pc:spChg>
        <pc:picChg chg="add mod ord">
          <ac:chgData name="Erik Ulväng" userId="996b9d6cb3503ea1" providerId="LiveId" clId="{38AA2C76-9FF9-4309-B206-FCE7CD68EF1E}" dt="2026-04-21T12:02:32.586" v="12340" actId="167"/>
          <ac:picMkLst>
            <pc:docMk/>
            <pc:sldMk cId="2871144069" sldId="264"/>
            <ac:picMk id="7" creationId="{BA0ABB60-0027-841D-3BEF-A42FCDFAE0E9}"/>
          </ac:picMkLst>
        </pc:picChg>
        <pc:picChg chg="add mod">
          <ac:chgData name="Erik Ulväng" userId="996b9d6cb3503ea1" providerId="LiveId" clId="{38AA2C76-9FF9-4309-B206-FCE7CD68EF1E}" dt="2026-04-21T12:06:26.819" v="12402"/>
          <ac:picMkLst>
            <pc:docMk/>
            <pc:sldMk cId="2871144069" sldId="264"/>
            <ac:picMk id="8" creationId="{329B8693-68F8-7087-FFD7-4C4593EBE58C}"/>
          </ac:picMkLst>
        </pc:picChg>
        <pc:picChg chg="add mod">
          <ac:chgData name="Erik Ulväng" userId="996b9d6cb3503ea1" providerId="LiveId" clId="{38AA2C76-9FF9-4309-B206-FCE7CD68EF1E}" dt="2026-04-21T12:06:34.672" v="12403"/>
          <ac:picMkLst>
            <pc:docMk/>
            <pc:sldMk cId="2871144069" sldId="264"/>
            <ac:picMk id="9" creationId="{20F0933C-C3B0-2D43-1422-CDDD219F0A15}"/>
          </ac:picMkLst>
        </pc:picChg>
      </pc:sldChg>
      <pc:sldChg chg="addSp delSp modSp mod addAnim delAnim modAnim modNotesTx">
        <pc:chgData name="Erik Ulväng" userId="996b9d6cb3503ea1" providerId="LiveId" clId="{38AA2C76-9FF9-4309-B206-FCE7CD68EF1E}" dt="2026-04-23T07:35:02.196" v="14335" actId="1076"/>
        <pc:sldMkLst>
          <pc:docMk/>
          <pc:sldMk cId="428962863" sldId="265"/>
        </pc:sldMkLst>
        <pc:spChg chg="mod">
          <ac:chgData name="Erik Ulväng" userId="996b9d6cb3503ea1" providerId="LiveId" clId="{38AA2C76-9FF9-4309-B206-FCE7CD68EF1E}" dt="2026-04-21T18:55:45.858" v="12731"/>
          <ac:spMkLst>
            <pc:docMk/>
            <pc:sldMk cId="428962863" sldId="265"/>
            <ac:spMk id="2" creationId="{36F3E67E-EB72-A529-A464-60CC0C845055}"/>
          </ac:spMkLst>
        </pc:spChg>
        <pc:spChg chg="mod">
          <ac:chgData name="Erik Ulväng" userId="996b9d6cb3503ea1" providerId="LiveId" clId="{38AA2C76-9FF9-4309-B206-FCE7CD68EF1E}" dt="2026-04-06T08:05:14.901" v="3033" actId="1076"/>
          <ac:spMkLst>
            <pc:docMk/>
            <pc:sldMk cId="428962863" sldId="265"/>
            <ac:spMk id="3" creationId="{477A217A-ACC6-2B0C-5B99-F7C37BDE681A}"/>
          </ac:spMkLst>
        </pc:spChg>
        <pc:spChg chg="add mod">
          <ac:chgData name="Erik Ulväng" userId="996b9d6cb3503ea1" providerId="LiveId" clId="{38AA2C76-9FF9-4309-B206-FCE7CD68EF1E}" dt="2026-04-23T07:34:55.626" v="14334" actId="20577"/>
          <ac:spMkLst>
            <pc:docMk/>
            <pc:sldMk cId="428962863" sldId="265"/>
            <ac:spMk id="6" creationId="{300A2506-83DB-6D17-20BF-57A4E0B836C4}"/>
          </ac:spMkLst>
        </pc:spChg>
        <pc:spChg chg="add mod">
          <ac:chgData name="Erik Ulväng" userId="996b9d6cb3503ea1" providerId="LiveId" clId="{38AA2C76-9FF9-4309-B206-FCE7CD68EF1E}" dt="2026-04-23T07:35:02.196" v="14335" actId="1076"/>
          <ac:spMkLst>
            <pc:docMk/>
            <pc:sldMk cId="428962863" sldId="265"/>
            <ac:spMk id="8" creationId="{D1A0C965-E8D9-B641-18B3-00B1FD4258BB}"/>
          </ac:spMkLst>
        </pc:spChg>
        <pc:picChg chg="add mod ord">
          <ac:chgData name="Erik Ulväng" userId="996b9d6cb3503ea1" providerId="LiveId" clId="{38AA2C76-9FF9-4309-B206-FCE7CD68EF1E}" dt="2026-04-21T12:02:37.056" v="12342" actId="167"/>
          <ac:picMkLst>
            <pc:docMk/>
            <pc:sldMk cId="428962863" sldId="265"/>
            <ac:picMk id="7" creationId="{87C86D76-284D-2D41-80FC-FD7A540F5BB2}"/>
          </ac:picMkLst>
        </pc:picChg>
        <pc:picChg chg="add mod">
          <ac:chgData name="Erik Ulväng" userId="996b9d6cb3503ea1" providerId="LiveId" clId="{38AA2C76-9FF9-4309-B206-FCE7CD68EF1E}" dt="2026-04-21T12:06:15.736" v="12400" actId="1076"/>
          <ac:picMkLst>
            <pc:docMk/>
            <pc:sldMk cId="428962863" sldId="265"/>
            <ac:picMk id="9" creationId="{BEB8E14F-E711-2D0A-90DC-A2846F66645C}"/>
          </ac:picMkLst>
        </pc:picChg>
        <pc:picChg chg="add mod">
          <ac:chgData name="Erik Ulväng" userId="996b9d6cb3503ea1" providerId="LiveId" clId="{38AA2C76-9FF9-4309-B206-FCE7CD68EF1E}" dt="2026-04-21T12:06:17.810" v="12401" actId="1076"/>
          <ac:picMkLst>
            <pc:docMk/>
            <pc:sldMk cId="428962863" sldId="265"/>
            <ac:picMk id="4098" creationId="{0398357A-3403-CBFE-C326-56E279429EDA}"/>
          </ac:picMkLst>
        </pc:picChg>
      </pc:sldChg>
      <pc:sldChg chg="addSp modSp mod ord addAnim delAnim modAnim">
        <pc:chgData name="Erik Ulväng" userId="996b9d6cb3503ea1" providerId="LiveId" clId="{38AA2C76-9FF9-4309-B206-FCE7CD68EF1E}" dt="2026-04-22T08:47:49.523" v="13379" actId="20577"/>
        <pc:sldMkLst>
          <pc:docMk/>
          <pc:sldMk cId="2347870614" sldId="267"/>
        </pc:sldMkLst>
        <pc:spChg chg="mod">
          <ac:chgData name="Erik Ulväng" userId="996b9d6cb3503ea1" providerId="LiveId" clId="{38AA2C76-9FF9-4309-B206-FCE7CD68EF1E}" dt="2026-04-21T18:55:45.858" v="12731"/>
          <ac:spMkLst>
            <pc:docMk/>
            <pc:sldMk cId="2347870614" sldId="267"/>
            <ac:spMk id="2" creationId="{840F30FE-0739-91A2-2281-96B1BFAF2C2D}"/>
          </ac:spMkLst>
        </pc:spChg>
        <pc:spChg chg="mod">
          <ac:chgData name="Erik Ulväng" userId="996b9d6cb3503ea1" providerId="LiveId" clId="{38AA2C76-9FF9-4309-B206-FCE7CD68EF1E}" dt="2026-04-22T08:47:49.523" v="13379" actId="20577"/>
          <ac:spMkLst>
            <pc:docMk/>
            <pc:sldMk cId="2347870614" sldId="267"/>
            <ac:spMk id="3" creationId="{A253FBC2-5F05-C195-9AEA-6E444C14EEDD}"/>
          </ac:spMkLst>
        </pc:spChg>
        <pc:spChg chg="add mod">
          <ac:chgData name="Erik Ulväng" userId="996b9d6cb3503ea1" providerId="LiveId" clId="{38AA2C76-9FF9-4309-B206-FCE7CD68EF1E}" dt="2026-04-22T08:41:12.742" v="13335" actId="1076"/>
          <ac:spMkLst>
            <pc:docMk/>
            <pc:sldMk cId="2347870614" sldId="267"/>
            <ac:spMk id="5" creationId="{D030FBF6-8A66-8D35-4439-5617577EA0F0}"/>
          </ac:spMkLst>
        </pc:spChg>
        <pc:picChg chg="add mod ord">
          <ac:chgData name="Erik Ulväng" userId="996b9d6cb3503ea1" providerId="LiveId" clId="{38AA2C76-9FF9-4309-B206-FCE7CD68EF1E}" dt="2026-04-21T12:04:08.513" v="12369" actId="167"/>
          <ac:picMkLst>
            <pc:docMk/>
            <pc:sldMk cId="2347870614" sldId="267"/>
            <ac:picMk id="6" creationId="{4C4EC35A-0595-D767-9D6A-20ECD3124CD6}"/>
          </ac:picMkLst>
        </pc:picChg>
      </pc:sldChg>
      <pc:sldChg chg="addSp modSp mod ord">
        <pc:chgData name="Erik Ulväng" userId="996b9d6cb3503ea1" providerId="LiveId" clId="{38AA2C76-9FF9-4309-B206-FCE7CD68EF1E}" dt="2026-04-21T18:55:45.858" v="12731"/>
        <pc:sldMkLst>
          <pc:docMk/>
          <pc:sldMk cId="4138077964" sldId="268"/>
        </pc:sldMkLst>
        <pc:spChg chg="mod">
          <ac:chgData name="Erik Ulväng" userId="996b9d6cb3503ea1" providerId="LiveId" clId="{38AA2C76-9FF9-4309-B206-FCE7CD68EF1E}" dt="2026-04-21T18:55:45.858" v="12731"/>
          <ac:spMkLst>
            <pc:docMk/>
            <pc:sldMk cId="4138077964" sldId="268"/>
            <ac:spMk id="2" creationId="{18AA6D00-6E89-DEA3-B0C5-D9AA7EAD6569}"/>
          </ac:spMkLst>
        </pc:spChg>
        <pc:spChg chg="mod">
          <ac:chgData name="Erik Ulväng" userId="996b9d6cb3503ea1" providerId="LiveId" clId="{38AA2C76-9FF9-4309-B206-FCE7CD68EF1E}" dt="2026-04-20T17:33:08.742" v="11526" actId="20577"/>
          <ac:spMkLst>
            <pc:docMk/>
            <pc:sldMk cId="4138077964" sldId="268"/>
            <ac:spMk id="3" creationId="{8F66CBEB-BC08-4D21-EBC4-41EB849B34B5}"/>
          </ac:spMkLst>
        </pc:spChg>
        <pc:picChg chg="add mod ord">
          <ac:chgData name="Erik Ulväng" userId="996b9d6cb3503ea1" providerId="LiveId" clId="{38AA2C76-9FF9-4309-B206-FCE7CD68EF1E}" dt="2026-04-21T12:04:13.735" v="12371" actId="167"/>
          <ac:picMkLst>
            <pc:docMk/>
            <pc:sldMk cId="4138077964" sldId="268"/>
            <ac:picMk id="5" creationId="{0DD588E2-1B99-37E1-5A8C-9C77914C8121}"/>
          </ac:picMkLst>
        </pc:picChg>
      </pc:sldChg>
      <pc:sldChg chg="addSp modSp add mod ord modAnim modNotesTx">
        <pc:chgData name="Erik Ulväng" userId="996b9d6cb3503ea1" providerId="LiveId" clId="{38AA2C76-9FF9-4309-B206-FCE7CD68EF1E}" dt="2026-04-22T08:57:16.100" v="13556"/>
        <pc:sldMkLst>
          <pc:docMk/>
          <pc:sldMk cId="3323773026" sldId="269"/>
        </pc:sldMkLst>
        <pc:spChg chg="mod">
          <ac:chgData name="Erik Ulväng" userId="996b9d6cb3503ea1" providerId="LiveId" clId="{38AA2C76-9FF9-4309-B206-FCE7CD68EF1E}" dt="2026-04-21T18:55:45.858" v="12731"/>
          <ac:spMkLst>
            <pc:docMk/>
            <pc:sldMk cId="3323773026" sldId="269"/>
            <ac:spMk id="2" creationId="{E01D9761-8EA2-9943-BCA0-F28F853541D3}"/>
          </ac:spMkLst>
        </pc:spChg>
        <pc:spChg chg="mod">
          <ac:chgData name="Erik Ulväng" userId="996b9d6cb3503ea1" providerId="LiveId" clId="{38AA2C76-9FF9-4309-B206-FCE7CD68EF1E}" dt="2026-04-22T08:57:04.864" v="13554" actId="20577"/>
          <ac:spMkLst>
            <pc:docMk/>
            <pc:sldMk cId="3323773026" sldId="269"/>
            <ac:spMk id="3" creationId="{0158B948-F1EC-9027-B808-4A2A61FDCEDB}"/>
          </ac:spMkLst>
        </pc:spChg>
        <pc:spChg chg="add mod">
          <ac:chgData name="Erik Ulväng" userId="996b9d6cb3503ea1" providerId="LiveId" clId="{38AA2C76-9FF9-4309-B206-FCE7CD68EF1E}" dt="2026-04-22T08:41:15.331" v="13336"/>
          <ac:spMkLst>
            <pc:docMk/>
            <pc:sldMk cId="3323773026" sldId="269"/>
            <ac:spMk id="6" creationId="{1B7113F1-B398-B679-044E-3E09D7957B67}"/>
          </ac:spMkLst>
        </pc:spChg>
        <pc:picChg chg="add mod ord">
          <ac:chgData name="Erik Ulväng" userId="996b9d6cb3503ea1" providerId="LiveId" clId="{38AA2C76-9FF9-4309-B206-FCE7CD68EF1E}" dt="2026-04-21T12:04:17.530" v="12373" actId="167"/>
          <ac:picMkLst>
            <pc:docMk/>
            <pc:sldMk cId="3323773026" sldId="269"/>
            <ac:picMk id="5" creationId="{E43E08E9-406C-6AD3-D6DB-6A1C7E6305D7}"/>
          </ac:picMkLst>
        </pc:picChg>
      </pc:sldChg>
      <pc:sldChg chg="addSp delSp modSp add mod ord addAnim delAnim modAnim modNotesTx">
        <pc:chgData name="Erik Ulväng" userId="996b9d6cb3503ea1" providerId="LiveId" clId="{38AA2C76-9FF9-4309-B206-FCE7CD68EF1E}" dt="2026-04-23T07:59:04.244" v="16165" actId="1076"/>
        <pc:sldMkLst>
          <pc:docMk/>
          <pc:sldMk cId="886541807" sldId="270"/>
        </pc:sldMkLst>
        <pc:spChg chg="mod">
          <ac:chgData name="Erik Ulväng" userId="996b9d6cb3503ea1" providerId="LiveId" clId="{38AA2C76-9FF9-4309-B206-FCE7CD68EF1E}" dt="2026-04-21T18:55:45.858" v="12731"/>
          <ac:spMkLst>
            <pc:docMk/>
            <pc:sldMk cId="886541807" sldId="270"/>
            <ac:spMk id="2" creationId="{D144AE88-8481-B4F9-909B-CBA60D7A6D6D}"/>
          </ac:spMkLst>
        </pc:spChg>
        <pc:spChg chg="mod">
          <ac:chgData name="Erik Ulväng" userId="996b9d6cb3503ea1" providerId="LiveId" clId="{38AA2C76-9FF9-4309-B206-FCE7CD68EF1E}" dt="2026-04-23T07:59:04.244" v="16165" actId="1076"/>
          <ac:spMkLst>
            <pc:docMk/>
            <pc:sldMk cId="886541807" sldId="270"/>
            <ac:spMk id="3" creationId="{692E6CA6-0526-626B-FC62-8CF904667C7F}"/>
          </ac:spMkLst>
        </pc:spChg>
        <pc:picChg chg="mod">
          <ac:chgData name="Erik Ulväng" userId="996b9d6cb3503ea1" providerId="LiveId" clId="{38AA2C76-9FF9-4309-B206-FCE7CD68EF1E}" dt="2026-04-21T12:05:02.374" v="12385" actId="1076"/>
          <ac:picMkLst>
            <pc:docMk/>
            <pc:sldMk cId="886541807" sldId="270"/>
            <ac:picMk id="4" creationId="{6B60D08B-C9A2-E57A-D4E8-CC391B4BE317}"/>
          </ac:picMkLst>
        </pc:picChg>
        <pc:picChg chg="add mod">
          <ac:chgData name="Erik Ulväng" userId="996b9d6cb3503ea1" providerId="LiveId" clId="{38AA2C76-9FF9-4309-B206-FCE7CD68EF1E}" dt="2026-04-21T12:04:58.817" v="12384" actId="1076"/>
          <ac:picMkLst>
            <pc:docMk/>
            <pc:sldMk cId="886541807" sldId="270"/>
            <ac:picMk id="5" creationId="{FEAD8F1B-E8B9-C841-5825-7357BBCFF004}"/>
          </ac:picMkLst>
        </pc:picChg>
        <pc:picChg chg="add mod ord">
          <ac:chgData name="Erik Ulväng" userId="996b9d6cb3503ea1" providerId="LiveId" clId="{38AA2C76-9FF9-4309-B206-FCE7CD68EF1E}" dt="2026-04-21T12:04:03.282" v="12367" actId="167"/>
          <ac:picMkLst>
            <pc:docMk/>
            <pc:sldMk cId="886541807" sldId="270"/>
            <ac:picMk id="6" creationId="{4F37A427-277B-6D15-67C6-9C1EF6B990E3}"/>
          </ac:picMkLst>
        </pc:picChg>
        <pc:picChg chg="add mod">
          <ac:chgData name="Erik Ulväng" userId="996b9d6cb3503ea1" providerId="LiveId" clId="{38AA2C76-9FF9-4309-B206-FCE7CD68EF1E}" dt="2026-04-23T07:55:48.799" v="15891" actId="1076"/>
          <ac:picMkLst>
            <pc:docMk/>
            <pc:sldMk cId="886541807" sldId="270"/>
            <ac:picMk id="7" creationId="{BBDE2D86-E7BA-8CB4-9D4C-044859C03CE7}"/>
          </ac:picMkLst>
        </pc:picChg>
        <pc:picChg chg="add del mod">
          <ac:chgData name="Erik Ulväng" userId="996b9d6cb3503ea1" providerId="LiveId" clId="{38AA2C76-9FF9-4309-B206-FCE7CD68EF1E}" dt="2026-04-23T07:55:35.120" v="15889" actId="1076"/>
          <ac:picMkLst>
            <pc:docMk/>
            <pc:sldMk cId="886541807" sldId="270"/>
            <ac:picMk id="11" creationId="{E42DCD3D-6799-0FD7-33E2-BDC5905DD2CA}"/>
          </ac:picMkLst>
        </pc:picChg>
      </pc:sldChg>
      <pc:sldChg chg="addSp delSp modSp new mod ord setBg modNotesTx">
        <pc:chgData name="Erik Ulväng" userId="996b9d6cb3503ea1" providerId="LiveId" clId="{38AA2C76-9FF9-4309-B206-FCE7CD68EF1E}" dt="2026-04-23T07:37:16.291" v="14481" actId="20577"/>
        <pc:sldMkLst>
          <pc:docMk/>
          <pc:sldMk cId="1021096194" sldId="272"/>
        </pc:sldMkLst>
        <pc:spChg chg="mod">
          <ac:chgData name="Erik Ulväng" userId="996b9d6cb3503ea1" providerId="LiveId" clId="{38AA2C76-9FF9-4309-B206-FCE7CD68EF1E}" dt="2026-04-21T18:55:45.858" v="12731"/>
          <ac:spMkLst>
            <pc:docMk/>
            <pc:sldMk cId="1021096194" sldId="272"/>
            <ac:spMk id="2" creationId="{DE0A285B-5F64-B99A-218C-E1ACD32EB7AF}"/>
          </ac:spMkLst>
        </pc:spChg>
        <pc:spChg chg="mod">
          <ac:chgData name="Erik Ulväng" userId="996b9d6cb3503ea1" providerId="LiveId" clId="{38AA2C76-9FF9-4309-B206-FCE7CD68EF1E}" dt="2026-04-21T18:54:56.860" v="12720" actId="20577"/>
          <ac:spMkLst>
            <pc:docMk/>
            <pc:sldMk cId="1021096194" sldId="272"/>
            <ac:spMk id="3" creationId="{FFF92C4E-290B-7351-7E29-43F87AC11629}"/>
          </ac:spMkLst>
        </pc:spChg>
        <pc:picChg chg="add mod">
          <ac:chgData name="Erik Ulväng" userId="996b9d6cb3503ea1" providerId="LiveId" clId="{38AA2C76-9FF9-4309-B206-FCE7CD68EF1E}" dt="2026-04-21T12:03:36.882" v="12361" actId="1076"/>
          <ac:picMkLst>
            <pc:docMk/>
            <pc:sldMk cId="1021096194" sldId="272"/>
            <ac:picMk id="4" creationId="{285B6086-A34C-7849-9C38-E4712AD49537}"/>
          </ac:picMkLst>
        </pc:picChg>
        <pc:picChg chg="add mod">
          <ac:chgData name="Erik Ulväng" userId="996b9d6cb3503ea1" providerId="LiveId" clId="{38AA2C76-9FF9-4309-B206-FCE7CD68EF1E}" dt="2026-04-21T19:05:17.674" v="12747" actId="1076"/>
          <ac:picMkLst>
            <pc:docMk/>
            <pc:sldMk cId="1021096194" sldId="272"/>
            <ac:picMk id="5" creationId="{B92CEB30-1851-A365-0455-E882E65F51A2}"/>
          </ac:picMkLst>
        </pc:picChg>
        <pc:picChg chg="add mod ord">
          <ac:chgData name="Erik Ulväng" userId="996b9d6cb3503ea1" providerId="LiveId" clId="{38AA2C76-9FF9-4309-B206-FCE7CD68EF1E}" dt="2026-04-21T12:02:49.717" v="12346" actId="167"/>
          <ac:picMkLst>
            <pc:docMk/>
            <pc:sldMk cId="1021096194" sldId="272"/>
            <ac:picMk id="6" creationId="{06AAD7F2-D36B-9B89-7F0E-05AF3CB07722}"/>
          </ac:picMkLst>
        </pc:picChg>
        <pc:picChg chg="add mod">
          <ac:chgData name="Erik Ulväng" userId="996b9d6cb3503ea1" providerId="LiveId" clId="{38AA2C76-9FF9-4309-B206-FCE7CD68EF1E}" dt="2026-04-21T12:03:31.364" v="12357" actId="1076"/>
          <ac:picMkLst>
            <pc:docMk/>
            <pc:sldMk cId="1021096194" sldId="272"/>
            <ac:picMk id="3074" creationId="{11770707-0D52-C8BB-9759-A2D3DF791FDC}"/>
          </ac:picMkLst>
        </pc:picChg>
      </pc:sldChg>
      <pc:sldChg chg="addSp delSp modSp new mod ord setBg modClrScheme chgLayout modNotesTx">
        <pc:chgData name="Erik Ulväng" userId="996b9d6cb3503ea1" providerId="LiveId" clId="{38AA2C76-9FF9-4309-B206-FCE7CD68EF1E}" dt="2026-04-21T18:55:45.858" v="12731"/>
        <pc:sldMkLst>
          <pc:docMk/>
          <pc:sldMk cId="1340936033" sldId="273"/>
        </pc:sldMkLst>
        <pc:spChg chg="add mod ord">
          <ac:chgData name="Erik Ulväng" userId="996b9d6cb3503ea1" providerId="LiveId" clId="{38AA2C76-9FF9-4309-B206-FCE7CD68EF1E}" dt="2026-04-16T14:11:59.379" v="9811" actId="20577"/>
          <ac:spMkLst>
            <pc:docMk/>
            <pc:sldMk cId="1340936033" sldId="273"/>
            <ac:spMk id="2" creationId="{44DA36A4-4E37-BD9B-A531-AF699CC2705A}"/>
          </ac:spMkLst>
        </pc:spChg>
        <pc:spChg chg="add mod ord">
          <ac:chgData name="Erik Ulväng" userId="996b9d6cb3503ea1" providerId="LiveId" clId="{38AA2C76-9FF9-4309-B206-FCE7CD68EF1E}" dt="2026-04-21T18:55:45.858" v="12731"/>
          <ac:spMkLst>
            <pc:docMk/>
            <pc:sldMk cId="1340936033" sldId="273"/>
            <ac:spMk id="4" creationId="{56FEB354-BD13-0709-E91E-0A3B50FBFF85}"/>
          </ac:spMkLst>
        </pc:spChg>
        <pc:picChg chg="add mod">
          <ac:chgData name="Erik Ulväng" userId="996b9d6cb3503ea1" providerId="LiveId" clId="{38AA2C76-9FF9-4309-B206-FCE7CD68EF1E}" dt="2026-04-02T17:18:17.094" v="1476" actId="1076"/>
          <ac:picMkLst>
            <pc:docMk/>
            <pc:sldMk cId="1340936033" sldId="273"/>
            <ac:picMk id="6" creationId="{DBB7940B-B9FC-F3A7-E4ED-719A3A66D4C4}"/>
          </ac:picMkLst>
        </pc:picChg>
      </pc:sldChg>
      <pc:sldChg chg="addSp delSp modSp add mod ord modNotesTx">
        <pc:chgData name="Erik Ulväng" userId="996b9d6cb3503ea1" providerId="LiveId" clId="{38AA2C76-9FF9-4309-B206-FCE7CD68EF1E}" dt="2026-04-23T08:01:03.615" v="16254" actId="20577"/>
        <pc:sldMkLst>
          <pc:docMk/>
          <pc:sldMk cId="2163260539" sldId="274"/>
        </pc:sldMkLst>
        <pc:spChg chg="mod">
          <ac:chgData name="Erik Ulväng" userId="996b9d6cb3503ea1" providerId="LiveId" clId="{38AA2C76-9FF9-4309-B206-FCE7CD68EF1E}" dt="2026-04-21T19:00:49.527" v="12741" actId="14100"/>
          <ac:spMkLst>
            <pc:docMk/>
            <pc:sldMk cId="2163260539" sldId="274"/>
            <ac:spMk id="2" creationId="{EEBA0131-E783-485E-9078-DE820150F048}"/>
          </ac:spMkLst>
        </pc:spChg>
        <pc:spChg chg="mod">
          <ac:chgData name="Erik Ulväng" userId="996b9d6cb3503ea1" providerId="LiveId" clId="{38AA2C76-9FF9-4309-B206-FCE7CD68EF1E}" dt="2026-04-23T08:01:03.615" v="16254" actId="20577"/>
          <ac:spMkLst>
            <pc:docMk/>
            <pc:sldMk cId="2163260539" sldId="274"/>
            <ac:spMk id="3" creationId="{33F48472-2C1D-DD16-38FE-D9A2DC7376B0}"/>
          </ac:spMkLst>
        </pc:spChg>
        <pc:spChg chg="add mod">
          <ac:chgData name="Erik Ulväng" userId="996b9d6cb3503ea1" providerId="LiveId" clId="{38AA2C76-9FF9-4309-B206-FCE7CD68EF1E}" dt="2026-04-20T17:19:45.116" v="10314"/>
          <ac:spMkLst>
            <pc:docMk/>
            <pc:sldMk cId="2163260539" sldId="274"/>
            <ac:spMk id="7" creationId="{BD736EB1-A9A5-17D2-856F-295A75FA5EC5}"/>
          </ac:spMkLst>
        </pc:spChg>
        <pc:picChg chg="add mod">
          <ac:chgData name="Erik Ulväng" userId="996b9d6cb3503ea1" providerId="LiveId" clId="{38AA2C76-9FF9-4309-B206-FCE7CD68EF1E}" dt="2026-04-02T17:20:47.528" v="1600"/>
          <ac:picMkLst>
            <pc:docMk/>
            <pc:sldMk cId="2163260539" sldId="274"/>
            <ac:picMk id="4" creationId="{A16C62C7-1DF2-B435-B813-B39D9BE0AFC8}"/>
          </ac:picMkLst>
        </pc:picChg>
        <pc:picChg chg="add mod ord">
          <ac:chgData name="Erik Ulväng" userId="996b9d6cb3503ea1" providerId="LiveId" clId="{38AA2C76-9FF9-4309-B206-FCE7CD68EF1E}" dt="2026-04-21T12:04:40.247" v="12381" actId="167"/>
          <ac:picMkLst>
            <pc:docMk/>
            <pc:sldMk cId="2163260539" sldId="274"/>
            <ac:picMk id="5" creationId="{02F06734-8C99-946E-6C54-FBFB3E4E2DB5}"/>
          </ac:picMkLst>
        </pc:picChg>
      </pc:sldChg>
      <pc:sldChg chg="addSp modSp add mod ord">
        <pc:chgData name="Erik Ulväng" userId="996b9d6cb3503ea1" providerId="LiveId" clId="{38AA2C76-9FF9-4309-B206-FCE7CD68EF1E}" dt="2026-04-23T07:59:48.301" v="16169" actId="1076"/>
        <pc:sldMkLst>
          <pc:docMk/>
          <pc:sldMk cId="4184453027" sldId="275"/>
        </pc:sldMkLst>
        <pc:spChg chg="mod">
          <ac:chgData name="Erik Ulväng" userId="996b9d6cb3503ea1" providerId="LiveId" clId="{38AA2C76-9FF9-4309-B206-FCE7CD68EF1E}" dt="2026-04-21T18:55:45.858" v="12731"/>
          <ac:spMkLst>
            <pc:docMk/>
            <pc:sldMk cId="4184453027" sldId="275"/>
            <ac:spMk id="2" creationId="{0D5D20FB-5439-6812-483C-899D6BB0F2C1}"/>
          </ac:spMkLst>
        </pc:spChg>
        <pc:spChg chg="mod">
          <ac:chgData name="Erik Ulväng" userId="996b9d6cb3503ea1" providerId="LiveId" clId="{38AA2C76-9FF9-4309-B206-FCE7CD68EF1E}" dt="2026-04-23T07:59:48.301" v="16169" actId="1076"/>
          <ac:spMkLst>
            <pc:docMk/>
            <pc:sldMk cId="4184453027" sldId="275"/>
            <ac:spMk id="3" creationId="{DD48161A-B3DA-1A75-BFB9-905EB0665C7B}"/>
          </ac:spMkLst>
        </pc:spChg>
        <pc:picChg chg="add mod">
          <ac:chgData name="Erik Ulväng" userId="996b9d6cb3503ea1" providerId="LiveId" clId="{38AA2C76-9FF9-4309-B206-FCE7CD68EF1E}" dt="2026-04-02T17:19:20.142" v="1534"/>
          <ac:picMkLst>
            <pc:docMk/>
            <pc:sldMk cId="4184453027" sldId="275"/>
            <ac:picMk id="4" creationId="{BEB700A5-1EEF-75BB-3A05-F09A0CE30173}"/>
          </ac:picMkLst>
        </pc:picChg>
        <pc:picChg chg="add mod ord">
          <ac:chgData name="Erik Ulväng" userId="996b9d6cb3503ea1" providerId="LiveId" clId="{38AA2C76-9FF9-4309-B206-FCE7CD68EF1E}" dt="2026-04-22T09:11:07.438" v="14047" actId="167"/>
          <ac:picMkLst>
            <pc:docMk/>
            <pc:sldMk cId="4184453027" sldId="275"/>
            <ac:picMk id="5" creationId="{9766F831-CD97-FD5D-89EB-05D0746988F6}"/>
          </ac:picMkLst>
        </pc:picChg>
      </pc:sldChg>
      <pc:sldChg chg="addSp modSp add mod ord modNotesTx">
        <pc:chgData name="Erik Ulväng" userId="996b9d6cb3503ea1" providerId="LiveId" clId="{38AA2C76-9FF9-4309-B206-FCE7CD68EF1E}" dt="2026-04-23T07:40:46.981" v="14840" actId="313"/>
        <pc:sldMkLst>
          <pc:docMk/>
          <pc:sldMk cId="2913989882" sldId="276"/>
        </pc:sldMkLst>
        <pc:spChg chg="mod">
          <ac:chgData name="Erik Ulväng" userId="996b9d6cb3503ea1" providerId="LiveId" clId="{38AA2C76-9FF9-4309-B206-FCE7CD68EF1E}" dt="2026-04-21T18:55:45.858" v="12731"/>
          <ac:spMkLst>
            <pc:docMk/>
            <pc:sldMk cId="2913989882" sldId="276"/>
            <ac:spMk id="2" creationId="{ED2F02E4-B61E-B9DD-247E-D74887B64D61}"/>
          </ac:spMkLst>
        </pc:spChg>
        <pc:spChg chg="mod">
          <ac:chgData name="Erik Ulväng" userId="996b9d6cb3503ea1" providerId="LiveId" clId="{38AA2C76-9FF9-4309-B206-FCE7CD68EF1E}" dt="2026-04-23T07:38:59.118" v="14561" actId="20577"/>
          <ac:spMkLst>
            <pc:docMk/>
            <pc:sldMk cId="2913989882" sldId="276"/>
            <ac:spMk id="3" creationId="{216E4985-D3EF-6955-0415-B3063CC1DC44}"/>
          </ac:spMkLst>
        </pc:spChg>
        <pc:picChg chg="add mod ord">
          <ac:chgData name="Erik Ulväng" userId="996b9d6cb3503ea1" providerId="LiveId" clId="{38AA2C76-9FF9-4309-B206-FCE7CD68EF1E}" dt="2026-04-21T12:03:16.970" v="12354" actId="167"/>
          <ac:picMkLst>
            <pc:docMk/>
            <pc:sldMk cId="2913989882" sldId="276"/>
            <ac:picMk id="5" creationId="{1E0A672C-D334-BFF6-7229-1EE7FDBA7C10}"/>
          </ac:picMkLst>
        </pc:picChg>
        <pc:picChg chg="add mod">
          <ac:chgData name="Erik Ulväng" userId="996b9d6cb3503ea1" providerId="LiveId" clId="{38AA2C76-9FF9-4309-B206-FCE7CD68EF1E}" dt="2026-04-21T19:05:23.439" v="12748" actId="1076"/>
          <ac:picMkLst>
            <pc:docMk/>
            <pc:sldMk cId="2913989882" sldId="276"/>
            <ac:picMk id="2050" creationId="{FC4C3461-B475-B3A2-D4FD-AF206330393E}"/>
          </ac:picMkLst>
        </pc:picChg>
      </pc:sldChg>
      <pc:sldChg chg="addSp delSp modSp add mod ord setBg delDesignElem">
        <pc:chgData name="Erik Ulväng" userId="996b9d6cb3503ea1" providerId="LiveId" clId="{38AA2C76-9FF9-4309-B206-FCE7CD68EF1E}" dt="2026-04-21T18:55:41.831" v="12730"/>
        <pc:sldMkLst>
          <pc:docMk/>
          <pc:sldMk cId="2973443377" sldId="277"/>
        </pc:sldMkLst>
        <pc:spChg chg="mod">
          <ac:chgData name="Erik Ulväng" userId="996b9d6cb3503ea1" providerId="LiveId" clId="{38AA2C76-9FF9-4309-B206-FCE7CD68EF1E}" dt="2026-04-06T18:35:21.392" v="4444" actId="26606"/>
          <ac:spMkLst>
            <pc:docMk/>
            <pc:sldMk cId="2973443377" sldId="277"/>
            <ac:spMk id="2" creationId="{212AA18D-CCD7-D832-50BC-8B52F6C85E56}"/>
          </ac:spMkLst>
        </pc:spChg>
        <pc:spChg chg="mod">
          <ac:chgData name="Erik Ulväng" userId="996b9d6cb3503ea1" providerId="LiveId" clId="{38AA2C76-9FF9-4309-B206-FCE7CD68EF1E}" dt="2026-04-16T13:39:45.067" v="8392"/>
          <ac:spMkLst>
            <pc:docMk/>
            <pc:sldMk cId="2973443377" sldId="277"/>
            <ac:spMk id="3" creationId="{AA9F7D14-A557-47A5-AC73-7854E7B9FB90}"/>
          </ac:spMkLst>
        </pc:spChg>
        <pc:picChg chg="add mod">
          <ac:chgData name="Erik Ulväng" userId="996b9d6cb3503ea1" providerId="LiveId" clId="{38AA2C76-9FF9-4309-B206-FCE7CD68EF1E}" dt="2026-04-06T18:36:01.629" v="4447" actId="1076"/>
          <ac:picMkLst>
            <pc:docMk/>
            <pc:sldMk cId="2973443377" sldId="277"/>
            <ac:picMk id="4" creationId="{50EBAFC5-F4BF-09BC-C274-B9E3F33E1ECF}"/>
          </ac:picMkLst>
        </pc:picChg>
        <pc:picChg chg="add">
          <ac:chgData name="Erik Ulväng" userId="996b9d6cb3503ea1" providerId="LiveId" clId="{38AA2C76-9FF9-4309-B206-FCE7CD68EF1E}" dt="2026-04-06T18:35:21.392" v="4444" actId="26606"/>
          <ac:picMkLst>
            <pc:docMk/>
            <pc:sldMk cId="2973443377" sldId="277"/>
            <ac:picMk id="5" creationId="{2D0FF2CF-882C-D419-1E21-46F61AA4B03D}"/>
          </ac:picMkLst>
        </pc:picChg>
      </pc:sldChg>
      <pc:sldChg chg="addSp delSp modSp add mod ord setBg modClrScheme addAnim delAnim modAnim chgLayout modNotesTx">
        <pc:chgData name="Erik Ulväng" userId="996b9d6cb3503ea1" providerId="LiveId" clId="{38AA2C76-9FF9-4309-B206-FCE7CD68EF1E}" dt="2026-04-22T09:12:35.098" v="14102" actId="790"/>
        <pc:sldMkLst>
          <pc:docMk/>
          <pc:sldMk cId="3374474352" sldId="278"/>
        </pc:sldMkLst>
        <pc:spChg chg="mod ord">
          <ac:chgData name="Erik Ulväng" userId="996b9d6cb3503ea1" providerId="LiveId" clId="{38AA2C76-9FF9-4309-B206-FCE7CD68EF1E}" dt="2026-04-21T18:55:21.520" v="12724" actId="14100"/>
          <ac:spMkLst>
            <pc:docMk/>
            <pc:sldMk cId="3374474352" sldId="278"/>
            <ac:spMk id="2" creationId="{A5B2EFC6-59F0-10E5-3536-DC97E991192A}"/>
          </ac:spMkLst>
        </pc:spChg>
        <pc:spChg chg="mod ord">
          <ac:chgData name="Erik Ulväng" userId="996b9d6cb3503ea1" providerId="LiveId" clId="{38AA2C76-9FF9-4309-B206-FCE7CD68EF1E}" dt="2026-04-16T14:16:01.811" v="9847" actId="1076"/>
          <ac:spMkLst>
            <pc:docMk/>
            <pc:sldMk cId="3374474352" sldId="278"/>
            <ac:spMk id="3" creationId="{7D315076-39DC-8B14-2982-ACC0632DA6FF}"/>
          </ac:spMkLst>
        </pc:spChg>
        <pc:spChg chg="add mod ord">
          <ac:chgData name="Erik Ulväng" userId="996b9d6cb3503ea1" providerId="LiveId" clId="{38AA2C76-9FF9-4309-B206-FCE7CD68EF1E}" dt="2026-04-16T14:16:54.100" v="9887" actId="1076"/>
          <ac:spMkLst>
            <pc:docMk/>
            <pc:sldMk cId="3374474352" sldId="278"/>
            <ac:spMk id="4" creationId="{6D1CA2BC-9002-45AB-446A-218813934247}"/>
          </ac:spMkLst>
        </pc:spChg>
        <pc:spChg chg="add mod">
          <ac:chgData name="Erik Ulväng" userId="996b9d6cb3503ea1" providerId="LiveId" clId="{38AA2C76-9FF9-4309-B206-FCE7CD68EF1E}" dt="2026-04-22T09:12:35.098" v="14102" actId="790"/>
          <ac:spMkLst>
            <pc:docMk/>
            <pc:sldMk cId="3374474352" sldId="278"/>
            <ac:spMk id="5" creationId="{90372B8B-DA0D-D773-1D61-72E926E61872}"/>
          </ac:spMkLst>
        </pc:spChg>
        <pc:picChg chg="add mod">
          <ac:chgData name="Erik Ulväng" userId="996b9d6cb3503ea1" providerId="LiveId" clId="{38AA2C76-9FF9-4309-B206-FCE7CD68EF1E}" dt="2026-04-16T14:13:56.509" v="9826"/>
          <ac:picMkLst>
            <pc:docMk/>
            <pc:sldMk cId="3374474352" sldId="278"/>
            <ac:picMk id="6" creationId="{379774E0-BFFF-323A-F442-B8571518DF13}"/>
          </ac:picMkLst>
        </pc:picChg>
      </pc:sldChg>
      <pc:sldChg chg="addSp modSp add mod ord modClrScheme chgLayout">
        <pc:chgData name="Erik Ulväng" userId="996b9d6cb3503ea1" providerId="LiveId" clId="{38AA2C76-9FF9-4309-B206-FCE7CD68EF1E}" dt="2026-04-23T07:42:49.380" v="14855" actId="207"/>
        <pc:sldMkLst>
          <pc:docMk/>
          <pc:sldMk cId="2368038171" sldId="279"/>
        </pc:sldMkLst>
        <pc:spChg chg="add mod ord">
          <ac:chgData name="Erik Ulväng" userId="996b9d6cb3503ea1" providerId="LiveId" clId="{38AA2C76-9FF9-4309-B206-FCE7CD68EF1E}" dt="2026-04-23T07:42:49.380" v="14855" actId="207"/>
          <ac:spMkLst>
            <pc:docMk/>
            <pc:sldMk cId="2368038171" sldId="279"/>
            <ac:spMk id="2" creationId="{C15D96DF-FD65-47B5-0491-61AE229C734C}"/>
          </ac:spMkLst>
        </pc:spChg>
        <pc:spChg chg="mod ord">
          <ac:chgData name="Erik Ulväng" userId="996b9d6cb3503ea1" providerId="LiveId" clId="{38AA2C76-9FF9-4309-B206-FCE7CD68EF1E}" dt="2026-04-23T07:42:33.400" v="14853" actId="1076"/>
          <ac:spMkLst>
            <pc:docMk/>
            <pc:sldMk cId="2368038171" sldId="279"/>
            <ac:spMk id="4" creationId="{23E4A948-B16B-DF66-3CEC-E19EBD469745}"/>
          </ac:spMkLst>
        </pc:spChg>
      </pc:sldChg>
      <pc:sldChg chg="addSp delSp modSp add mod ord modClrScheme chgLayout modNotesTx">
        <pc:chgData name="Erik Ulväng" userId="996b9d6cb3503ea1" providerId="LiveId" clId="{38AA2C76-9FF9-4309-B206-FCE7CD68EF1E}" dt="2026-04-21T18:55:45.858" v="12731"/>
        <pc:sldMkLst>
          <pc:docMk/>
          <pc:sldMk cId="4187489848" sldId="280"/>
        </pc:sldMkLst>
        <pc:spChg chg="add mod ord">
          <ac:chgData name="Erik Ulväng" userId="996b9d6cb3503ea1" providerId="LiveId" clId="{38AA2C76-9FF9-4309-B206-FCE7CD68EF1E}" dt="2026-04-16T14:18:08.999" v="9904" actId="20577"/>
          <ac:spMkLst>
            <pc:docMk/>
            <pc:sldMk cId="4187489848" sldId="280"/>
            <ac:spMk id="2" creationId="{CFE7215B-5736-51B9-DF0C-29B649E8BBC6}"/>
          </ac:spMkLst>
        </pc:spChg>
        <pc:spChg chg="mod ord">
          <ac:chgData name="Erik Ulväng" userId="996b9d6cb3503ea1" providerId="LiveId" clId="{38AA2C76-9FF9-4309-B206-FCE7CD68EF1E}" dt="2026-04-21T18:55:45.858" v="12731"/>
          <ac:spMkLst>
            <pc:docMk/>
            <pc:sldMk cId="4187489848" sldId="280"/>
            <ac:spMk id="4" creationId="{12F761BE-0530-7166-0DD0-085669D6C24E}"/>
          </ac:spMkLst>
        </pc:spChg>
      </pc:sldChg>
      <pc:sldChg chg="addSp modSp add mod ord modClrScheme addAnim delAnim modAnim chgLayout">
        <pc:chgData name="Erik Ulväng" userId="996b9d6cb3503ea1" providerId="LiveId" clId="{38AA2C76-9FF9-4309-B206-FCE7CD68EF1E}" dt="2026-04-23T14:21:34.390" v="16274" actId="20577"/>
        <pc:sldMkLst>
          <pc:docMk/>
          <pc:sldMk cId="1343050092" sldId="281"/>
        </pc:sldMkLst>
        <pc:spChg chg="add mod ord">
          <ac:chgData name="Erik Ulväng" userId="996b9d6cb3503ea1" providerId="LiveId" clId="{38AA2C76-9FF9-4309-B206-FCE7CD68EF1E}" dt="2026-04-23T14:21:34.390" v="16274" actId="20577"/>
          <ac:spMkLst>
            <pc:docMk/>
            <pc:sldMk cId="1343050092" sldId="281"/>
            <ac:spMk id="2" creationId="{A45B8CB0-1ACC-AEE2-E43A-8D476A567567}"/>
          </ac:spMkLst>
        </pc:spChg>
        <pc:spChg chg="mod ord">
          <ac:chgData name="Erik Ulväng" userId="996b9d6cb3503ea1" providerId="LiveId" clId="{38AA2C76-9FF9-4309-B206-FCE7CD68EF1E}" dt="2026-04-21T18:55:45.858" v="12731"/>
          <ac:spMkLst>
            <pc:docMk/>
            <pc:sldMk cId="1343050092" sldId="281"/>
            <ac:spMk id="4" creationId="{B43F9CA3-E5F8-4B37-A382-F6E2F5664A30}"/>
          </ac:spMkLst>
        </pc:spChg>
      </pc:sldChg>
      <pc:sldChg chg="addSp delSp modSp add mod ord modClrScheme chgLayout">
        <pc:chgData name="Erik Ulväng" userId="996b9d6cb3503ea1" providerId="LiveId" clId="{38AA2C76-9FF9-4309-B206-FCE7CD68EF1E}" dt="2026-04-23T07:51:27.643" v="15537" actId="1076"/>
        <pc:sldMkLst>
          <pc:docMk/>
          <pc:sldMk cId="3041779296" sldId="282"/>
        </pc:sldMkLst>
        <pc:spChg chg="add mod">
          <ac:chgData name="Erik Ulväng" userId="996b9d6cb3503ea1" providerId="LiveId" clId="{38AA2C76-9FF9-4309-B206-FCE7CD68EF1E}" dt="2026-04-23T07:51:09.956" v="15532" actId="1076"/>
          <ac:spMkLst>
            <pc:docMk/>
            <pc:sldMk cId="3041779296" sldId="282"/>
            <ac:spMk id="3" creationId="{7BE82E51-8928-84BB-FAFB-2671BFC49C69}"/>
          </ac:spMkLst>
        </pc:spChg>
        <pc:spChg chg="mod ord">
          <ac:chgData name="Erik Ulväng" userId="996b9d6cb3503ea1" providerId="LiveId" clId="{38AA2C76-9FF9-4309-B206-FCE7CD68EF1E}" dt="2026-04-23T07:51:15.103" v="15534" actId="120"/>
          <ac:spMkLst>
            <pc:docMk/>
            <pc:sldMk cId="3041779296" sldId="282"/>
            <ac:spMk id="4" creationId="{B1E6681C-3F02-D656-4B4B-F9A74E0E6E1B}"/>
          </ac:spMkLst>
        </pc:spChg>
        <pc:picChg chg="mod">
          <ac:chgData name="Erik Ulväng" userId="996b9d6cb3503ea1" providerId="LiveId" clId="{38AA2C76-9FF9-4309-B206-FCE7CD68EF1E}" dt="2026-04-23T07:51:27.643" v="15537" actId="1076"/>
          <ac:picMkLst>
            <pc:docMk/>
            <pc:sldMk cId="3041779296" sldId="282"/>
            <ac:picMk id="6" creationId="{DA59BBB4-A87D-3F7F-A8F4-1B4D9C92699E}"/>
          </ac:picMkLst>
        </pc:picChg>
      </pc:sldChg>
      <pc:sldChg chg="addSp delSp modSp add mod ord modNotesTx">
        <pc:chgData name="Erik Ulväng" userId="996b9d6cb3503ea1" providerId="LiveId" clId="{38AA2C76-9FF9-4309-B206-FCE7CD68EF1E}" dt="2026-04-22T09:00:47.085" v="13779" actId="20577"/>
        <pc:sldMkLst>
          <pc:docMk/>
          <pc:sldMk cId="251061504" sldId="283"/>
        </pc:sldMkLst>
        <pc:spChg chg="mod">
          <ac:chgData name="Erik Ulväng" userId="996b9d6cb3503ea1" providerId="LiveId" clId="{38AA2C76-9FF9-4309-B206-FCE7CD68EF1E}" dt="2026-04-22T09:00:47.085" v="13779" actId="20577"/>
          <ac:spMkLst>
            <pc:docMk/>
            <pc:sldMk cId="251061504" sldId="283"/>
            <ac:spMk id="2" creationId="{EC85D0B8-9ED5-B8F6-ABA4-71DC469FEC2F}"/>
          </ac:spMkLst>
        </pc:spChg>
        <pc:spChg chg="mod">
          <ac:chgData name="Erik Ulväng" userId="996b9d6cb3503ea1" providerId="LiveId" clId="{38AA2C76-9FF9-4309-B206-FCE7CD68EF1E}" dt="2026-04-21T18:55:45.858" v="12731"/>
          <ac:spMkLst>
            <pc:docMk/>
            <pc:sldMk cId="251061504" sldId="283"/>
            <ac:spMk id="4" creationId="{6E77DED5-6810-00F0-3D8A-A163A9E86D5A}"/>
          </ac:spMkLst>
        </pc:spChg>
      </pc:sldChg>
      <pc:sldChg chg="addSp delSp modSp add mod setBg delDesignElem">
        <pc:chgData name="Erik Ulväng" userId="996b9d6cb3503ea1" providerId="LiveId" clId="{38AA2C76-9FF9-4309-B206-FCE7CD68EF1E}" dt="2026-04-21T18:55:41.831" v="12730"/>
        <pc:sldMkLst>
          <pc:docMk/>
          <pc:sldMk cId="1592363864" sldId="284"/>
        </pc:sldMkLst>
        <pc:spChg chg="mod">
          <ac:chgData name="Erik Ulväng" userId="996b9d6cb3503ea1" providerId="LiveId" clId="{38AA2C76-9FF9-4309-B206-FCE7CD68EF1E}" dt="2026-04-06T18:37:38.062" v="4489" actId="26606"/>
          <ac:spMkLst>
            <pc:docMk/>
            <pc:sldMk cId="1592363864" sldId="284"/>
            <ac:spMk id="2" creationId="{2956AE6A-C8BD-2DE1-09D9-EA17A32F9021}"/>
          </ac:spMkLst>
        </pc:spChg>
        <pc:spChg chg="mod">
          <ac:chgData name="Erik Ulväng" userId="996b9d6cb3503ea1" providerId="LiveId" clId="{38AA2C76-9FF9-4309-B206-FCE7CD68EF1E}" dt="2026-04-06T18:40:09.438" v="4746" actId="20577"/>
          <ac:spMkLst>
            <pc:docMk/>
            <pc:sldMk cId="1592363864" sldId="284"/>
            <ac:spMk id="3" creationId="{5F2F3C08-785F-64BD-C659-4DA0E6C87BAE}"/>
          </ac:spMkLst>
        </pc:spChg>
        <pc:picChg chg="add mod">
          <ac:chgData name="Erik Ulväng" userId="996b9d6cb3503ea1" providerId="LiveId" clId="{38AA2C76-9FF9-4309-B206-FCE7CD68EF1E}" dt="2026-04-06T18:37:52.045" v="4491" actId="1076"/>
          <ac:picMkLst>
            <pc:docMk/>
            <pc:sldMk cId="1592363864" sldId="284"/>
            <ac:picMk id="5" creationId="{F71EB502-F011-3100-183E-704CA7592FE8}"/>
          </ac:picMkLst>
        </pc:picChg>
      </pc:sldChg>
      <pc:sldChg chg="addSp delSp modSp add mod setBg">
        <pc:chgData name="Erik Ulväng" userId="996b9d6cb3503ea1" providerId="LiveId" clId="{38AA2C76-9FF9-4309-B206-FCE7CD68EF1E}" dt="2026-04-21T18:55:45.858" v="12731"/>
        <pc:sldMkLst>
          <pc:docMk/>
          <pc:sldMk cId="4218118051" sldId="285"/>
        </pc:sldMkLst>
        <pc:spChg chg="mod">
          <ac:chgData name="Erik Ulväng" userId="996b9d6cb3503ea1" providerId="LiveId" clId="{38AA2C76-9FF9-4309-B206-FCE7CD68EF1E}" dt="2026-04-21T18:55:45.858" v="12731"/>
          <ac:spMkLst>
            <pc:docMk/>
            <pc:sldMk cId="4218118051" sldId="285"/>
            <ac:spMk id="2" creationId="{CB9E0E47-A88B-324B-AD12-40C9F2B6B40A}"/>
          </ac:spMkLst>
        </pc:spChg>
        <pc:graphicFrameChg chg="add">
          <ac:chgData name="Erik Ulväng" userId="996b9d6cb3503ea1" providerId="LiveId" clId="{38AA2C76-9FF9-4309-B206-FCE7CD68EF1E}" dt="2026-04-06T18:54:56.270" v="5767" actId="26606"/>
          <ac:graphicFrameMkLst>
            <pc:docMk/>
            <pc:sldMk cId="4218118051" sldId="285"/>
            <ac:graphicFrameMk id="5" creationId="{704F7A8F-B5C1-5F55-438E-A6BFA0AD04A9}"/>
          </ac:graphicFrameMkLst>
        </pc:graphicFrameChg>
        <pc:picChg chg="add mod">
          <ac:chgData name="Erik Ulväng" userId="996b9d6cb3503ea1" providerId="LiveId" clId="{38AA2C76-9FF9-4309-B206-FCE7CD68EF1E}" dt="2026-04-06T18:55:46.203" v="5774"/>
          <ac:picMkLst>
            <pc:docMk/>
            <pc:sldMk cId="4218118051" sldId="285"/>
            <ac:picMk id="4" creationId="{6F7975C7-44FA-D9D4-2F48-C18C4F3E75E2}"/>
          </ac:picMkLst>
        </pc:picChg>
      </pc:sldChg>
      <pc:sldChg chg="addSp delSp modSp add mod setBg">
        <pc:chgData name="Erik Ulväng" userId="996b9d6cb3503ea1" providerId="LiveId" clId="{38AA2C76-9FF9-4309-B206-FCE7CD68EF1E}" dt="2026-04-21T18:55:45.858" v="12731"/>
        <pc:sldMkLst>
          <pc:docMk/>
          <pc:sldMk cId="3249576637" sldId="286"/>
        </pc:sldMkLst>
        <pc:spChg chg="mod">
          <ac:chgData name="Erik Ulväng" userId="996b9d6cb3503ea1" providerId="LiveId" clId="{38AA2C76-9FF9-4309-B206-FCE7CD68EF1E}" dt="2026-04-21T18:55:45.858" v="12731"/>
          <ac:spMkLst>
            <pc:docMk/>
            <pc:sldMk cId="3249576637" sldId="286"/>
            <ac:spMk id="2" creationId="{5B6CCFE4-413A-A821-FAC0-BAC2077ECC82}"/>
          </ac:spMkLst>
        </pc:spChg>
        <pc:spChg chg="add mod">
          <ac:chgData name="Erik Ulväng" userId="996b9d6cb3503ea1" providerId="LiveId" clId="{38AA2C76-9FF9-4309-B206-FCE7CD68EF1E}" dt="2026-04-06T18:48:31.081" v="5150" actId="1076"/>
          <ac:spMkLst>
            <pc:docMk/>
            <pc:sldMk cId="3249576637" sldId="286"/>
            <ac:spMk id="8" creationId="{A8A353F2-F2E4-5A59-640A-7E43D1671BFD}"/>
          </ac:spMkLst>
        </pc:spChg>
        <pc:graphicFrameChg chg="add mod ord modGraphic">
          <ac:chgData name="Erik Ulväng" userId="996b9d6cb3503ea1" providerId="LiveId" clId="{38AA2C76-9FF9-4309-B206-FCE7CD68EF1E}" dt="2026-04-06T18:55:20.415" v="5771"/>
          <ac:graphicFrameMkLst>
            <pc:docMk/>
            <pc:sldMk cId="3249576637" sldId="286"/>
            <ac:graphicFrameMk id="4" creationId="{F40161B6-605E-20BA-5877-315D2E1DF98B}"/>
          </ac:graphicFrameMkLst>
        </pc:graphicFrameChg>
        <pc:picChg chg="add mod">
          <ac:chgData name="Erik Ulväng" userId="996b9d6cb3503ea1" providerId="LiveId" clId="{38AA2C76-9FF9-4309-B206-FCE7CD68EF1E}" dt="2026-04-06T18:48:37.483" v="5152" actId="1076"/>
          <ac:picMkLst>
            <pc:docMk/>
            <pc:sldMk cId="3249576637" sldId="286"/>
            <ac:picMk id="9" creationId="{B1B85A78-2498-EB93-C96E-B4CA4B9EB9DE}"/>
          </ac:picMkLst>
        </pc:picChg>
      </pc:sldChg>
      <pc:sldChg chg="addSp delSp modSp add mod setBg setClrOvrMap delDesignElem">
        <pc:chgData name="Erik Ulväng" userId="996b9d6cb3503ea1" providerId="LiveId" clId="{38AA2C76-9FF9-4309-B206-FCE7CD68EF1E}" dt="2026-04-21T18:55:41.831" v="12730"/>
        <pc:sldMkLst>
          <pc:docMk/>
          <pc:sldMk cId="259161714" sldId="287"/>
        </pc:sldMkLst>
        <pc:spChg chg="mod">
          <ac:chgData name="Erik Ulväng" userId="996b9d6cb3503ea1" providerId="LiveId" clId="{38AA2C76-9FF9-4309-B206-FCE7CD68EF1E}" dt="2026-04-06T18:51:40.892" v="5544" actId="26606"/>
          <ac:spMkLst>
            <pc:docMk/>
            <pc:sldMk cId="259161714" sldId="287"/>
            <ac:spMk id="2" creationId="{3DC1286A-072B-0E7E-9420-18993E8469F1}"/>
          </ac:spMkLst>
        </pc:spChg>
        <pc:spChg chg="mod">
          <ac:chgData name="Erik Ulväng" userId="996b9d6cb3503ea1" providerId="LiveId" clId="{38AA2C76-9FF9-4309-B206-FCE7CD68EF1E}" dt="2026-04-06T18:52:20.364" v="5548" actId="20577"/>
          <ac:spMkLst>
            <pc:docMk/>
            <pc:sldMk cId="259161714" sldId="287"/>
            <ac:spMk id="3" creationId="{257F408B-11BF-73DF-1FB0-7E3D3C4EB599}"/>
          </ac:spMkLst>
        </pc:spChg>
        <pc:picChg chg="add mod">
          <ac:chgData name="Erik Ulväng" userId="996b9d6cb3503ea1" providerId="LiveId" clId="{38AA2C76-9FF9-4309-B206-FCE7CD68EF1E}" dt="2026-04-06T18:55:42.339" v="5773" actId="1076"/>
          <ac:picMkLst>
            <pc:docMk/>
            <pc:sldMk cId="259161714" sldId="287"/>
            <ac:picMk id="4" creationId="{BB2F1317-58DD-2942-CE8A-1C51A7EAC7C6}"/>
          </ac:picMkLst>
        </pc:picChg>
      </pc:sldChg>
      <pc:sldChg chg="addSp modSp add mod ord modAnim modNotesTx">
        <pc:chgData name="Erik Ulväng" userId="996b9d6cb3503ea1" providerId="LiveId" clId="{38AA2C76-9FF9-4309-B206-FCE7CD68EF1E}" dt="2026-04-23T07:49:14.060" v="15483" actId="20577"/>
        <pc:sldMkLst>
          <pc:docMk/>
          <pc:sldMk cId="2942601980" sldId="288"/>
        </pc:sldMkLst>
        <pc:spChg chg="mod">
          <ac:chgData name="Erik Ulväng" userId="996b9d6cb3503ea1" providerId="LiveId" clId="{38AA2C76-9FF9-4309-B206-FCE7CD68EF1E}" dt="2026-04-21T18:55:45.858" v="12731"/>
          <ac:spMkLst>
            <pc:docMk/>
            <pc:sldMk cId="2942601980" sldId="288"/>
            <ac:spMk id="2" creationId="{66AE0B8B-0B2B-9E05-95BC-225B155927E6}"/>
          </ac:spMkLst>
        </pc:spChg>
        <pc:spChg chg="mod">
          <ac:chgData name="Erik Ulväng" userId="996b9d6cb3503ea1" providerId="LiveId" clId="{38AA2C76-9FF9-4309-B206-FCE7CD68EF1E}" dt="2026-04-23T07:42:01.427" v="14847" actId="27636"/>
          <ac:spMkLst>
            <pc:docMk/>
            <pc:sldMk cId="2942601980" sldId="288"/>
            <ac:spMk id="3" creationId="{0D4C2A0B-FB4B-8BAF-5D44-FF7036C1471A}"/>
          </ac:spMkLst>
        </pc:spChg>
        <pc:picChg chg="mod">
          <ac:chgData name="Erik Ulväng" userId="996b9d6cb3503ea1" providerId="LiveId" clId="{38AA2C76-9FF9-4309-B206-FCE7CD68EF1E}" dt="2026-04-21T12:05:08.814" v="12387" actId="1076"/>
          <ac:picMkLst>
            <pc:docMk/>
            <pc:sldMk cId="2942601980" sldId="288"/>
            <ac:picMk id="4" creationId="{E64BD214-29CC-BE03-EBFB-05BD0FDEB19C}"/>
          </ac:picMkLst>
        </pc:picChg>
        <pc:picChg chg="add mod ord">
          <ac:chgData name="Erik Ulväng" userId="996b9d6cb3503ea1" providerId="LiveId" clId="{38AA2C76-9FF9-4309-B206-FCE7CD68EF1E}" dt="2026-04-21T12:03:55.646" v="12365" actId="167"/>
          <ac:picMkLst>
            <pc:docMk/>
            <pc:sldMk cId="2942601980" sldId="288"/>
            <ac:picMk id="5" creationId="{452EC446-D0A5-A2BE-97D9-14E2EC906C6A}"/>
          </ac:picMkLst>
        </pc:picChg>
      </pc:sldChg>
      <pc:sldChg chg="addSp modSp add mod ord modNotesTx">
        <pc:chgData name="Erik Ulväng" userId="996b9d6cb3503ea1" providerId="LiveId" clId="{38AA2C76-9FF9-4309-B206-FCE7CD68EF1E}" dt="2026-04-23T07:53:04.523" v="15765" actId="20577"/>
        <pc:sldMkLst>
          <pc:docMk/>
          <pc:sldMk cId="155435086" sldId="289"/>
        </pc:sldMkLst>
        <pc:spChg chg="mod">
          <ac:chgData name="Erik Ulväng" userId="996b9d6cb3503ea1" providerId="LiveId" clId="{38AA2C76-9FF9-4309-B206-FCE7CD68EF1E}" dt="2026-04-21T18:55:45.858" v="12731"/>
          <ac:spMkLst>
            <pc:docMk/>
            <pc:sldMk cId="155435086" sldId="289"/>
            <ac:spMk id="2" creationId="{0497E0C1-8409-3657-CCD7-06F1BE8528CB}"/>
          </ac:spMkLst>
        </pc:spChg>
        <pc:spChg chg="mod">
          <ac:chgData name="Erik Ulväng" userId="996b9d6cb3503ea1" providerId="LiveId" clId="{38AA2C76-9FF9-4309-B206-FCE7CD68EF1E}" dt="2026-04-23T07:41:53.339" v="14844" actId="20577"/>
          <ac:spMkLst>
            <pc:docMk/>
            <pc:sldMk cId="155435086" sldId="289"/>
            <ac:spMk id="3" creationId="{F7A9D92C-125E-3424-12DD-B7952831D809}"/>
          </ac:spMkLst>
        </pc:spChg>
        <pc:picChg chg="add mod ord">
          <ac:chgData name="Erik Ulväng" userId="996b9d6cb3503ea1" providerId="LiveId" clId="{38AA2C76-9FF9-4309-B206-FCE7CD68EF1E}" dt="2026-04-21T12:03:50.127" v="12363" actId="167"/>
          <ac:picMkLst>
            <pc:docMk/>
            <pc:sldMk cId="155435086" sldId="289"/>
            <ac:picMk id="5" creationId="{46D4E678-7E8E-C528-6A61-60E7D4DAC08C}"/>
          </ac:picMkLst>
        </pc:picChg>
      </pc:sldChg>
      <pc:sldChg chg="addSp delSp modSp add mod ord modNotesTx">
        <pc:chgData name="Erik Ulväng" userId="996b9d6cb3503ea1" providerId="LiveId" clId="{38AA2C76-9FF9-4309-B206-FCE7CD68EF1E}" dt="2026-04-22T09:01:50.250" v="13858" actId="20577"/>
        <pc:sldMkLst>
          <pc:docMk/>
          <pc:sldMk cId="1872658156" sldId="290"/>
        </pc:sldMkLst>
        <pc:spChg chg="mod">
          <ac:chgData name="Erik Ulväng" userId="996b9d6cb3503ea1" providerId="LiveId" clId="{38AA2C76-9FF9-4309-B206-FCE7CD68EF1E}" dt="2026-04-22T09:01:50.250" v="13858" actId="20577"/>
          <ac:spMkLst>
            <pc:docMk/>
            <pc:sldMk cId="1872658156" sldId="290"/>
            <ac:spMk id="2" creationId="{6663A8A7-0676-9F84-625F-4911697A7C99}"/>
          </ac:spMkLst>
        </pc:spChg>
        <pc:spChg chg="mod">
          <ac:chgData name="Erik Ulväng" userId="996b9d6cb3503ea1" providerId="LiveId" clId="{38AA2C76-9FF9-4309-B206-FCE7CD68EF1E}" dt="2026-04-21T18:55:45.858" v="12731"/>
          <ac:spMkLst>
            <pc:docMk/>
            <pc:sldMk cId="1872658156" sldId="290"/>
            <ac:spMk id="4" creationId="{98FAE84C-8DE5-8D14-3A0A-EC7F23EC5FAB}"/>
          </ac:spMkLst>
        </pc:spChg>
      </pc:sldChg>
      <pc:sldChg chg="modSp add mod modNotesTx">
        <pc:chgData name="Erik Ulväng" userId="996b9d6cb3503ea1" providerId="LiveId" clId="{38AA2C76-9FF9-4309-B206-FCE7CD68EF1E}" dt="2026-04-21T18:55:45.858" v="12731"/>
        <pc:sldMkLst>
          <pc:docMk/>
          <pc:sldMk cId="4195327976" sldId="291"/>
        </pc:sldMkLst>
        <pc:spChg chg="mod">
          <ac:chgData name="Erik Ulväng" userId="996b9d6cb3503ea1" providerId="LiveId" clId="{38AA2C76-9FF9-4309-B206-FCE7CD68EF1E}" dt="2026-04-21T18:55:45.858" v="12731"/>
          <ac:spMkLst>
            <pc:docMk/>
            <pc:sldMk cId="4195327976" sldId="291"/>
            <ac:spMk id="2" creationId="{5E20DC05-2369-74E5-966E-1A8528B59CCC}"/>
          </ac:spMkLst>
        </pc:spChg>
        <pc:spChg chg="mod">
          <ac:chgData name="Erik Ulväng" userId="996b9d6cb3503ea1" providerId="LiveId" clId="{38AA2C76-9FF9-4309-B206-FCE7CD68EF1E}" dt="2026-04-21T18:55:45.858" v="12731"/>
          <ac:spMkLst>
            <pc:docMk/>
            <pc:sldMk cId="4195327976" sldId="291"/>
            <ac:spMk id="4" creationId="{6A0EBC3D-6CDF-BF7E-EC14-BF1368821241}"/>
          </ac:spMkLst>
        </pc:spChg>
      </pc:sldChg>
      <pc:sldChg chg="delSp modSp add mod ord modAnim modNotesTx">
        <pc:chgData name="Erik Ulväng" userId="996b9d6cb3503ea1" providerId="LiveId" clId="{38AA2C76-9FF9-4309-B206-FCE7CD68EF1E}" dt="2026-04-23T07:59:19.589" v="16168" actId="478"/>
        <pc:sldMkLst>
          <pc:docMk/>
          <pc:sldMk cId="2150817335" sldId="292"/>
        </pc:sldMkLst>
        <pc:spChg chg="mod">
          <ac:chgData name="Erik Ulväng" userId="996b9d6cb3503ea1" providerId="LiveId" clId="{38AA2C76-9FF9-4309-B206-FCE7CD68EF1E}" dt="2026-04-22T08:32:38.537" v="13298" actId="20577"/>
          <ac:spMkLst>
            <pc:docMk/>
            <pc:sldMk cId="2150817335" sldId="292"/>
            <ac:spMk id="2" creationId="{6A58214A-235E-B983-0F42-ADD8315D4AB0}"/>
          </ac:spMkLst>
        </pc:spChg>
        <pc:spChg chg="mod">
          <ac:chgData name="Erik Ulväng" userId="996b9d6cb3503ea1" providerId="LiveId" clId="{38AA2C76-9FF9-4309-B206-FCE7CD68EF1E}" dt="2026-04-23T07:59:14.320" v="16166" actId="1076"/>
          <ac:spMkLst>
            <pc:docMk/>
            <pc:sldMk cId="2150817335" sldId="292"/>
            <ac:spMk id="3" creationId="{81CF59E0-5620-50AB-874B-2FB4A64D2C3F}"/>
          </ac:spMkLst>
        </pc:spChg>
        <pc:spChg chg="del mod">
          <ac:chgData name="Erik Ulväng" userId="996b9d6cb3503ea1" providerId="LiveId" clId="{38AA2C76-9FF9-4309-B206-FCE7CD68EF1E}" dt="2026-04-23T07:59:19.589" v="16168" actId="478"/>
          <ac:spMkLst>
            <pc:docMk/>
            <pc:sldMk cId="2150817335" sldId="292"/>
            <ac:spMk id="5" creationId="{D3DF43F4-2C34-A294-7EBF-8F2C1278CA8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198F1-9F51-410D-B901-68A394482E4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24FDD07-EFFE-4EFE-946C-BE160FD87175}">
      <dgm:prSet/>
      <dgm:spPr/>
      <dgm:t>
        <a:bodyPr/>
        <a:lstStyle/>
        <a:p>
          <a:r>
            <a:rPr lang="en-US" b="0" i="0"/>
            <a:t>Förbli lugn och skrik inte!</a:t>
          </a:r>
          <a:endParaRPr lang="en-US"/>
        </a:p>
      </dgm:t>
    </dgm:pt>
    <dgm:pt modelId="{8279B3DA-29EE-41A5-A145-9B469AD7E760}" type="parTrans" cxnId="{716C1FF3-014B-4072-B76F-9ED731FAE67F}">
      <dgm:prSet/>
      <dgm:spPr/>
      <dgm:t>
        <a:bodyPr/>
        <a:lstStyle/>
        <a:p>
          <a:endParaRPr lang="en-US"/>
        </a:p>
      </dgm:t>
    </dgm:pt>
    <dgm:pt modelId="{E826DAC0-A2D0-421E-94E6-C57179D9BA97}" type="sibTrans" cxnId="{716C1FF3-014B-4072-B76F-9ED731FAE67F}">
      <dgm:prSet/>
      <dgm:spPr/>
      <dgm:t>
        <a:bodyPr/>
        <a:lstStyle/>
        <a:p>
          <a:endParaRPr lang="en-US"/>
        </a:p>
      </dgm:t>
    </dgm:pt>
    <dgm:pt modelId="{03B5C4DE-CF39-4A4A-825A-8F74A76A4D6F}">
      <dgm:prSet/>
      <dgm:spPr/>
      <dgm:t>
        <a:bodyPr/>
        <a:lstStyle/>
        <a:p>
          <a:r>
            <a:rPr lang="en-US" b="0" i="0"/>
            <a:t>Vry sig om och vara uppmuntrande </a:t>
          </a:r>
          <a:endParaRPr lang="en-US"/>
        </a:p>
      </dgm:t>
    </dgm:pt>
    <dgm:pt modelId="{653A7E14-8ED6-42E7-B772-E36024853E41}" type="parTrans" cxnId="{E674506E-2D6A-4EF2-B7C1-A457202BCC4C}">
      <dgm:prSet/>
      <dgm:spPr/>
      <dgm:t>
        <a:bodyPr/>
        <a:lstStyle/>
        <a:p>
          <a:endParaRPr lang="en-US"/>
        </a:p>
      </dgm:t>
    </dgm:pt>
    <dgm:pt modelId="{19C89038-A521-4616-AA5D-9C0E4E82DB3A}" type="sibTrans" cxnId="{E674506E-2D6A-4EF2-B7C1-A457202BCC4C}">
      <dgm:prSet/>
      <dgm:spPr/>
      <dgm:t>
        <a:bodyPr/>
        <a:lstStyle/>
        <a:p>
          <a:endParaRPr lang="en-US"/>
        </a:p>
      </dgm:t>
    </dgm:pt>
    <dgm:pt modelId="{CC60F6B7-7285-4CFA-86EF-DD146954CBA7}">
      <dgm:prSet/>
      <dgm:spPr/>
      <dgm:t>
        <a:bodyPr/>
        <a:lstStyle/>
        <a:p>
          <a:r>
            <a:rPr lang="en-US" b="0" i="0"/>
            <a:t>Kunnig om idotten </a:t>
          </a:r>
          <a:endParaRPr lang="en-US"/>
        </a:p>
      </dgm:t>
    </dgm:pt>
    <dgm:pt modelId="{9ACB7C45-43B7-4CF4-8C98-27B419DF6188}" type="parTrans" cxnId="{CBD22EC9-8ACD-4A8D-895B-8C8E6CED74F2}">
      <dgm:prSet/>
      <dgm:spPr/>
      <dgm:t>
        <a:bodyPr/>
        <a:lstStyle/>
        <a:p>
          <a:endParaRPr lang="en-US"/>
        </a:p>
      </dgm:t>
    </dgm:pt>
    <dgm:pt modelId="{9781EDEE-F6F4-444E-B3C5-148B3020038F}" type="sibTrans" cxnId="{CBD22EC9-8ACD-4A8D-895B-8C8E6CED74F2}">
      <dgm:prSet/>
      <dgm:spPr/>
      <dgm:t>
        <a:bodyPr/>
        <a:lstStyle/>
        <a:p>
          <a:endParaRPr lang="en-US"/>
        </a:p>
      </dgm:t>
    </dgm:pt>
    <dgm:pt modelId="{25E1871C-F63F-4B94-99B9-38914C9D0C53}">
      <dgm:prSet/>
      <dgm:spPr/>
      <dgm:t>
        <a:bodyPr/>
        <a:lstStyle/>
        <a:p>
          <a:r>
            <a:rPr lang="en-US" b="0" i="0"/>
            <a:t>Bjud in delaktighet och beslutsfattande </a:t>
          </a:r>
          <a:endParaRPr lang="en-US"/>
        </a:p>
      </dgm:t>
    </dgm:pt>
    <dgm:pt modelId="{EFFEFB9E-8F27-420F-8FD7-BEE2606D6EBB}" type="parTrans" cxnId="{ED96B572-8288-4F84-8DE6-777881FD169C}">
      <dgm:prSet/>
      <dgm:spPr/>
      <dgm:t>
        <a:bodyPr/>
        <a:lstStyle/>
        <a:p>
          <a:endParaRPr lang="en-US"/>
        </a:p>
      </dgm:t>
    </dgm:pt>
    <dgm:pt modelId="{586F249C-38F4-4B9B-9090-A890B496F148}" type="sibTrans" cxnId="{ED96B572-8288-4F84-8DE6-777881FD169C}">
      <dgm:prSet/>
      <dgm:spPr/>
      <dgm:t>
        <a:bodyPr/>
        <a:lstStyle/>
        <a:p>
          <a:endParaRPr lang="en-US"/>
        </a:p>
      </dgm:t>
    </dgm:pt>
    <dgm:pt modelId="{82946D45-525E-44B8-A312-A72465BBBD30}">
      <dgm:prSet/>
      <dgm:spPr/>
      <dgm:t>
        <a:bodyPr/>
        <a:lstStyle/>
        <a:p>
          <a:r>
            <a:rPr lang="en-US" b="0" i="0"/>
            <a:t>Autonomi inom ramar</a:t>
          </a:r>
          <a:endParaRPr lang="en-US"/>
        </a:p>
      </dgm:t>
    </dgm:pt>
    <dgm:pt modelId="{603A26C0-964F-44C2-AECC-49F5467C7CFB}" type="parTrans" cxnId="{BB71C9F1-07A2-49AE-9E63-7C5447480051}">
      <dgm:prSet/>
      <dgm:spPr/>
      <dgm:t>
        <a:bodyPr/>
        <a:lstStyle/>
        <a:p>
          <a:endParaRPr lang="en-US"/>
        </a:p>
      </dgm:t>
    </dgm:pt>
    <dgm:pt modelId="{E851D8B4-4DE4-41E8-8821-BF2A1CE5C6D9}" type="sibTrans" cxnId="{BB71C9F1-07A2-49AE-9E63-7C5447480051}">
      <dgm:prSet/>
      <dgm:spPr/>
      <dgm:t>
        <a:bodyPr/>
        <a:lstStyle/>
        <a:p>
          <a:endParaRPr lang="en-US"/>
        </a:p>
      </dgm:t>
    </dgm:pt>
    <dgm:pt modelId="{2D8723E0-0091-4A23-BD10-30CB3B387365}">
      <dgm:prSet/>
      <dgm:spPr/>
      <dgm:t>
        <a:bodyPr/>
        <a:lstStyle/>
        <a:p>
          <a:r>
            <a:rPr lang="en-US" b="0" i="0"/>
            <a:t>Bygga motståndskraft </a:t>
          </a:r>
          <a:endParaRPr lang="en-US"/>
        </a:p>
      </dgm:t>
    </dgm:pt>
    <dgm:pt modelId="{83271DC9-BE62-4300-AACD-E7E55A4D6D03}" type="parTrans" cxnId="{BB5C3BF1-A31F-4822-B8B9-38A5DAAC88EE}">
      <dgm:prSet/>
      <dgm:spPr/>
      <dgm:t>
        <a:bodyPr/>
        <a:lstStyle/>
        <a:p>
          <a:endParaRPr lang="en-US"/>
        </a:p>
      </dgm:t>
    </dgm:pt>
    <dgm:pt modelId="{E18BBECA-F3AC-4219-9DAF-F44F02F1A264}" type="sibTrans" cxnId="{BB5C3BF1-A31F-4822-B8B9-38A5DAAC88EE}">
      <dgm:prSet/>
      <dgm:spPr/>
      <dgm:t>
        <a:bodyPr/>
        <a:lstStyle/>
        <a:p>
          <a:endParaRPr lang="en-US"/>
        </a:p>
      </dgm:t>
    </dgm:pt>
    <dgm:pt modelId="{A742A8FE-9CBB-481C-B22D-0B7DAD34BCDE}">
      <dgm:prSet/>
      <dgm:spPr/>
      <dgm:t>
        <a:bodyPr/>
        <a:lstStyle/>
        <a:p>
          <a:r>
            <a:rPr lang="en-US" b="0" i="0"/>
            <a:t>Anpassa kommunikationen </a:t>
          </a:r>
          <a:endParaRPr lang="en-US"/>
        </a:p>
      </dgm:t>
    </dgm:pt>
    <dgm:pt modelId="{965BA6D7-960D-470C-808D-B0C577697E69}" type="parTrans" cxnId="{D421912F-0690-4066-98D3-788B68D6FAFD}">
      <dgm:prSet/>
      <dgm:spPr/>
      <dgm:t>
        <a:bodyPr/>
        <a:lstStyle/>
        <a:p>
          <a:endParaRPr lang="en-US"/>
        </a:p>
      </dgm:t>
    </dgm:pt>
    <dgm:pt modelId="{FB80717E-1961-45E5-B45B-03A9F5A15496}" type="sibTrans" cxnId="{D421912F-0690-4066-98D3-788B68D6FAFD}">
      <dgm:prSet/>
      <dgm:spPr/>
      <dgm:t>
        <a:bodyPr/>
        <a:lstStyle/>
        <a:p>
          <a:endParaRPr lang="en-US"/>
        </a:p>
      </dgm:t>
    </dgm:pt>
    <dgm:pt modelId="{EC68F0C0-2BBA-43DC-BCCA-DC8AB2AB9F07}" type="pres">
      <dgm:prSet presAssocID="{ABE198F1-9F51-410D-B901-68A394482E43}" presName="diagram" presStyleCnt="0">
        <dgm:presLayoutVars>
          <dgm:dir/>
          <dgm:resizeHandles val="exact"/>
        </dgm:presLayoutVars>
      </dgm:prSet>
      <dgm:spPr/>
    </dgm:pt>
    <dgm:pt modelId="{FFF1E3D0-BB36-4D2B-8BCE-E0A60DC00714}" type="pres">
      <dgm:prSet presAssocID="{B24FDD07-EFFE-4EFE-946C-BE160FD87175}" presName="node" presStyleLbl="node1" presStyleIdx="0" presStyleCnt="7">
        <dgm:presLayoutVars>
          <dgm:bulletEnabled val="1"/>
        </dgm:presLayoutVars>
      </dgm:prSet>
      <dgm:spPr/>
    </dgm:pt>
    <dgm:pt modelId="{4809DD7B-033A-402C-8CD3-8DFA8EB0C232}" type="pres">
      <dgm:prSet presAssocID="{E826DAC0-A2D0-421E-94E6-C57179D9BA97}" presName="sibTrans" presStyleCnt="0"/>
      <dgm:spPr/>
    </dgm:pt>
    <dgm:pt modelId="{6CAB27F9-6833-4675-9F30-3E09535B6D4A}" type="pres">
      <dgm:prSet presAssocID="{03B5C4DE-CF39-4A4A-825A-8F74A76A4D6F}" presName="node" presStyleLbl="node1" presStyleIdx="1" presStyleCnt="7">
        <dgm:presLayoutVars>
          <dgm:bulletEnabled val="1"/>
        </dgm:presLayoutVars>
      </dgm:prSet>
      <dgm:spPr/>
    </dgm:pt>
    <dgm:pt modelId="{B6B0F6A5-E3FA-4FF9-8BAE-5227DB6B00EA}" type="pres">
      <dgm:prSet presAssocID="{19C89038-A521-4616-AA5D-9C0E4E82DB3A}" presName="sibTrans" presStyleCnt="0"/>
      <dgm:spPr/>
    </dgm:pt>
    <dgm:pt modelId="{8CE65671-7366-4FB2-A347-00095CBB2219}" type="pres">
      <dgm:prSet presAssocID="{CC60F6B7-7285-4CFA-86EF-DD146954CBA7}" presName="node" presStyleLbl="node1" presStyleIdx="2" presStyleCnt="7">
        <dgm:presLayoutVars>
          <dgm:bulletEnabled val="1"/>
        </dgm:presLayoutVars>
      </dgm:prSet>
      <dgm:spPr/>
    </dgm:pt>
    <dgm:pt modelId="{DA93662B-09D8-474D-B036-95D0FABE560B}" type="pres">
      <dgm:prSet presAssocID="{9781EDEE-F6F4-444E-B3C5-148B3020038F}" presName="sibTrans" presStyleCnt="0"/>
      <dgm:spPr/>
    </dgm:pt>
    <dgm:pt modelId="{31FC6905-667F-465B-AC86-23F020FE70AA}" type="pres">
      <dgm:prSet presAssocID="{25E1871C-F63F-4B94-99B9-38914C9D0C53}" presName="node" presStyleLbl="node1" presStyleIdx="3" presStyleCnt="7">
        <dgm:presLayoutVars>
          <dgm:bulletEnabled val="1"/>
        </dgm:presLayoutVars>
      </dgm:prSet>
      <dgm:spPr/>
    </dgm:pt>
    <dgm:pt modelId="{67EC4350-1EC1-4501-9CA0-0600ABBD1361}" type="pres">
      <dgm:prSet presAssocID="{586F249C-38F4-4B9B-9090-A890B496F148}" presName="sibTrans" presStyleCnt="0"/>
      <dgm:spPr/>
    </dgm:pt>
    <dgm:pt modelId="{B31A34D4-C304-40DE-8354-89B1EDDE2FEB}" type="pres">
      <dgm:prSet presAssocID="{82946D45-525E-44B8-A312-A72465BBBD30}" presName="node" presStyleLbl="node1" presStyleIdx="4" presStyleCnt="7">
        <dgm:presLayoutVars>
          <dgm:bulletEnabled val="1"/>
        </dgm:presLayoutVars>
      </dgm:prSet>
      <dgm:spPr/>
    </dgm:pt>
    <dgm:pt modelId="{0345CD9B-CD97-46FA-962B-61D73FB4D3F9}" type="pres">
      <dgm:prSet presAssocID="{E851D8B4-4DE4-41E8-8821-BF2A1CE5C6D9}" presName="sibTrans" presStyleCnt="0"/>
      <dgm:spPr/>
    </dgm:pt>
    <dgm:pt modelId="{0DA6DA5D-3E0E-47FE-8EB2-EAB56D673E28}" type="pres">
      <dgm:prSet presAssocID="{2D8723E0-0091-4A23-BD10-30CB3B387365}" presName="node" presStyleLbl="node1" presStyleIdx="5" presStyleCnt="7">
        <dgm:presLayoutVars>
          <dgm:bulletEnabled val="1"/>
        </dgm:presLayoutVars>
      </dgm:prSet>
      <dgm:spPr/>
    </dgm:pt>
    <dgm:pt modelId="{CC7B1C2A-F11C-4542-A823-FCB72CEA403A}" type="pres">
      <dgm:prSet presAssocID="{E18BBECA-F3AC-4219-9DAF-F44F02F1A264}" presName="sibTrans" presStyleCnt="0"/>
      <dgm:spPr/>
    </dgm:pt>
    <dgm:pt modelId="{BB93259E-3F66-4393-96EC-AA5806356675}" type="pres">
      <dgm:prSet presAssocID="{A742A8FE-9CBB-481C-B22D-0B7DAD34BCDE}" presName="node" presStyleLbl="node1" presStyleIdx="6" presStyleCnt="7">
        <dgm:presLayoutVars>
          <dgm:bulletEnabled val="1"/>
        </dgm:presLayoutVars>
      </dgm:prSet>
      <dgm:spPr/>
    </dgm:pt>
  </dgm:ptLst>
  <dgm:cxnLst>
    <dgm:cxn modelId="{30C9CF2C-739B-475C-8621-28A3ABF8298E}" type="presOf" srcId="{82946D45-525E-44B8-A312-A72465BBBD30}" destId="{B31A34D4-C304-40DE-8354-89B1EDDE2FEB}" srcOrd="0" destOrd="0" presId="urn:microsoft.com/office/officeart/2005/8/layout/default"/>
    <dgm:cxn modelId="{D421912F-0690-4066-98D3-788B68D6FAFD}" srcId="{ABE198F1-9F51-410D-B901-68A394482E43}" destId="{A742A8FE-9CBB-481C-B22D-0B7DAD34BCDE}" srcOrd="6" destOrd="0" parTransId="{965BA6D7-960D-470C-808D-B0C577697E69}" sibTransId="{FB80717E-1961-45E5-B45B-03A9F5A15496}"/>
    <dgm:cxn modelId="{E674506E-2D6A-4EF2-B7C1-A457202BCC4C}" srcId="{ABE198F1-9F51-410D-B901-68A394482E43}" destId="{03B5C4DE-CF39-4A4A-825A-8F74A76A4D6F}" srcOrd="1" destOrd="0" parTransId="{653A7E14-8ED6-42E7-B772-E36024853E41}" sibTransId="{19C89038-A521-4616-AA5D-9C0E4E82DB3A}"/>
    <dgm:cxn modelId="{8E0A3872-4EA2-4E91-A52F-4BFBF3DB3306}" type="presOf" srcId="{03B5C4DE-CF39-4A4A-825A-8F74A76A4D6F}" destId="{6CAB27F9-6833-4675-9F30-3E09535B6D4A}" srcOrd="0" destOrd="0" presId="urn:microsoft.com/office/officeart/2005/8/layout/default"/>
    <dgm:cxn modelId="{ED96B572-8288-4F84-8DE6-777881FD169C}" srcId="{ABE198F1-9F51-410D-B901-68A394482E43}" destId="{25E1871C-F63F-4B94-99B9-38914C9D0C53}" srcOrd="3" destOrd="0" parTransId="{EFFEFB9E-8F27-420F-8FD7-BEE2606D6EBB}" sibTransId="{586F249C-38F4-4B9B-9090-A890B496F148}"/>
    <dgm:cxn modelId="{F7F53459-39F8-43B3-B031-CA773F02FB9A}" type="presOf" srcId="{25E1871C-F63F-4B94-99B9-38914C9D0C53}" destId="{31FC6905-667F-465B-AC86-23F020FE70AA}" srcOrd="0" destOrd="0" presId="urn:microsoft.com/office/officeart/2005/8/layout/default"/>
    <dgm:cxn modelId="{0CFF5A79-8D59-41CB-920C-94621476AEBA}" type="presOf" srcId="{A742A8FE-9CBB-481C-B22D-0B7DAD34BCDE}" destId="{BB93259E-3F66-4393-96EC-AA5806356675}" srcOrd="0" destOrd="0" presId="urn:microsoft.com/office/officeart/2005/8/layout/default"/>
    <dgm:cxn modelId="{BFDEB68C-75E5-46B1-AD59-68DACC82E214}" type="presOf" srcId="{B24FDD07-EFFE-4EFE-946C-BE160FD87175}" destId="{FFF1E3D0-BB36-4D2B-8BCE-E0A60DC00714}" srcOrd="0" destOrd="0" presId="urn:microsoft.com/office/officeart/2005/8/layout/default"/>
    <dgm:cxn modelId="{E7F6F9A0-ABEC-44A6-AD38-BCF5A23B5B72}" type="presOf" srcId="{2D8723E0-0091-4A23-BD10-30CB3B387365}" destId="{0DA6DA5D-3E0E-47FE-8EB2-EAB56D673E28}" srcOrd="0" destOrd="0" presId="urn:microsoft.com/office/officeart/2005/8/layout/default"/>
    <dgm:cxn modelId="{CBD22EC9-8ACD-4A8D-895B-8C8E6CED74F2}" srcId="{ABE198F1-9F51-410D-B901-68A394482E43}" destId="{CC60F6B7-7285-4CFA-86EF-DD146954CBA7}" srcOrd="2" destOrd="0" parTransId="{9ACB7C45-43B7-4CF4-8C98-27B419DF6188}" sibTransId="{9781EDEE-F6F4-444E-B3C5-148B3020038F}"/>
    <dgm:cxn modelId="{EF93D6D1-2940-45CC-9537-E28E88CD59BA}" type="presOf" srcId="{ABE198F1-9F51-410D-B901-68A394482E43}" destId="{EC68F0C0-2BBA-43DC-BCCA-DC8AB2AB9F07}" srcOrd="0" destOrd="0" presId="urn:microsoft.com/office/officeart/2005/8/layout/default"/>
    <dgm:cxn modelId="{6087FED9-81E8-445D-9E1D-872A03035295}" type="presOf" srcId="{CC60F6B7-7285-4CFA-86EF-DD146954CBA7}" destId="{8CE65671-7366-4FB2-A347-00095CBB2219}" srcOrd="0" destOrd="0" presId="urn:microsoft.com/office/officeart/2005/8/layout/default"/>
    <dgm:cxn modelId="{BB5C3BF1-A31F-4822-B8B9-38A5DAAC88EE}" srcId="{ABE198F1-9F51-410D-B901-68A394482E43}" destId="{2D8723E0-0091-4A23-BD10-30CB3B387365}" srcOrd="5" destOrd="0" parTransId="{83271DC9-BE62-4300-AACD-E7E55A4D6D03}" sibTransId="{E18BBECA-F3AC-4219-9DAF-F44F02F1A264}"/>
    <dgm:cxn modelId="{BB71C9F1-07A2-49AE-9E63-7C5447480051}" srcId="{ABE198F1-9F51-410D-B901-68A394482E43}" destId="{82946D45-525E-44B8-A312-A72465BBBD30}" srcOrd="4" destOrd="0" parTransId="{603A26C0-964F-44C2-AECC-49F5467C7CFB}" sibTransId="{E851D8B4-4DE4-41E8-8821-BF2A1CE5C6D9}"/>
    <dgm:cxn modelId="{716C1FF3-014B-4072-B76F-9ED731FAE67F}" srcId="{ABE198F1-9F51-410D-B901-68A394482E43}" destId="{B24FDD07-EFFE-4EFE-946C-BE160FD87175}" srcOrd="0" destOrd="0" parTransId="{8279B3DA-29EE-41A5-A145-9B469AD7E760}" sibTransId="{E826DAC0-A2D0-421E-94E6-C57179D9BA97}"/>
    <dgm:cxn modelId="{72B9E37F-58CF-45B6-A2FB-4CB0AE76CE40}" type="presParOf" srcId="{EC68F0C0-2BBA-43DC-BCCA-DC8AB2AB9F07}" destId="{FFF1E3D0-BB36-4D2B-8BCE-E0A60DC00714}" srcOrd="0" destOrd="0" presId="urn:microsoft.com/office/officeart/2005/8/layout/default"/>
    <dgm:cxn modelId="{F2BB1C24-1723-457A-A0D3-91DDA191A56F}" type="presParOf" srcId="{EC68F0C0-2BBA-43DC-BCCA-DC8AB2AB9F07}" destId="{4809DD7B-033A-402C-8CD3-8DFA8EB0C232}" srcOrd="1" destOrd="0" presId="urn:microsoft.com/office/officeart/2005/8/layout/default"/>
    <dgm:cxn modelId="{AC962377-D924-4E96-84CC-9958C069F16C}" type="presParOf" srcId="{EC68F0C0-2BBA-43DC-BCCA-DC8AB2AB9F07}" destId="{6CAB27F9-6833-4675-9F30-3E09535B6D4A}" srcOrd="2" destOrd="0" presId="urn:microsoft.com/office/officeart/2005/8/layout/default"/>
    <dgm:cxn modelId="{83696733-C15A-4C4D-96C5-115B899E0C3A}" type="presParOf" srcId="{EC68F0C0-2BBA-43DC-BCCA-DC8AB2AB9F07}" destId="{B6B0F6A5-E3FA-4FF9-8BAE-5227DB6B00EA}" srcOrd="3" destOrd="0" presId="urn:microsoft.com/office/officeart/2005/8/layout/default"/>
    <dgm:cxn modelId="{CE31F254-AC2E-4D99-90D6-816008891359}" type="presParOf" srcId="{EC68F0C0-2BBA-43DC-BCCA-DC8AB2AB9F07}" destId="{8CE65671-7366-4FB2-A347-00095CBB2219}" srcOrd="4" destOrd="0" presId="urn:microsoft.com/office/officeart/2005/8/layout/default"/>
    <dgm:cxn modelId="{BAA2A077-BA0A-4A5C-BD7B-A9344EBB8DB8}" type="presParOf" srcId="{EC68F0C0-2BBA-43DC-BCCA-DC8AB2AB9F07}" destId="{DA93662B-09D8-474D-B036-95D0FABE560B}" srcOrd="5" destOrd="0" presId="urn:microsoft.com/office/officeart/2005/8/layout/default"/>
    <dgm:cxn modelId="{410C1A8D-B999-417B-99A9-6099D09439E9}" type="presParOf" srcId="{EC68F0C0-2BBA-43DC-BCCA-DC8AB2AB9F07}" destId="{31FC6905-667F-465B-AC86-23F020FE70AA}" srcOrd="6" destOrd="0" presId="urn:microsoft.com/office/officeart/2005/8/layout/default"/>
    <dgm:cxn modelId="{067BFCC2-9827-476E-97DF-447552F6BD0A}" type="presParOf" srcId="{EC68F0C0-2BBA-43DC-BCCA-DC8AB2AB9F07}" destId="{67EC4350-1EC1-4501-9CA0-0600ABBD1361}" srcOrd="7" destOrd="0" presId="urn:microsoft.com/office/officeart/2005/8/layout/default"/>
    <dgm:cxn modelId="{443CECBF-2F6C-4083-8F80-FD44D0E06E8C}" type="presParOf" srcId="{EC68F0C0-2BBA-43DC-BCCA-DC8AB2AB9F07}" destId="{B31A34D4-C304-40DE-8354-89B1EDDE2FEB}" srcOrd="8" destOrd="0" presId="urn:microsoft.com/office/officeart/2005/8/layout/default"/>
    <dgm:cxn modelId="{1159E223-FD84-487C-9629-BB03E59B56B2}" type="presParOf" srcId="{EC68F0C0-2BBA-43DC-BCCA-DC8AB2AB9F07}" destId="{0345CD9B-CD97-46FA-962B-61D73FB4D3F9}" srcOrd="9" destOrd="0" presId="urn:microsoft.com/office/officeart/2005/8/layout/default"/>
    <dgm:cxn modelId="{0A0AEC61-C662-4E75-A002-C0379055F354}" type="presParOf" srcId="{EC68F0C0-2BBA-43DC-BCCA-DC8AB2AB9F07}" destId="{0DA6DA5D-3E0E-47FE-8EB2-EAB56D673E28}" srcOrd="10" destOrd="0" presId="urn:microsoft.com/office/officeart/2005/8/layout/default"/>
    <dgm:cxn modelId="{210E2853-A6C8-4E74-A380-8787C4EB7ADE}" type="presParOf" srcId="{EC68F0C0-2BBA-43DC-BCCA-DC8AB2AB9F07}" destId="{CC7B1C2A-F11C-4542-A823-FCB72CEA403A}" srcOrd="11" destOrd="0" presId="urn:microsoft.com/office/officeart/2005/8/layout/default"/>
    <dgm:cxn modelId="{4B3498A7-398A-4AF3-BEC3-F38994416E28}" type="presParOf" srcId="{EC68F0C0-2BBA-43DC-BCCA-DC8AB2AB9F07}" destId="{BB93259E-3F66-4393-96EC-AA580635667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1E3D0-BB36-4D2B-8BCE-E0A60DC00714}">
      <dsp:nvSpPr>
        <dsp:cNvPr id="0" name=""/>
        <dsp:cNvSpPr/>
      </dsp:nvSpPr>
      <dsp:spPr>
        <a:xfrm>
          <a:off x="2755" y="602597"/>
          <a:ext cx="2185777" cy="13114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Förbli lugn och skrik inte!</a:t>
          </a:r>
          <a:endParaRPr lang="en-US" sz="1800" kern="1200"/>
        </a:p>
      </dsp:txBody>
      <dsp:txXfrm>
        <a:off x="2755" y="602597"/>
        <a:ext cx="2185777" cy="1311466"/>
      </dsp:txXfrm>
    </dsp:sp>
    <dsp:sp modelId="{6CAB27F9-6833-4675-9F30-3E09535B6D4A}">
      <dsp:nvSpPr>
        <dsp:cNvPr id="0" name=""/>
        <dsp:cNvSpPr/>
      </dsp:nvSpPr>
      <dsp:spPr>
        <a:xfrm>
          <a:off x="2407110" y="602597"/>
          <a:ext cx="2185777" cy="131146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Vry sig om och vara uppmuntrande </a:t>
          </a:r>
          <a:endParaRPr lang="en-US" sz="1800" kern="1200"/>
        </a:p>
      </dsp:txBody>
      <dsp:txXfrm>
        <a:off x="2407110" y="602597"/>
        <a:ext cx="2185777" cy="1311466"/>
      </dsp:txXfrm>
    </dsp:sp>
    <dsp:sp modelId="{8CE65671-7366-4FB2-A347-00095CBB2219}">
      <dsp:nvSpPr>
        <dsp:cNvPr id="0" name=""/>
        <dsp:cNvSpPr/>
      </dsp:nvSpPr>
      <dsp:spPr>
        <a:xfrm>
          <a:off x="4811464" y="602597"/>
          <a:ext cx="2185777" cy="131146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Kunnig om idotten </a:t>
          </a:r>
          <a:endParaRPr lang="en-US" sz="1800" kern="1200"/>
        </a:p>
      </dsp:txBody>
      <dsp:txXfrm>
        <a:off x="4811464" y="602597"/>
        <a:ext cx="2185777" cy="1311466"/>
      </dsp:txXfrm>
    </dsp:sp>
    <dsp:sp modelId="{31FC6905-667F-465B-AC86-23F020FE70AA}">
      <dsp:nvSpPr>
        <dsp:cNvPr id="0" name=""/>
        <dsp:cNvSpPr/>
      </dsp:nvSpPr>
      <dsp:spPr>
        <a:xfrm>
          <a:off x="7215819" y="602597"/>
          <a:ext cx="2185777" cy="131146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Bjud in delaktighet och beslutsfattande </a:t>
          </a:r>
          <a:endParaRPr lang="en-US" sz="1800" kern="1200"/>
        </a:p>
      </dsp:txBody>
      <dsp:txXfrm>
        <a:off x="7215819" y="602597"/>
        <a:ext cx="2185777" cy="1311466"/>
      </dsp:txXfrm>
    </dsp:sp>
    <dsp:sp modelId="{B31A34D4-C304-40DE-8354-89B1EDDE2FEB}">
      <dsp:nvSpPr>
        <dsp:cNvPr id="0" name=""/>
        <dsp:cNvSpPr/>
      </dsp:nvSpPr>
      <dsp:spPr>
        <a:xfrm>
          <a:off x="1204932" y="2132641"/>
          <a:ext cx="2185777" cy="131146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Autonomi inom ramar</a:t>
          </a:r>
          <a:endParaRPr lang="en-US" sz="1800" kern="1200"/>
        </a:p>
      </dsp:txBody>
      <dsp:txXfrm>
        <a:off x="1204932" y="2132641"/>
        <a:ext cx="2185777" cy="1311466"/>
      </dsp:txXfrm>
    </dsp:sp>
    <dsp:sp modelId="{0DA6DA5D-3E0E-47FE-8EB2-EAB56D673E28}">
      <dsp:nvSpPr>
        <dsp:cNvPr id="0" name=""/>
        <dsp:cNvSpPr/>
      </dsp:nvSpPr>
      <dsp:spPr>
        <a:xfrm>
          <a:off x="3609287" y="2132641"/>
          <a:ext cx="2185777" cy="13114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Bygga motståndskraft </a:t>
          </a:r>
          <a:endParaRPr lang="en-US" sz="1800" kern="1200"/>
        </a:p>
      </dsp:txBody>
      <dsp:txXfrm>
        <a:off x="3609287" y="2132641"/>
        <a:ext cx="2185777" cy="1311466"/>
      </dsp:txXfrm>
    </dsp:sp>
    <dsp:sp modelId="{BB93259E-3F66-4393-96EC-AA5806356675}">
      <dsp:nvSpPr>
        <dsp:cNvPr id="0" name=""/>
        <dsp:cNvSpPr/>
      </dsp:nvSpPr>
      <dsp:spPr>
        <a:xfrm>
          <a:off x="6013642" y="2132641"/>
          <a:ext cx="2185777" cy="131146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Anpassa kommunikationen </a:t>
          </a:r>
          <a:endParaRPr lang="en-US" sz="1800" kern="1200"/>
        </a:p>
      </dsp:txBody>
      <dsp:txXfrm>
        <a:off x="6013642" y="2132641"/>
        <a:ext cx="2185777" cy="13114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5C240-4F1A-4CF1-8999-C7D5E33A0C3D}"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63038-EDC2-4492-BB10-639D53667EDC}" type="slidenum">
              <a:rPr lang="en-US" smtClean="0"/>
              <a:t>‹#›</a:t>
            </a:fld>
            <a:endParaRPr lang="en-US"/>
          </a:p>
        </p:txBody>
      </p:sp>
    </p:spTree>
    <p:extLst>
      <p:ext uri="{BB962C8B-B14F-4D97-AF65-F5344CB8AC3E}">
        <p14:creationId xmlns:p14="http://schemas.microsoft.com/office/powerpoint/2010/main" val="83255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PlaceHolder 1"/>
          <p:cNvSpPr>
            <a:spLocks noGrp="1" noRot="1" noChangeAspect="1"/>
          </p:cNvSpPr>
          <p:nvPr>
            <p:ph type="sldImg"/>
          </p:nvPr>
        </p:nvSpPr>
        <p:spPr>
          <a:xfrm>
            <a:off x="685800" y="1143000"/>
            <a:ext cx="5484813" cy="3084513"/>
          </a:xfrm>
          <a:prstGeom prst="rect">
            <a:avLst/>
          </a:prstGeom>
          <a:ln w="0">
            <a:noFill/>
          </a:ln>
        </p:spPr>
      </p:sp>
      <p:sp>
        <p:nvSpPr>
          <p:cNvPr id="490"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r>
              <a:rPr lang="sv-SE" sz="1800" b="0" strike="noStrike" spc="-1" dirty="0">
                <a:solidFill>
                  <a:srgbClr val="000000"/>
                </a:solidFill>
                <a:latin typeface="Arial"/>
              </a:rPr>
              <a:t>1. Kort introduktion vem du är </a:t>
            </a:r>
          </a:p>
          <a:p>
            <a:pPr marL="216000" indent="0">
              <a:buNone/>
            </a:pPr>
            <a:r>
              <a:rPr lang="sv-SE" sz="1800" b="0" strike="noStrike" spc="-1" dirty="0">
                <a:solidFill>
                  <a:srgbClr val="000000"/>
                </a:solidFill>
                <a:latin typeface="Arial"/>
              </a:rPr>
              <a:t>2. Förklara tanke och dagordning med mötet </a:t>
            </a:r>
          </a:p>
          <a:p>
            <a:pPr marL="216000" indent="0">
              <a:buNone/>
            </a:pPr>
            <a:r>
              <a:rPr lang="sv-SE" sz="1800" b="0" strike="noStrike" spc="-1" dirty="0">
                <a:solidFill>
                  <a:srgbClr val="000000"/>
                </a:solidFill>
                <a:latin typeface="Arial"/>
              </a:rPr>
              <a:t>3. Alla får ordet och nämner namn, lag de representerar samt vad det ser fram emot säsongen 26/27 </a:t>
            </a:r>
          </a:p>
          <a:p>
            <a:pPr marL="216000" indent="0">
              <a:buNone/>
            </a:pPr>
            <a:r>
              <a:rPr lang="sv-SE" sz="1800" b="0" strike="noStrike" spc="-1" dirty="0">
                <a:solidFill>
                  <a:srgbClr val="000000"/>
                </a:solidFill>
                <a:latin typeface="Arial"/>
              </a:rPr>
              <a:t>4. Rekommenderar att gå tillbaka till denna presentation, för den kommer att bli uppdaterad beroende på vad ni har sagt och upplagd så att alla når den.</a:t>
            </a:r>
          </a:p>
          <a:p>
            <a:pPr marL="216000" indent="0">
              <a:buNone/>
            </a:pPr>
            <a:r>
              <a:rPr lang="sv-SE" sz="1800" b="0" strike="noStrike" spc="-1" dirty="0">
                <a:solidFill>
                  <a:srgbClr val="000000"/>
                </a:solidFill>
                <a:latin typeface="Arial"/>
              </a:rPr>
              <a:t>Förhoppningsvis finns det bra frågeställningar och mer tydlighet om hur innebandyn ska framåt och växa.    </a:t>
            </a:r>
          </a:p>
        </p:txBody>
      </p:sp>
      <p:sp>
        <p:nvSpPr>
          <p:cNvPr id="491" name="PlaceHolder 3"/>
          <p:cNvSpPr>
            <a:spLocks noGrp="1"/>
          </p:cNvSpPr>
          <p:nvPr>
            <p:ph type="sldNum" idx="8"/>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sv-SE" sz="1200" b="0" strike="noStrike" spc="-1">
                <a:solidFill>
                  <a:srgbClr val="000000"/>
                </a:solidFill>
                <a:latin typeface="Montserrat Light"/>
              </a:defRPr>
            </a:lvl1pPr>
          </a:lstStyle>
          <a:p>
            <a:pPr indent="0" algn="r">
              <a:lnSpc>
                <a:spcPct val="100000"/>
              </a:lnSpc>
              <a:buNone/>
              <a:tabLst>
                <a:tab pos="0" algn="l"/>
              </a:tabLst>
            </a:pPr>
            <a:fld id="{1652C3D4-E821-47DA-AB69-0704636BCB28}" type="slidenum">
              <a:rPr lang="sv-SE" sz="1200" b="0" strike="noStrike" spc="-1">
                <a:solidFill>
                  <a:srgbClr val="000000"/>
                </a:solidFill>
                <a:latin typeface="Montserrat Light"/>
              </a:rPr>
              <a:t>1</a:t>
            </a:fld>
            <a:endParaRPr lang="sv-SE"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Skapa gemenskap, sprida engagemang samt aktivt förmedla föreningen värdegrunder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ÖIF Värdegrund: Glädje och gemenskap, Demokrati och delaktighet, Allas rätt att vara med, rent spel. </a:t>
            </a:r>
            <a:endParaRPr lang="en-US" dirty="0"/>
          </a:p>
          <a:p>
            <a:r>
              <a:rPr lang="sv-SE" noProof="0" dirty="0"/>
              <a:t>Press play: </a:t>
            </a:r>
          </a:p>
          <a:p>
            <a:r>
              <a:rPr lang="sv-SE" sz="1200" b="0" i="0" kern="1200" dirty="0">
                <a:solidFill>
                  <a:schemeClr val="tx1"/>
                </a:solidFill>
                <a:effectLst/>
                <a:latin typeface="+mn-lt"/>
                <a:ea typeface="+mn-ea"/>
                <a:cs typeface="+mn-cs"/>
              </a:rPr>
              <a:t>Där kan ni ta del av allt idrottspsykologiskt utbildningsmaterial. Portalen uppdateras kontinuerligt och ibland dyker det upp bonusmaterial! Mentalträning ansedd för juniorer åldrarna 10-18. Vi har tillgång till det stora delar av säsongen 26/27. Vilka är intresserade att använda detta, vi kan hjälpa till att sätta igång er nästan direkt efter mötet. </a:t>
            </a:r>
            <a:endParaRPr lang="sv-SE" noProof="0" dirty="0"/>
          </a:p>
          <a:p>
            <a:endParaRPr lang="sv-SE" noProof="0" dirty="0"/>
          </a:p>
          <a:p>
            <a:endParaRPr lang="sv-SE" noProof="0" dirty="0"/>
          </a:p>
          <a:p>
            <a:br>
              <a:rPr lang="sv-SE" noProof="0" dirty="0"/>
            </a:br>
            <a:br>
              <a:rPr lang="sv-SE" noProof="0" dirty="0"/>
            </a:br>
            <a:r>
              <a:rPr lang="sv-SE" dirty="0"/>
              <a:t>uppmuntra och ge positiv feedback, aldrig skälla på barn eller påpeka fel. Forskning har visat att prestation och motivation ökar när någon får beröm för sådant som görs bra. Tyvärr är det vanligt att ledare lägger mest tid på att korrigera sådant som inte fungerar. </a:t>
            </a:r>
            <a:endParaRPr lang="sv-SE" noProof="0" dirty="0"/>
          </a:p>
        </p:txBody>
      </p:sp>
      <p:sp>
        <p:nvSpPr>
          <p:cNvPr id="4" name="Slide Number Placeholder 3"/>
          <p:cNvSpPr>
            <a:spLocks noGrp="1"/>
          </p:cNvSpPr>
          <p:nvPr>
            <p:ph type="sldNum" sz="quarter" idx="5"/>
          </p:nvPr>
        </p:nvSpPr>
        <p:spPr/>
        <p:txBody>
          <a:bodyPr/>
          <a:lstStyle/>
          <a:p>
            <a:fld id="{88A63038-EDC2-4492-BB10-639D53667EDC}" type="slidenum">
              <a:rPr lang="en-US" smtClean="0"/>
              <a:t>10</a:t>
            </a:fld>
            <a:endParaRPr lang="en-US"/>
          </a:p>
        </p:txBody>
      </p:sp>
    </p:spTree>
    <p:extLst>
      <p:ext uri="{BB962C8B-B14F-4D97-AF65-F5344CB8AC3E}">
        <p14:creationId xmlns:p14="http://schemas.microsoft.com/office/powerpoint/2010/main" val="15488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Förberedelse nästa år: </a:t>
            </a:r>
          </a:p>
          <a:p>
            <a:r>
              <a:rPr lang="sv-SE" noProof="0" dirty="0"/>
              <a:t>Killar som får chansen högre upp tar det som en utmaning, medan tjejer tycker att det är farligt. Hur ska man tänka där för att lösa det? </a:t>
            </a:r>
          </a:p>
          <a:p>
            <a:r>
              <a:rPr lang="sv-SE" noProof="0" dirty="0"/>
              <a:t>Långsiktigt utveckling före resultat </a:t>
            </a:r>
          </a:p>
          <a:p>
            <a:r>
              <a:rPr lang="sv-SE" dirty="0"/>
              <a:t>Varje spelare ska utvecklas utifrån sin nivå och sina förutsättningar. Detta för att varje träning ska vara genomtänkt, rolig och tydlig</a:t>
            </a:r>
            <a:endParaRPr lang="sv-SE" noProof="0" dirty="0"/>
          </a:p>
        </p:txBody>
      </p:sp>
      <p:sp>
        <p:nvSpPr>
          <p:cNvPr id="4" name="Slide Number Placeholder 3"/>
          <p:cNvSpPr>
            <a:spLocks noGrp="1"/>
          </p:cNvSpPr>
          <p:nvPr>
            <p:ph type="sldNum" sz="quarter" idx="5"/>
          </p:nvPr>
        </p:nvSpPr>
        <p:spPr/>
        <p:txBody>
          <a:bodyPr/>
          <a:lstStyle/>
          <a:p>
            <a:fld id="{88A63038-EDC2-4492-BB10-639D53667EDC}" type="slidenum">
              <a:rPr lang="en-US" smtClean="0"/>
              <a:t>11</a:t>
            </a:fld>
            <a:endParaRPr lang="en-US"/>
          </a:p>
        </p:txBody>
      </p:sp>
    </p:spTree>
    <p:extLst>
      <p:ext uri="{BB962C8B-B14F-4D97-AF65-F5344CB8AC3E}">
        <p14:creationId xmlns:p14="http://schemas.microsoft.com/office/powerpoint/2010/main" val="286750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Inom 3 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Division 3 herrlag, division 6 U lag och division 7 legends lag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Damlag tar sig till D2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Inom 1 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Träningar ska ha högre kvalitet och kännas bland spelarna, vilket i längden förbättrar resultat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Slide Number Placeholder 3"/>
          <p:cNvSpPr>
            <a:spLocks noGrp="1"/>
          </p:cNvSpPr>
          <p:nvPr>
            <p:ph type="sldNum" sz="quarter" idx="5"/>
          </p:nvPr>
        </p:nvSpPr>
        <p:spPr/>
        <p:txBody>
          <a:bodyPr/>
          <a:lstStyle/>
          <a:p>
            <a:fld id="{88A63038-EDC2-4492-BB10-639D53667EDC}" type="slidenum">
              <a:rPr lang="en-US" smtClean="0"/>
              <a:t>12</a:t>
            </a:fld>
            <a:endParaRPr lang="en-US"/>
          </a:p>
        </p:txBody>
      </p:sp>
    </p:spTree>
    <p:extLst>
      <p:ext uri="{BB962C8B-B14F-4D97-AF65-F5344CB8AC3E}">
        <p14:creationId xmlns:p14="http://schemas.microsoft.com/office/powerpoint/2010/main" val="192896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Varierad träning tyder på att det är viktigt för den som är bäst på sin sport att bli utmanad. Om ni kör ett pass i gymmet, löpträning, en annan sport, en annan övning. Kommer någon annan i laget att känna sig bäst som man kan lyfta fram? </a:t>
            </a:r>
          </a:p>
          <a:p>
            <a:r>
              <a:rPr lang="sv-SE" noProof="0" dirty="0"/>
              <a:t>Miljö &amp; kultur: 80% av dom som är där är på grund av kompisar </a:t>
            </a:r>
          </a:p>
        </p:txBody>
      </p:sp>
      <p:sp>
        <p:nvSpPr>
          <p:cNvPr id="4" name="Slide Number Placeholder 3"/>
          <p:cNvSpPr>
            <a:spLocks noGrp="1"/>
          </p:cNvSpPr>
          <p:nvPr>
            <p:ph type="sldNum" sz="quarter" idx="5"/>
          </p:nvPr>
        </p:nvSpPr>
        <p:spPr/>
        <p:txBody>
          <a:bodyPr/>
          <a:lstStyle/>
          <a:p>
            <a:fld id="{88A63038-EDC2-4492-BB10-639D53667EDC}" type="slidenum">
              <a:rPr lang="en-US" smtClean="0"/>
              <a:t>15</a:t>
            </a:fld>
            <a:endParaRPr lang="en-US"/>
          </a:p>
        </p:txBody>
      </p:sp>
    </p:spTree>
    <p:extLst>
      <p:ext uri="{BB962C8B-B14F-4D97-AF65-F5344CB8AC3E}">
        <p14:creationId xmlns:p14="http://schemas.microsoft.com/office/powerpoint/2010/main" val="147861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Där individens utveckling går före lagets behov </a:t>
            </a:r>
          </a:p>
          <a:p>
            <a:r>
              <a:rPr lang="sv-SE" noProof="0" dirty="0"/>
              <a:t>Undvik att säga “vi och dom” mellan lag </a:t>
            </a:r>
          </a:p>
          <a:p>
            <a:r>
              <a:rPr lang="sv-SE" noProof="0" dirty="0"/>
              <a:t>Tydlighet betyder att både spelare och föräldrar vet vad som gäller och detta behöver kommuniceras. </a:t>
            </a:r>
          </a:p>
          <a:p>
            <a:r>
              <a:rPr lang="sv-SE" noProof="0" dirty="0"/>
              <a:t>Kommunikation som ledare är extremt viktig, dels för att kunna kommunicera till sina spelare, till föräldrar, till andra ledare osv. Beslut om lagtillhörighet ska inte tas isolerat, utan samarbetet mellan tränare och en gemensam syn från föreningen är viktigt. </a:t>
            </a:r>
          </a:p>
        </p:txBody>
      </p:sp>
      <p:sp>
        <p:nvSpPr>
          <p:cNvPr id="4" name="Slide Number Placeholder 3"/>
          <p:cNvSpPr>
            <a:spLocks noGrp="1"/>
          </p:cNvSpPr>
          <p:nvPr>
            <p:ph type="sldNum" sz="quarter" idx="5"/>
          </p:nvPr>
        </p:nvSpPr>
        <p:spPr/>
        <p:txBody>
          <a:bodyPr/>
          <a:lstStyle/>
          <a:p>
            <a:fld id="{88A63038-EDC2-4492-BB10-639D53667EDC}" type="slidenum">
              <a:rPr lang="en-US" smtClean="0"/>
              <a:t>16</a:t>
            </a:fld>
            <a:endParaRPr lang="en-US"/>
          </a:p>
        </p:txBody>
      </p:sp>
    </p:spTree>
    <p:extLst>
      <p:ext uri="{BB962C8B-B14F-4D97-AF65-F5344CB8AC3E}">
        <p14:creationId xmlns:p14="http://schemas.microsoft.com/office/powerpoint/2010/main" val="65006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Eftersom jag är ny vill jag höra detta och veta var vårt ska finnas under året ska vara.  </a:t>
            </a:r>
          </a:p>
        </p:txBody>
      </p:sp>
      <p:sp>
        <p:nvSpPr>
          <p:cNvPr id="4" name="Slide Number Placeholder 3"/>
          <p:cNvSpPr>
            <a:spLocks noGrp="1"/>
          </p:cNvSpPr>
          <p:nvPr>
            <p:ph type="sldNum" sz="quarter" idx="5"/>
          </p:nvPr>
        </p:nvSpPr>
        <p:spPr/>
        <p:txBody>
          <a:bodyPr/>
          <a:lstStyle/>
          <a:p>
            <a:fld id="{88A63038-EDC2-4492-BB10-639D53667EDC}" type="slidenum">
              <a:rPr lang="en-US" smtClean="0"/>
              <a:t>20</a:t>
            </a:fld>
            <a:endParaRPr lang="en-US"/>
          </a:p>
        </p:txBody>
      </p:sp>
    </p:spTree>
    <p:extLst>
      <p:ext uri="{BB962C8B-B14F-4D97-AF65-F5344CB8AC3E}">
        <p14:creationId xmlns:p14="http://schemas.microsoft.com/office/powerpoint/2010/main" val="21128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v-SE" noProof="0" dirty="0"/>
              <a:t>Grundstruktur </a:t>
            </a:r>
          </a:p>
          <a:p>
            <a:pPr marL="228600" indent="-228600">
              <a:buAutoNum type="arabicPeriod"/>
            </a:pPr>
            <a:r>
              <a:rPr lang="sv-SE" noProof="0" dirty="0"/>
              <a:t>En plats för varje sak </a:t>
            </a:r>
          </a:p>
          <a:p>
            <a:pPr marL="228600" indent="-228600">
              <a:buAutoNum type="arabicPeriod"/>
            </a:pPr>
            <a:r>
              <a:rPr lang="sv-SE" noProof="0" dirty="0"/>
              <a:t>Tydligt Ansvar </a:t>
            </a:r>
          </a:p>
          <a:p>
            <a:pPr marL="228600" indent="-228600">
              <a:buAutoNum type="arabicPeriod"/>
            </a:pPr>
            <a:r>
              <a:rPr lang="sv-SE" noProof="0" dirty="0"/>
              <a:t>Enkla rutiner för alla ledare </a:t>
            </a:r>
          </a:p>
          <a:p>
            <a:pPr marL="228600" indent="-228600">
              <a:buAutoNum type="arabicPeriod"/>
            </a:pPr>
            <a:r>
              <a:rPr lang="sv-SE" noProof="0" dirty="0"/>
              <a:t>Checklista</a:t>
            </a:r>
          </a:p>
          <a:p>
            <a:pPr marL="228600" indent="-228600">
              <a:buAutoNum type="arabicPeriod"/>
            </a:pPr>
            <a:r>
              <a:rPr lang="sv-SE" noProof="0" dirty="0"/>
              <a:t>Bilder (så här ska det se ut) </a:t>
            </a:r>
          </a:p>
          <a:p>
            <a:pPr marL="228600" indent="-228600">
              <a:buAutoNum type="arabicPeriod"/>
            </a:pPr>
            <a:r>
              <a:rPr lang="sv-SE" noProof="0" dirty="0"/>
              <a:t>Kort städrutin </a:t>
            </a:r>
          </a:p>
        </p:txBody>
      </p:sp>
      <p:sp>
        <p:nvSpPr>
          <p:cNvPr id="4" name="Slide Number Placeholder 3"/>
          <p:cNvSpPr>
            <a:spLocks noGrp="1"/>
          </p:cNvSpPr>
          <p:nvPr>
            <p:ph type="sldNum" sz="quarter" idx="5"/>
          </p:nvPr>
        </p:nvSpPr>
        <p:spPr/>
        <p:txBody>
          <a:bodyPr/>
          <a:lstStyle/>
          <a:p>
            <a:fld id="{88A63038-EDC2-4492-BB10-639D53667EDC}" type="slidenum">
              <a:rPr lang="en-US" smtClean="0"/>
              <a:t>21</a:t>
            </a:fld>
            <a:endParaRPr lang="en-US"/>
          </a:p>
        </p:txBody>
      </p:sp>
    </p:spTree>
    <p:extLst>
      <p:ext uri="{BB962C8B-B14F-4D97-AF65-F5344CB8AC3E}">
        <p14:creationId xmlns:p14="http://schemas.microsoft.com/office/powerpoint/2010/main" val="295934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3C354-7597-3B75-2018-6AD86BD65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DEED9-D945-D3DA-AD33-BD6E6C08A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95E1C-B0C6-656F-1339-43E2AC770ECA}"/>
              </a:ext>
            </a:extLst>
          </p:cNvPr>
          <p:cNvSpPr>
            <a:spLocks noGrp="1"/>
          </p:cNvSpPr>
          <p:nvPr>
            <p:ph type="body" idx="1"/>
          </p:nvPr>
        </p:nvSpPr>
        <p:spPr/>
        <p:txBody>
          <a:bodyPr/>
          <a:lstStyle/>
          <a:p>
            <a:pPr marL="0" indent="0">
              <a:buNone/>
            </a:pPr>
            <a:r>
              <a:rPr lang="en-US" dirty="0"/>
              <a:t>Hur </a:t>
            </a:r>
            <a:r>
              <a:rPr lang="en-US" dirty="0" err="1"/>
              <a:t>gör</a:t>
            </a:r>
            <a:r>
              <a:rPr lang="en-US" dirty="0"/>
              <a:t> </a:t>
            </a:r>
            <a:r>
              <a:rPr lang="en-US" dirty="0" err="1"/>
              <a:t>fotbollen</a:t>
            </a:r>
            <a:r>
              <a:rPr lang="en-US" dirty="0"/>
              <a:t>? </a:t>
            </a:r>
          </a:p>
        </p:txBody>
      </p:sp>
      <p:sp>
        <p:nvSpPr>
          <p:cNvPr id="4" name="Slide Number Placeholder 3">
            <a:extLst>
              <a:ext uri="{FF2B5EF4-FFF2-40B4-BE49-F238E27FC236}">
                <a16:creationId xmlns:a16="http://schemas.microsoft.com/office/drawing/2014/main" id="{0344CE54-06E7-B08E-AE6B-340CE7AEE49D}"/>
              </a:ext>
            </a:extLst>
          </p:cNvPr>
          <p:cNvSpPr>
            <a:spLocks noGrp="1"/>
          </p:cNvSpPr>
          <p:nvPr>
            <p:ph type="sldNum" sz="quarter" idx="5"/>
          </p:nvPr>
        </p:nvSpPr>
        <p:spPr/>
        <p:txBody>
          <a:bodyPr/>
          <a:lstStyle/>
          <a:p>
            <a:fld id="{88A63038-EDC2-4492-BB10-639D53667EDC}" type="slidenum">
              <a:rPr lang="en-US" smtClean="0"/>
              <a:t>22</a:t>
            </a:fld>
            <a:endParaRPr lang="en-US"/>
          </a:p>
        </p:txBody>
      </p:sp>
    </p:spTree>
    <p:extLst>
      <p:ext uri="{BB962C8B-B14F-4D97-AF65-F5344CB8AC3E}">
        <p14:creationId xmlns:p14="http://schemas.microsoft.com/office/powerpoint/2010/main" val="212067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3107B-E4BF-A157-EA03-79ADF3107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91436-C72C-D346-EB96-C782054F0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68637-0C5F-C7C8-2A2F-F710F0F23FA0}"/>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6D8EA21C-C7D3-F973-779E-9875EFC99C71}"/>
              </a:ext>
            </a:extLst>
          </p:cNvPr>
          <p:cNvSpPr>
            <a:spLocks noGrp="1"/>
          </p:cNvSpPr>
          <p:nvPr>
            <p:ph type="sldNum" sz="quarter" idx="5"/>
          </p:nvPr>
        </p:nvSpPr>
        <p:spPr/>
        <p:txBody>
          <a:bodyPr/>
          <a:lstStyle/>
          <a:p>
            <a:fld id="{88A63038-EDC2-4492-BB10-639D53667EDC}" type="slidenum">
              <a:rPr lang="en-US" smtClean="0"/>
              <a:t>23</a:t>
            </a:fld>
            <a:endParaRPr lang="en-US"/>
          </a:p>
        </p:txBody>
      </p:sp>
    </p:spTree>
    <p:extLst>
      <p:ext uri="{BB962C8B-B14F-4D97-AF65-F5344CB8AC3E}">
        <p14:creationId xmlns:p14="http://schemas.microsoft.com/office/powerpoint/2010/main" val="130165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63038-EDC2-4492-BB10-639D53667EDC}" type="slidenum">
              <a:rPr lang="en-US" smtClean="0"/>
              <a:t>24</a:t>
            </a:fld>
            <a:endParaRPr lang="en-US"/>
          </a:p>
        </p:txBody>
      </p:sp>
    </p:spTree>
    <p:extLst>
      <p:ext uri="{BB962C8B-B14F-4D97-AF65-F5344CB8AC3E}">
        <p14:creationId xmlns:p14="http://schemas.microsoft.com/office/powerpoint/2010/main" val="71788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ÖIF Värdegrund: Glädje och gemenskap, Demokrati och delaktighet, Allas rätt att vara med, rent spel. </a:t>
            </a:r>
          </a:p>
          <a:p>
            <a:r>
              <a:rPr lang="sv-SE" noProof="0" dirty="0"/>
              <a:t>Vi i sektionen ställde frågan och kom fram till…</a:t>
            </a:r>
            <a:endParaRPr lang="en-US" dirty="0"/>
          </a:p>
        </p:txBody>
      </p:sp>
      <p:sp>
        <p:nvSpPr>
          <p:cNvPr id="4" name="Slide Number Placeholder 3"/>
          <p:cNvSpPr>
            <a:spLocks noGrp="1"/>
          </p:cNvSpPr>
          <p:nvPr>
            <p:ph type="sldNum" sz="quarter" idx="5"/>
          </p:nvPr>
        </p:nvSpPr>
        <p:spPr/>
        <p:txBody>
          <a:bodyPr/>
          <a:lstStyle/>
          <a:p>
            <a:fld id="{88A63038-EDC2-4492-BB10-639D53667EDC}" type="slidenum">
              <a:rPr lang="en-US" smtClean="0"/>
              <a:t>2</a:t>
            </a:fld>
            <a:endParaRPr lang="en-US"/>
          </a:p>
        </p:txBody>
      </p:sp>
    </p:spTree>
    <p:extLst>
      <p:ext uri="{BB962C8B-B14F-4D97-AF65-F5344CB8AC3E}">
        <p14:creationId xmlns:p14="http://schemas.microsoft.com/office/powerpoint/2010/main" val="252999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err="1"/>
              <a:t>Popwerpointen</a:t>
            </a:r>
            <a:r>
              <a:rPr lang="sv-SE" noProof="0" dirty="0"/>
              <a:t> kommer läggas ut på laget, finns 5 bilder med övrig bra information som jag fått när jag gått utbildning inom golf </a:t>
            </a:r>
          </a:p>
        </p:txBody>
      </p:sp>
      <p:sp>
        <p:nvSpPr>
          <p:cNvPr id="4" name="Slide Number Placeholder 3"/>
          <p:cNvSpPr>
            <a:spLocks noGrp="1"/>
          </p:cNvSpPr>
          <p:nvPr>
            <p:ph type="sldNum" sz="quarter" idx="5"/>
          </p:nvPr>
        </p:nvSpPr>
        <p:spPr/>
        <p:txBody>
          <a:bodyPr/>
          <a:lstStyle/>
          <a:p>
            <a:fld id="{88A63038-EDC2-4492-BB10-639D53667EDC}" type="slidenum">
              <a:rPr lang="en-US" smtClean="0"/>
              <a:t>25</a:t>
            </a:fld>
            <a:endParaRPr lang="en-US"/>
          </a:p>
        </p:txBody>
      </p:sp>
    </p:spTree>
    <p:extLst>
      <p:ext uri="{BB962C8B-B14F-4D97-AF65-F5344CB8AC3E}">
        <p14:creationId xmlns:p14="http://schemas.microsoft.com/office/powerpoint/2010/main" val="2550382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63038-EDC2-4492-BB10-639D53667EDC}" type="slidenum">
              <a:rPr lang="en-US" smtClean="0"/>
              <a:t>26</a:t>
            </a:fld>
            <a:endParaRPr lang="en-US"/>
          </a:p>
        </p:txBody>
      </p:sp>
    </p:spTree>
    <p:extLst>
      <p:ext uri="{BB962C8B-B14F-4D97-AF65-F5344CB8AC3E}">
        <p14:creationId xmlns:p14="http://schemas.microsoft.com/office/powerpoint/2010/main" val="98677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p>
        </p:txBody>
      </p:sp>
      <p:sp>
        <p:nvSpPr>
          <p:cNvPr id="4" name="Slide Number Placeholder 3"/>
          <p:cNvSpPr>
            <a:spLocks noGrp="1"/>
          </p:cNvSpPr>
          <p:nvPr>
            <p:ph type="sldNum" sz="quarter" idx="5"/>
          </p:nvPr>
        </p:nvSpPr>
        <p:spPr/>
        <p:txBody>
          <a:bodyPr/>
          <a:lstStyle/>
          <a:p>
            <a:fld id="{88A63038-EDC2-4492-BB10-639D53667EDC}" type="slidenum">
              <a:rPr lang="en-US" smtClean="0"/>
              <a:t>3</a:t>
            </a:fld>
            <a:endParaRPr lang="en-US"/>
          </a:p>
        </p:txBody>
      </p:sp>
    </p:spTree>
    <p:extLst>
      <p:ext uri="{BB962C8B-B14F-4D97-AF65-F5344CB8AC3E}">
        <p14:creationId xmlns:p14="http://schemas.microsoft.com/office/powerpoint/2010/main" val="195674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ÖIF Värdegrund: Glädje och gemenskap, Demokrati och delaktighet, Allas rätt att vara med, rent spel. </a:t>
            </a:r>
            <a:endParaRPr lang="en-US" dirty="0"/>
          </a:p>
          <a:p>
            <a:endParaRPr lang="en-US" dirty="0"/>
          </a:p>
        </p:txBody>
      </p:sp>
      <p:sp>
        <p:nvSpPr>
          <p:cNvPr id="4" name="Slide Number Placeholder 3"/>
          <p:cNvSpPr>
            <a:spLocks noGrp="1"/>
          </p:cNvSpPr>
          <p:nvPr>
            <p:ph type="sldNum" sz="quarter" idx="5"/>
          </p:nvPr>
        </p:nvSpPr>
        <p:spPr/>
        <p:txBody>
          <a:bodyPr/>
          <a:lstStyle/>
          <a:p>
            <a:fld id="{88A63038-EDC2-4492-BB10-639D53667EDC}" type="slidenum">
              <a:rPr lang="en-US" smtClean="0"/>
              <a:t>4</a:t>
            </a:fld>
            <a:endParaRPr lang="en-US"/>
          </a:p>
        </p:txBody>
      </p:sp>
    </p:spTree>
    <p:extLst>
      <p:ext uri="{BB962C8B-B14F-4D97-AF65-F5344CB8AC3E}">
        <p14:creationId xmlns:p14="http://schemas.microsoft.com/office/powerpoint/2010/main" val="35026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Individens utveckling går före lagets behov </a:t>
            </a:r>
          </a:p>
          <a:p>
            <a:endParaRPr lang="en-US" dirty="0"/>
          </a:p>
        </p:txBody>
      </p:sp>
      <p:sp>
        <p:nvSpPr>
          <p:cNvPr id="4" name="Slide Number Placeholder 3"/>
          <p:cNvSpPr>
            <a:spLocks noGrp="1"/>
          </p:cNvSpPr>
          <p:nvPr>
            <p:ph type="sldNum" sz="quarter" idx="5"/>
          </p:nvPr>
        </p:nvSpPr>
        <p:spPr/>
        <p:txBody>
          <a:bodyPr/>
          <a:lstStyle/>
          <a:p>
            <a:fld id="{88A63038-EDC2-4492-BB10-639D53667EDC}" type="slidenum">
              <a:rPr lang="en-US" smtClean="0"/>
              <a:t>5</a:t>
            </a:fld>
            <a:endParaRPr lang="en-US"/>
          </a:p>
        </p:txBody>
      </p:sp>
    </p:spTree>
    <p:extLst>
      <p:ext uri="{BB962C8B-B14F-4D97-AF65-F5344CB8AC3E}">
        <p14:creationId xmlns:p14="http://schemas.microsoft.com/office/powerpoint/2010/main" val="390816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Förklara bilden tagen från golfförbundet </a:t>
            </a:r>
          </a:p>
          <a:p>
            <a:endParaRPr lang="sv-SE" dirty="0"/>
          </a:p>
          <a:p>
            <a:r>
              <a:rPr lang="sv-SE" dirty="0"/>
              <a:t>Leder till: </a:t>
            </a:r>
          </a:p>
          <a:p>
            <a:r>
              <a:rPr lang="sv-SE" dirty="0"/>
              <a:t>Färre onödiga bolltapp </a:t>
            </a:r>
          </a:p>
          <a:p>
            <a:r>
              <a:rPr lang="sv-SE" dirty="0"/>
              <a:t>Fler och bättre målchanser </a:t>
            </a:r>
          </a:p>
          <a:p>
            <a:r>
              <a:rPr lang="sv-SE" dirty="0"/>
              <a:t>Stabilare försvarsspel </a:t>
            </a:r>
          </a:p>
          <a:p>
            <a:r>
              <a:rPr lang="sv-SE" dirty="0"/>
              <a:t>Högre tempo med kontroll </a:t>
            </a:r>
          </a:p>
          <a:p>
            <a:r>
              <a:rPr lang="sv-SE" dirty="0"/>
              <a:t>Större chans att vinna matcher över tid</a:t>
            </a:r>
          </a:p>
          <a:p>
            <a:endParaRPr lang="en-US" dirty="0"/>
          </a:p>
        </p:txBody>
      </p:sp>
      <p:sp>
        <p:nvSpPr>
          <p:cNvPr id="4" name="Slide Number Placeholder 3"/>
          <p:cNvSpPr>
            <a:spLocks noGrp="1"/>
          </p:cNvSpPr>
          <p:nvPr>
            <p:ph type="sldNum" sz="quarter" idx="5"/>
          </p:nvPr>
        </p:nvSpPr>
        <p:spPr/>
        <p:txBody>
          <a:bodyPr/>
          <a:lstStyle/>
          <a:p>
            <a:fld id="{88A63038-EDC2-4492-BB10-639D53667EDC}" type="slidenum">
              <a:rPr lang="en-US" smtClean="0"/>
              <a:t>6</a:t>
            </a:fld>
            <a:endParaRPr lang="en-US"/>
          </a:p>
        </p:txBody>
      </p:sp>
    </p:spTree>
    <p:extLst>
      <p:ext uri="{BB962C8B-B14F-4D97-AF65-F5344CB8AC3E}">
        <p14:creationId xmlns:p14="http://schemas.microsoft.com/office/powerpoint/2010/main" val="71167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Första</a:t>
            </a:r>
            <a:r>
              <a:rPr lang="en-US" dirty="0"/>
              <a:t> </a:t>
            </a:r>
            <a:r>
              <a:rPr lang="en-US" dirty="0" err="1"/>
              <a:t>diskussionen</a:t>
            </a:r>
            <a:r>
              <a:rPr lang="en-US" dirty="0"/>
              <a:t> </a:t>
            </a:r>
          </a:p>
          <a:p>
            <a:r>
              <a:rPr lang="en-US" dirty="0"/>
              <a:t>Se till </a:t>
            </a:r>
            <a:r>
              <a:rPr lang="en-US" dirty="0" err="1"/>
              <a:t>att</a:t>
            </a:r>
            <a:r>
              <a:rPr lang="en-US" dirty="0"/>
              <a:t> </a:t>
            </a:r>
            <a:r>
              <a:rPr lang="en-US" dirty="0" err="1"/>
              <a:t>ledarna</a:t>
            </a:r>
            <a:r>
              <a:rPr lang="en-US" dirty="0"/>
              <a:t> sitter </a:t>
            </a:r>
            <a:r>
              <a:rPr lang="en-US" dirty="0" err="1"/>
              <a:t>i</a:t>
            </a:r>
            <a:r>
              <a:rPr lang="en-US" dirty="0"/>
              <a:t> </a:t>
            </a:r>
            <a:r>
              <a:rPr lang="en-US" dirty="0" err="1"/>
              <a:t>smågrupper</a:t>
            </a:r>
            <a:r>
              <a:rPr lang="en-US" dirty="0"/>
              <a:t> runt </a:t>
            </a:r>
            <a:r>
              <a:rPr lang="en-US" dirty="0" err="1"/>
              <a:t>deras</a:t>
            </a:r>
            <a:r>
              <a:rPr lang="en-US" dirty="0"/>
              <a:t> bord och </a:t>
            </a:r>
            <a:r>
              <a:rPr lang="en-US" dirty="0" err="1"/>
              <a:t>har</a:t>
            </a:r>
            <a:r>
              <a:rPr lang="en-US" dirty="0"/>
              <a:t> </a:t>
            </a:r>
            <a:r>
              <a:rPr lang="en-US" dirty="0" err="1"/>
              <a:t>papper</a:t>
            </a:r>
            <a:r>
              <a:rPr lang="en-US" dirty="0"/>
              <a:t>/</a:t>
            </a:r>
            <a:r>
              <a:rPr lang="en-US" dirty="0" err="1"/>
              <a:t>penna.</a:t>
            </a:r>
            <a:r>
              <a:rPr lang="en-US" dirty="0"/>
              <a:t> </a:t>
            </a:r>
            <a:r>
              <a:rPr lang="en-US" dirty="0" err="1"/>
              <a:t>Får</a:t>
            </a:r>
            <a:r>
              <a:rPr lang="en-US" dirty="0"/>
              <a:t> </a:t>
            </a:r>
            <a:r>
              <a:rPr lang="en-US" dirty="0" err="1"/>
              <a:t>diskutera</a:t>
            </a:r>
            <a:r>
              <a:rPr lang="en-US" dirty="0"/>
              <a:t> </a:t>
            </a:r>
            <a:r>
              <a:rPr lang="en-US" dirty="0" err="1"/>
              <a:t>frågan</a:t>
            </a:r>
            <a:r>
              <a:rPr lang="en-US" dirty="0"/>
              <a:t> och jag </a:t>
            </a:r>
            <a:r>
              <a:rPr lang="en-US" dirty="0" err="1"/>
              <a:t>går</a:t>
            </a:r>
            <a:r>
              <a:rPr lang="en-US" dirty="0"/>
              <a:t> runt och </a:t>
            </a:r>
            <a:r>
              <a:rPr lang="en-US" dirty="0" err="1"/>
              <a:t>lyssnar</a:t>
            </a:r>
            <a:r>
              <a:rPr lang="en-US" dirty="0"/>
              <a:t> 5–10. Sen </a:t>
            </a:r>
            <a:r>
              <a:rPr lang="en-US" dirty="0" err="1"/>
              <a:t>samla</a:t>
            </a:r>
            <a:r>
              <a:rPr lang="en-US" dirty="0"/>
              <a:t> </a:t>
            </a:r>
            <a:r>
              <a:rPr lang="en-US" dirty="0" err="1"/>
              <a:t>ihop</a:t>
            </a:r>
            <a:r>
              <a:rPr lang="en-US" dirty="0"/>
              <a:t> och ta </a:t>
            </a:r>
            <a:r>
              <a:rPr lang="en-US" dirty="0" err="1"/>
              <a:t>vad</a:t>
            </a:r>
            <a:r>
              <a:rPr lang="en-US" dirty="0"/>
              <a:t> </a:t>
            </a:r>
            <a:r>
              <a:rPr lang="en-US" dirty="0" err="1"/>
              <a:t>som</a:t>
            </a:r>
            <a:r>
              <a:rPr lang="en-US" dirty="0"/>
              <a:t> </a:t>
            </a:r>
            <a:r>
              <a:rPr lang="en-US" dirty="0" err="1"/>
              <a:t>sades</a:t>
            </a:r>
            <a:r>
              <a:rPr lang="en-US" dirty="0"/>
              <a:t> I </a:t>
            </a:r>
            <a:r>
              <a:rPr lang="en-US" dirty="0" err="1"/>
              <a:t>storgrupp</a:t>
            </a:r>
            <a:r>
              <a:rPr lang="en-US" dirty="0"/>
              <a:t> </a:t>
            </a:r>
          </a:p>
          <a:p>
            <a:r>
              <a:rPr lang="en-US" dirty="0" err="1"/>
              <a:t>När</a:t>
            </a:r>
            <a:r>
              <a:rPr lang="en-US" dirty="0"/>
              <a:t> det ‘r </a:t>
            </a:r>
            <a:r>
              <a:rPr lang="en-US" dirty="0" err="1"/>
              <a:t>uppsamalt</a:t>
            </a:r>
            <a:r>
              <a:rPr lang="en-US" dirty="0"/>
              <a:t>, </a:t>
            </a:r>
            <a:r>
              <a:rPr lang="en-US" dirty="0" err="1"/>
              <a:t>fråga</a:t>
            </a:r>
            <a:r>
              <a:rPr lang="en-US" dirty="0"/>
              <a:t> </a:t>
            </a:r>
            <a:r>
              <a:rPr lang="en-US" dirty="0" err="1"/>
              <a:t>dom</a:t>
            </a:r>
            <a:r>
              <a:rPr lang="en-US" dirty="0"/>
              <a:t> </a:t>
            </a:r>
            <a:r>
              <a:rPr lang="en-US" dirty="0" err="1"/>
              <a:t>gillade</a:t>
            </a:r>
            <a:r>
              <a:rPr lang="en-US" dirty="0"/>
              <a:t> </a:t>
            </a:r>
            <a:r>
              <a:rPr lang="en-US" dirty="0" err="1"/>
              <a:t>hur</a:t>
            </a:r>
            <a:r>
              <a:rPr lang="en-US" dirty="0"/>
              <a:t> det </a:t>
            </a:r>
            <a:r>
              <a:rPr lang="en-US" dirty="0" err="1"/>
              <a:t>är</a:t>
            </a:r>
            <a:r>
              <a:rPr lang="en-US" dirty="0"/>
              <a:t> </a:t>
            </a:r>
            <a:r>
              <a:rPr lang="en-US" dirty="0" err="1"/>
              <a:t>uppsatt</a:t>
            </a:r>
            <a:r>
              <a:rPr lang="en-US" dirty="0"/>
              <a:t>. </a:t>
            </a:r>
          </a:p>
        </p:txBody>
      </p:sp>
      <p:sp>
        <p:nvSpPr>
          <p:cNvPr id="4" name="Slide Number Placeholder 3"/>
          <p:cNvSpPr>
            <a:spLocks noGrp="1"/>
          </p:cNvSpPr>
          <p:nvPr>
            <p:ph type="sldNum" sz="quarter" idx="5"/>
          </p:nvPr>
        </p:nvSpPr>
        <p:spPr/>
        <p:txBody>
          <a:bodyPr/>
          <a:lstStyle/>
          <a:p>
            <a:fld id="{88A63038-EDC2-4492-BB10-639D53667EDC}" type="slidenum">
              <a:rPr lang="en-US" smtClean="0"/>
              <a:t>7</a:t>
            </a:fld>
            <a:endParaRPr lang="en-US"/>
          </a:p>
        </p:txBody>
      </p:sp>
    </p:spTree>
    <p:extLst>
      <p:ext uri="{BB962C8B-B14F-4D97-AF65-F5344CB8AC3E}">
        <p14:creationId xmlns:p14="http://schemas.microsoft.com/office/powerpoint/2010/main" val="30420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många som möjligt vilja fortsätta idrotta så länge som möjligt i en så bra verksamhet som möjligt</a:t>
            </a:r>
          </a:p>
          <a:p>
            <a:r>
              <a:rPr lang="sv-SE" dirty="0"/>
              <a:t>Skapa en plan som alla enkelt kan följa</a:t>
            </a:r>
          </a:p>
          <a:p>
            <a:r>
              <a:rPr lang="sv-SE" dirty="0"/>
              <a:t>Hjälpa med idéer och träningsupplägg. Lag ska kunna dela träningar med varandra så att man tränar på liknande saker. </a:t>
            </a:r>
          </a:p>
          <a:p>
            <a:r>
              <a:rPr lang="sv-SE" dirty="0"/>
              <a:t>Varje spelare ska utvecklas utifrån sin nivå och sina förutsättningar. Detta för att varje träning ska vara genomtänkt, rolig och tydlig. Det ska vara roligt att spela där alla känner att de utvecklas. </a:t>
            </a:r>
          </a:p>
          <a:p>
            <a:r>
              <a:rPr lang="sv-SE" dirty="0"/>
              <a:t>Fokus på: </a:t>
            </a:r>
          </a:p>
          <a:p>
            <a:pPr lvl="1"/>
            <a:r>
              <a:rPr lang="sv-SE" dirty="0"/>
              <a:t>Teknik </a:t>
            </a:r>
          </a:p>
          <a:p>
            <a:pPr lvl="1"/>
            <a:r>
              <a:rPr lang="sv-SE" dirty="0"/>
              <a:t>Spelförståelse </a:t>
            </a:r>
          </a:p>
          <a:p>
            <a:pPr lvl="1"/>
            <a:r>
              <a:rPr lang="sv-SE" dirty="0"/>
              <a:t>Beslutsfattande </a:t>
            </a:r>
          </a:p>
          <a:p>
            <a:r>
              <a:rPr lang="sv-SE" dirty="0"/>
              <a:t>👉 Träning prioriteras före kortsiktiga resultat</a:t>
            </a:r>
          </a:p>
          <a:p>
            <a:endParaRPr lang="sv-SE" dirty="0"/>
          </a:p>
          <a:p>
            <a:endParaRPr lang="en-US" dirty="0"/>
          </a:p>
        </p:txBody>
      </p:sp>
      <p:sp>
        <p:nvSpPr>
          <p:cNvPr id="4" name="Slide Number Placeholder 3"/>
          <p:cNvSpPr>
            <a:spLocks noGrp="1"/>
          </p:cNvSpPr>
          <p:nvPr>
            <p:ph type="sldNum" sz="quarter" idx="5"/>
          </p:nvPr>
        </p:nvSpPr>
        <p:spPr/>
        <p:txBody>
          <a:bodyPr/>
          <a:lstStyle/>
          <a:p>
            <a:fld id="{88A63038-EDC2-4492-BB10-639D53667EDC}" type="slidenum">
              <a:rPr lang="en-US" smtClean="0"/>
              <a:t>8</a:t>
            </a:fld>
            <a:endParaRPr lang="en-US"/>
          </a:p>
        </p:txBody>
      </p:sp>
    </p:spTree>
    <p:extLst>
      <p:ext uri="{BB962C8B-B14F-4D97-AF65-F5344CB8AC3E}">
        <p14:creationId xmlns:p14="http://schemas.microsoft.com/office/powerpoint/2010/main" val="317664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En Powerpoint har skapats och börjat på.</a:t>
            </a:r>
          </a:p>
          <a:p>
            <a:r>
              <a:rPr lang="sv-SE" noProof="0" dirty="0"/>
              <a:t>Det finns en del information från förbundet om spelarutvecklingsplaner. Vi vill ha en mer specifik för vår förening och en som tydligt följer hur vi vill spela innebandy i Örsundsbro. </a:t>
            </a:r>
          </a:p>
        </p:txBody>
      </p:sp>
      <p:sp>
        <p:nvSpPr>
          <p:cNvPr id="4" name="Slide Number Placeholder 3"/>
          <p:cNvSpPr>
            <a:spLocks noGrp="1"/>
          </p:cNvSpPr>
          <p:nvPr>
            <p:ph type="sldNum" sz="quarter" idx="5"/>
          </p:nvPr>
        </p:nvSpPr>
        <p:spPr/>
        <p:txBody>
          <a:bodyPr/>
          <a:lstStyle/>
          <a:p>
            <a:fld id="{88A63038-EDC2-4492-BB10-639D53667EDC}" type="slidenum">
              <a:rPr lang="en-US" smtClean="0"/>
              <a:t>9</a:t>
            </a:fld>
            <a:endParaRPr lang="en-US"/>
          </a:p>
        </p:txBody>
      </p:sp>
    </p:spTree>
    <p:extLst>
      <p:ext uri="{BB962C8B-B14F-4D97-AF65-F5344CB8AC3E}">
        <p14:creationId xmlns:p14="http://schemas.microsoft.com/office/powerpoint/2010/main" val="195061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8359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66062-9BFC-485C-9B20-5B92EB59652E}"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366299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336616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7318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195307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3862038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3701392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419655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100474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236765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339904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B66062-9BFC-485C-9B20-5B92EB59652E}"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16711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B66062-9BFC-485C-9B20-5B92EB59652E}"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180450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79667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231812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8B66062-9BFC-485C-9B20-5B92EB59652E}" type="datetimeFigureOut">
              <a:rPr lang="en-US" smtClean="0"/>
              <a:t>4/23/2026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58349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66062-9BFC-485C-9B20-5B92EB59652E}"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A33B9-D1D6-482B-BA44-1407F4B861A7}" type="slidenum">
              <a:rPr lang="en-US" smtClean="0"/>
              <a:t>‹#›</a:t>
            </a:fld>
            <a:endParaRPr lang="en-US"/>
          </a:p>
        </p:txBody>
      </p:sp>
    </p:spTree>
    <p:extLst>
      <p:ext uri="{BB962C8B-B14F-4D97-AF65-F5344CB8AC3E}">
        <p14:creationId xmlns:p14="http://schemas.microsoft.com/office/powerpoint/2010/main" val="47508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B66062-9BFC-485C-9B20-5B92EB59652E}" type="datetimeFigureOut">
              <a:rPr lang="en-US" smtClean="0"/>
              <a:t>4/23/2026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DA33B9-D1D6-482B-BA44-1407F4B861A7}" type="slidenum">
              <a:rPr lang="en-US" smtClean="0"/>
              <a:t>‹#›</a:t>
            </a:fld>
            <a:endParaRPr lang="en-US"/>
          </a:p>
        </p:txBody>
      </p:sp>
    </p:spTree>
    <p:extLst>
      <p:ext uri="{BB962C8B-B14F-4D97-AF65-F5344CB8AC3E}">
        <p14:creationId xmlns:p14="http://schemas.microsoft.com/office/powerpoint/2010/main" val="3399742012"/>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DC5A5-A752-AA9E-7C95-C220BF198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 y="-899"/>
            <a:ext cx="12191910" cy="6858000"/>
          </a:xfrm>
          <a:prstGeom prst="rect">
            <a:avLst/>
          </a:prstGeom>
        </p:spPr>
      </p:pic>
      <p:sp>
        <p:nvSpPr>
          <p:cNvPr id="208" name="PlaceHolder 1"/>
          <p:cNvSpPr>
            <a:spLocks noGrp="1"/>
          </p:cNvSpPr>
          <p:nvPr>
            <p:ph type="title" idx="4294967295"/>
          </p:nvPr>
        </p:nvSpPr>
        <p:spPr>
          <a:xfrm>
            <a:off x="3667115" y="498754"/>
            <a:ext cx="7075487" cy="1874838"/>
          </a:xfrm>
          <a:prstGeom prst="rect">
            <a:avLst/>
          </a:prstGeom>
          <a:noFill/>
          <a:ln w="0">
            <a:noFill/>
          </a:ln>
        </p:spPr>
        <p:txBody>
          <a:bodyPr lIns="0" tIns="0" rIns="0" bIns="0" anchor="b">
            <a:normAutofit/>
          </a:bodyPr>
          <a:lstStyle/>
          <a:p>
            <a:pPr algn="l">
              <a:tabLst>
                <a:tab pos="0" algn="l"/>
              </a:tabLst>
            </a:pPr>
            <a:r>
              <a:rPr lang="sv-SE" sz="8000" spc="-1" noProof="0" dirty="0">
                <a:solidFill>
                  <a:srgbClr val="FFFFFF"/>
                </a:solidFill>
                <a:latin typeface="Arial"/>
              </a:rPr>
              <a:t>Ledarmöte </a:t>
            </a:r>
          </a:p>
        </p:txBody>
      </p:sp>
      <p:pic>
        <p:nvPicPr>
          <p:cNvPr id="210" name="Bildobjekt 4"/>
          <p:cNvPicPr/>
          <p:nvPr/>
        </p:nvPicPr>
        <p:blipFill>
          <a:blip r:embed="rId4"/>
          <a:stretch/>
        </p:blipFill>
        <p:spPr>
          <a:xfrm rot="10800000" flipH="1">
            <a:off x="397" y="6622920"/>
            <a:ext cx="12196800" cy="234180"/>
          </a:xfrm>
          <a:prstGeom prst="rect">
            <a:avLst/>
          </a:prstGeom>
          <a:ln w="0">
            <a:noFill/>
          </a:ln>
        </p:spPr>
      </p:pic>
      <p:pic>
        <p:nvPicPr>
          <p:cNvPr id="212" name="Picture 211"/>
          <p:cNvPicPr/>
          <p:nvPr/>
        </p:nvPicPr>
        <p:blipFill>
          <a:blip r:embed="rId5"/>
          <a:stretch/>
        </p:blipFill>
        <p:spPr>
          <a:xfrm>
            <a:off x="5102544" y="3563939"/>
            <a:ext cx="1986912" cy="2318552"/>
          </a:xfrm>
          <a:prstGeom prst="rect">
            <a:avLst/>
          </a:prstGeom>
          <a:ln w="0">
            <a:noFill/>
          </a:ln>
        </p:spPr>
      </p:pic>
      <p:sp>
        <p:nvSpPr>
          <p:cNvPr id="5" name="TextBox 4">
            <a:extLst>
              <a:ext uri="{FF2B5EF4-FFF2-40B4-BE49-F238E27FC236}">
                <a16:creationId xmlns:a16="http://schemas.microsoft.com/office/drawing/2014/main" id="{71721692-339F-5112-A303-3ABFDE5C1640}"/>
              </a:ext>
            </a:extLst>
          </p:cNvPr>
          <p:cNvSpPr txBox="1"/>
          <p:nvPr/>
        </p:nvSpPr>
        <p:spPr>
          <a:xfrm>
            <a:off x="3667115" y="2373592"/>
            <a:ext cx="4857770" cy="369332"/>
          </a:xfrm>
          <a:prstGeom prst="rect">
            <a:avLst/>
          </a:prstGeom>
          <a:noFill/>
        </p:spPr>
        <p:txBody>
          <a:bodyPr wrap="square" rtlCol="0">
            <a:spAutoFit/>
          </a:bodyPr>
          <a:lstStyle/>
          <a:p>
            <a:r>
              <a:rPr lang="sv-SE" noProof="0" dirty="0">
                <a:solidFill>
                  <a:schemeClr val="accent3">
                    <a:lumMod val="60000"/>
                    <a:lumOff val="40000"/>
                  </a:schemeClr>
                </a:solidFill>
              </a:rPr>
              <a:t>Schysta på plan, Bollinnehav, Grunder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D95D6D4A-5B4B-5D81-6C4C-88549F6C92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0A672C-D334-BFF6-7229-1EE7FDBA7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2F02E4-B61E-B9DD-247E-D74887B64D61}"/>
              </a:ext>
            </a:extLst>
          </p:cNvPr>
          <p:cNvSpPr>
            <a:spLocks noGrp="1"/>
          </p:cNvSpPr>
          <p:nvPr>
            <p:ph type="title"/>
          </p:nvPr>
        </p:nvSpPr>
        <p:spPr/>
        <p:txBody>
          <a:bodyPr/>
          <a:lstStyle/>
          <a:p>
            <a:r>
              <a:rPr lang="sv-SE" noProof="0" dirty="0"/>
              <a:t>Blå röd tråd genom hela utvecklingen</a:t>
            </a:r>
          </a:p>
        </p:txBody>
      </p:sp>
      <p:sp>
        <p:nvSpPr>
          <p:cNvPr id="3" name="Content Placeholder 2">
            <a:extLst>
              <a:ext uri="{FF2B5EF4-FFF2-40B4-BE49-F238E27FC236}">
                <a16:creationId xmlns:a16="http://schemas.microsoft.com/office/drawing/2014/main" id="{216E4985-D3EF-6955-0415-B3063CC1DC44}"/>
              </a:ext>
            </a:extLst>
          </p:cNvPr>
          <p:cNvSpPr>
            <a:spLocks noGrp="1"/>
          </p:cNvSpPr>
          <p:nvPr>
            <p:ph idx="1"/>
          </p:nvPr>
        </p:nvSpPr>
        <p:spPr>
          <a:xfrm>
            <a:off x="646111" y="1853248"/>
            <a:ext cx="8946541" cy="4195481"/>
          </a:xfrm>
        </p:spPr>
        <p:txBody>
          <a:bodyPr/>
          <a:lstStyle/>
          <a:p>
            <a:r>
              <a:rPr lang="sv-SE" dirty="0"/>
              <a:t>Så många som möjligt vilja fortsätta idrotta så länge som möjligt i en så bra verksamhet som möjligt</a:t>
            </a:r>
          </a:p>
          <a:p>
            <a:r>
              <a:rPr lang="sv-SE" dirty="0"/>
              <a:t>Gemensamma principer oavsett ålder:</a:t>
            </a:r>
          </a:p>
          <a:p>
            <a:pPr lvl="1">
              <a:buFont typeface="Wingdings" panose="05000000000000000000" pitchFamily="2" charset="2"/>
              <a:buChar char="q"/>
            </a:pPr>
            <a:r>
              <a:rPr lang="sv-SE" dirty="0"/>
              <a:t>Spelare utvecklas i olika takt → undvik tidig selektering </a:t>
            </a:r>
          </a:p>
          <a:p>
            <a:pPr lvl="1">
              <a:buFont typeface="Wingdings" panose="05000000000000000000" pitchFamily="2" charset="2"/>
              <a:buChar char="q"/>
            </a:pPr>
            <a:r>
              <a:rPr lang="sv-SE" dirty="0"/>
              <a:t>Speltid är utveckling (inte bara träning) </a:t>
            </a:r>
          </a:p>
          <a:p>
            <a:pPr lvl="1">
              <a:buFont typeface="Wingdings" panose="05000000000000000000" pitchFamily="2" charset="2"/>
              <a:buChar char="q"/>
            </a:pPr>
            <a:r>
              <a:rPr lang="sv-SE" dirty="0"/>
              <a:t>Feedback &gt; resultat </a:t>
            </a:r>
          </a:p>
          <a:p>
            <a:pPr lvl="1">
              <a:buFont typeface="Wingdings" panose="05000000000000000000" pitchFamily="2" charset="2"/>
              <a:buChar char="q"/>
            </a:pPr>
            <a:r>
              <a:rPr lang="sv-SE" dirty="0"/>
              <a:t>Glädje måste finnas kvar hela vägen</a:t>
            </a:r>
          </a:p>
          <a:p>
            <a:pPr marL="0" indent="0">
              <a:buNone/>
            </a:pPr>
            <a:endParaRPr lang="sv-SE" dirty="0"/>
          </a:p>
          <a:p>
            <a:r>
              <a:rPr lang="sv-SE" dirty="0"/>
              <a:t>Satsning mental träning </a:t>
            </a:r>
          </a:p>
          <a:p>
            <a:pPr lvl="1">
              <a:buFont typeface="Wingdings" panose="05000000000000000000" pitchFamily="2" charset="2"/>
              <a:buChar char="q"/>
            </a:pPr>
            <a:r>
              <a:rPr lang="sv-SE" dirty="0"/>
              <a:t>Press play (utbildningsportal mentalträning) </a:t>
            </a:r>
          </a:p>
          <a:p>
            <a:pPr lvl="1">
              <a:buFont typeface="Wingdings" panose="05000000000000000000" pitchFamily="2" charset="2"/>
              <a:buChar char="q"/>
            </a:pPr>
            <a:endParaRPr lang="sv-SE" dirty="0"/>
          </a:p>
          <a:p>
            <a:endParaRPr lang="sv-SE" dirty="0"/>
          </a:p>
          <a:p>
            <a:endParaRPr lang="sv-SE" dirty="0"/>
          </a:p>
          <a:p>
            <a:endParaRPr lang="sv-SE" dirty="0"/>
          </a:p>
        </p:txBody>
      </p:sp>
      <p:pic>
        <p:nvPicPr>
          <p:cNvPr id="4" name="Picture 3">
            <a:extLst>
              <a:ext uri="{FF2B5EF4-FFF2-40B4-BE49-F238E27FC236}">
                <a16:creationId xmlns:a16="http://schemas.microsoft.com/office/drawing/2014/main" id="{89C115CE-B46D-5389-DD3A-7F4420C3DB28}"/>
              </a:ext>
            </a:extLst>
          </p:cNvPr>
          <p:cNvPicPr/>
          <p:nvPr/>
        </p:nvPicPr>
        <p:blipFill>
          <a:blip r:embed="rId4"/>
          <a:stretch/>
        </p:blipFill>
        <p:spPr>
          <a:xfrm>
            <a:off x="10049853" y="4629150"/>
            <a:ext cx="1551597" cy="1945172"/>
          </a:xfrm>
          <a:prstGeom prst="rect">
            <a:avLst/>
          </a:prstGeom>
          <a:ln w="0">
            <a:noFill/>
          </a:ln>
        </p:spPr>
      </p:pic>
      <p:pic>
        <p:nvPicPr>
          <p:cNvPr id="2050" name="Picture 2" descr="Riksidrottsförbundet">
            <a:extLst>
              <a:ext uri="{FF2B5EF4-FFF2-40B4-BE49-F238E27FC236}">
                <a16:creationId xmlns:a16="http://schemas.microsoft.com/office/drawing/2014/main" id="{FC4C3461-B475-B3A2-D4FD-AF206330393E}"/>
              </a:ext>
            </a:extLst>
          </p:cNvPr>
          <p:cNvPicPr>
            <a:picLocks noChangeAspect="1" noChangeArrowheads="1"/>
          </p:cNvPicPr>
          <p:nvPr/>
        </p:nvPicPr>
        <p:blipFill>
          <a:blip r:embed="rId5"/>
          <a:srcRect/>
          <a:stretch/>
        </p:blipFill>
        <p:spPr bwMode="auto">
          <a:xfrm>
            <a:off x="5134953" y="5862461"/>
            <a:ext cx="49149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9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8EEAEDF4-1AD0-A55A-74F8-62963DFDB8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D4E678-7E8E-C528-6A61-60E7D4DAC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97E0C1-8409-3657-CCD7-06F1BE8528CB}"/>
              </a:ext>
            </a:extLst>
          </p:cNvPr>
          <p:cNvSpPr>
            <a:spLocks noGrp="1"/>
          </p:cNvSpPr>
          <p:nvPr>
            <p:ph type="title"/>
          </p:nvPr>
        </p:nvSpPr>
        <p:spPr/>
        <p:txBody>
          <a:bodyPr/>
          <a:lstStyle/>
          <a:p>
            <a:r>
              <a:rPr lang="sv-SE" noProof="0" dirty="0"/>
              <a:t>Målbild </a:t>
            </a:r>
            <a:r>
              <a:rPr lang="sv-SE" dirty="0"/>
              <a:t>Juniorlag </a:t>
            </a:r>
            <a:r>
              <a:rPr lang="sv-SE" noProof="0" dirty="0"/>
              <a:t> </a:t>
            </a:r>
          </a:p>
        </p:txBody>
      </p:sp>
      <p:sp>
        <p:nvSpPr>
          <p:cNvPr id="3" name="Content Placeholder 2">
            <a:extLst>
              <a:ext uri="{FF2B5EF4-FFF2-40B4-BE49-F238E27FC236}">
                <a16:creationId xmlns:a16="http://schemas.microsoft.com/office/drawing/2014/main" id="{F7A9D92C-125E-3424-12DD-B7952831D809}"/>
              </a:ext>
            </a:extLst>
          </p:cNvPr>
          <p:cNvSpPr>
            <a:spLocks noGrp="1"/>
          </p:cNvSpPr>
          <p:nvPr>
            <p:ph idx="1"/>
          </p:nvPr>
        </p:nvSpPr>
        <p:spPr>
          <a:xfrm>
            <a:off x="646111" y="1416635"/>
            <a:ext cx="8946541" cy="4195481"/>
          </a:xfrm>
        </p:spPr>
        <p:txBody>
          <a:bodyPr>
            <a:normAutofit/>
          </a:bodyPr>
          <a:lstStyle/>
          <a:p>
            <a:r>
              <a:rPr lang="sv-SE" dirty="0"/>
              <a:t>Alla ska ha roligt!</a:t>
            </a:r>
          </a:p>
          <a:p>
            <a:r>
              <a:rPr lang="sv-SE" dirty="0"/>
              <a:t>Spelarutvecklings i fokus </a:t>
            </a:r>
          </a:p>
          <a:p>
            <a:endParaRPr lang="sv-SE" dirty="0"/>
          </a:p>
          <a:p>
            <a:r>
              <a:rPr lang="sv-SE" dirty="0"/>
              <a:t>Progression: från lek och grund → teknik och förståelse →  Spelförståelse och utveckling → prestation och ansvar </a:t>
            </a:r>
          </a:p>
          <a:p>
            <a:r>
              <a:rPr lang="sv-SE" noProof="0" dirty="0"/>
              <a:t>Förberedelse till nästa nivå </a:t>
            </a:r>
          </a:p>
          <a:p>
            <a:r>
              <a:rPr lang="sv-SE" noProof="0" dirty="0"/>
              <a:t>Gemensam avslutning för alla juniorer </a:t>
            </a:r>
            <a:r>
              <a:rPr lang="sv-SE" dirty="0"/>
              <a:t>tillsamands med</a:t>
            </a:r>
            <a:r>
              <a:rPr lang="sv-SE" noProof="0" dirty="0"/>
              <a:t> handboll </a:t>
            </a:r>
          </a:p>
          <a:p>
            <a:pPr marL="0" indent="0">
              <a:buNone/>
            </a:pPr>
            <a:endParaRPr lang="sv-SE" noProof="0" dirty="0"/>
          </a:p>
          <a:p>
            <a:r>
              <a:rPr lang="sv-SE" dirty="0"/>
              <a:t>Tränar vi och leder vi våra lag i linje med en målbild? </a:t>
            </a:r>
          </a:p>
          <a:p>
            <a:r>
              <a:rPr lang="sv-SE" dirty="0"/>
              <a:t>Eller styrs vi ibland av resultatet? </a:t>
            </a:r>
            <a:endParaRPr lang="sv-SE" noProof="0" dirty="0"/>
          </a:p>
        </p:txBody>
      </p:sp>
      <p:pic>
        <p:nvPicPr>
          <p:cNvPr id="4" name="Picture 3">
            <a:extLst>
              <a:ext uri="{FF2B5EF4-FFF2-40B4-BE49-F238E27FC236}">
                <a16:creationId xmlns:a16="http://schemas.microsoft.com/office/drawing/2014/main" id="{5BBCE5D1-82F2-8F7E-5E8E-98B58ACB90D5}"/>
              </a:ext>
            </a:extLst>
          </p:cNvPr>
          <p:cNvPicPr/>
          <p:nvPr/>
        </p:nvPicPr>
        <p:blipFill>
          <a:blip r:embed="rId4"/>
          <a:stretch/>
        </p:blipFill>
        <p:spPr>
          <a:xfrm>
            <a:off x="10049853" y="4629150"/>
            <a:ext cx="1551597" cy="1945172"/>
          </a:xfrm>
          <a:prstGeom prst="rect">
            <a:avLst/>
          </a:prstGeom>
          <a:ln w="0">
            <a:noFill/>
          </a:ln>
        </p:spPr>
      </p:pic>
    </p:spTree>
    <p:extLst>
      <p:ext uri="{BB962C8B-B14F-4D97-AF65-F5344CB8AC3E}">
        <p14:creationId xmlns:p14="http://schemas.microsoft.com/office/powerpoint/2010/main" val="15543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D9A4F995-0A08-D934-8382-EF448750260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2EC446-D0A5-A2BE-97D9-14E2EC906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AE0B8B-0B2B-9E05-95BC-225B155927E6}"/>
              </a:ext>
            </a:extLst>
          </p:cNvPr>
          <p:cNvSpPr>
            <a:spLocks noGrp="1"/>
          </p:cNvSpPr>
          <p:nvPr>
            <p:ph type="title"/>
          </p:nvPr>
        </p:nvSpPr>
        <p:spPr/>
        <p:txBody>
          <a:bodyPr/>
          <a:lstStyle/>
          <a:p>
            <a:r>
              <a:rPr lang="sv-SE" noProof="0" dirty="0"/>
              <a:t>Målbild Seniorlag </a:t>
            </a:r>
          </a:p>
        </p:txBody>
      </p:sp>
      <p:sp>
        <p:nvSpPr>
          <p:cNvPr id="3" name="Content Placeholder 2">
            <a:extLst>
              <a:ext uri="{FF2B5EF4-FFF2-40B4-BE49-F238E27FC236}">
                <a16:creationId xmlns:a16="http://schemas.microsoft.com/office/drawing/2014/main" id="{0D4C2A0B-FB4B-8BAF-5D44-FF7036C1471A}"/>
              </a:ext>
            </a:extLst>
          </p:cNvPr>
          <p:cNvSpPr>
            <a:spLocks noGrp="1"/>
          </p:cNvSpPr>
          <p:nvPr>
            <p:ph idx="1"/>
          </p:nvPr>
        </p:nvSpPr>
        <p:spPr>
          <a:xfrm>
            <a:off x="646111" y="1430703"/>
            <a:ext cx="8946541" cy="4702811"/>
          </a:xfrm>
        </p:spPr>
        <p:txBody>
          <a:bodyPr>
            <a:normAutofit/>
          </a:bodyPr>
          <a:lstStyle/>
          <a:p>
            <a:r>
              <a:rPr lang="sv-SE" dirty="0"/>
              <a:t>Kontrakt för seniorspelare → stöttning och inspiration i juniorlag</a:t>
            </a:r>
          </a:p>
          <a:p>
            <a:endParaRPr lang="sv-SE" dirty="0"/>
          </a:p>
          <a:p>
            <a:r>
              <a:rPr lang="sv-SE" dirty="0"/>
              <a:t>Seniorlagen ska vara en förebild för hela föreningen</a:t>
            </a:r>
          </a:p>
          <a:p>
            <a:r>
              <a:rPr lang="sv-SE" dirty="0"/>
              <a:t>Stark Kultur &amp; Gemenskap</a:t>
            </a:r>
          </a:p>
          <a:p>
            <a:r>
              <a:rPr lang="sv-SE" dirty="0"/>
              <a:t>Högre kravbild på tränare och spelare i A lag </a:t>
            </a:r>
          </a:p>
          <a:p>
            <a:r>
              <a:rPr lang="sv-SE" dirty="0"/>
              <a:t>Satsning Damlag</a:t>
            </a:r>
          </a:p>
          <a:p>
            <a:r>
              <a:rPr lang="sv-SE" dirty="0"/>
              <a:t>Tydlig och stark utveckling inom föreningen</a:t>
            </a:r>
          </a:p>
          <a:p>
            <a:pPr lvl="1">
              <a:buFont typeface="Wingdings" panose="05000000000000000000" pitchFamily="2" charset="2"/>
              <a:buChar char="q"/>
            </a:pPr>
            <a:r>
              <a:rPr lang="sv-SE" dirty="0"/>
              <a:t>Koppling till juniorverksamheten  </a:t>
            </a:r>
          </a:p>
          <a:p>
            <a:pPr marL="0" indent="0">
              <a:buNone/>
            </a:pPr>
            <a:endParaRPr lang="sv-SE" dirty="0"/>
          </a:p>
          <a:p>
            <a:r>
              <a:rPr lang="sv-SE" dirty="0"/>
              <a:t>Vad kännetecknar en seniorspelare i vår förening? </a:t>
            </a:r>
          </a:p>
          <a:p>
            <a:r>
              <a:rPr lang="sv-SE" dirty="0"/>
              <a:t>Är vi överens om vad ”redo för senior” faktiskt betyder? </a:t>
            </a:r>
          </a:p>
          <a:p>
            <a:endParaRPr lang="sv-SE" noProof="0" dirty="0"/>
          </a:p>
          <a:p>
            <a:endParaRPr lang="sv-SE" noProof="0" dirty="0"/>
          </a:p>
        </p:txBody>
      </p:sp>
      <p:pic>
        <p:nvPicPr>
          <p:cNvPr id="4" name="Picture 3">
            <a:extLst>
              <a:ext uri="{FF2B5EF4-FFF2-40B4-BE49-F238E27FC236}">
                <a16:creationId xmlns:a16="http://schemas.microsoft.com/office/drawing/2014/main" id="{E64BD214-29CC-BE03-EBFB-05BD0FDEB19C}"/>
              </a:ext>
            </a:extLst>
          </p:cNvPr>
          <p:cNvPicPr/>
          <p:nvPr/>
        </p:nvPicPr>
        <p:blipFill>
          <a:blip r:embed="rId4"/>
          <a:stretch/>
        </p:blipFill>
        <p:spPr>
          <a:xfrm>
            <a:off x="10093696" y="4677276"/>
            <a:ext cx="1551597" cy="1945172"/>
          </a:xfrm>
          <a:prstGeom prst="rect">
            <a:avLst/>
          </a:prstGeom>
          <a:ln w="0">
            <a:noFill/>
          </a:ln>
        </p:spPr>
      </p:pic>
    </p:spTree>
    <p:extLst>
      <p:ext uri="{BB962C8B-B14F-4D97-AF65-F5344CB8AC3E}">
        <p14:creationId xmlns:p14="http://schemas.microsoft.com/office/powerpoint/2010/main" val="294260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F66D29CD-EAD6-BA3D-AD47-24E5462209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E4A948-B16B-DF66-3CEC-E19EBD469745}"/>
              </a:ext>
            </a:extLst>
          </p:cNvPr>
          <p:cNvSpPr>
            <a:spLocks noGrp="1"/>
          </p:cNvSpPr>
          <p:nvPr>
            <p:ph type="title"/>
          </p:nvPr>
        </p:nvSpPr>
        <p:spPr>
          <a:xfrm>
            <a:off x="1154956" y="2510790"/>
            <a:ext cx="8825657" cy="1915647"/>
          </a:xfrm>
        </p:spPr>
        <p:txBody>
          <a:bodyPr/>
          <a:lstStyle/>
          <a:p>
            <a:r>
              <a:rPr lang="sv-SE" noProof="0" dirty="0"/>
              <a:t>Diskussion Junior </a:t>
            </a:r>
            <a:r>
              <a:rPr lang="sv-SE" dirty="0"/>
              <a:t>→ Senior</a:t>
            </a:r>
            <a:r>
              <a:rPr lang="sv-SE" noProof="0" dirty="0"/>
              <a:t>  </a:t>
            </a:r>
          </a:p>
        </p:txBody>
      </p:sp>
      <p:sp>
        <p:nvSpPr>
          <p:cNvPr id="2" name="Text Placeholder 1">
            <a:extLst>
              <a:ext uri="{FF2B5EF4-FFF2-40B4-BE49-F238E27FC236}">
                <a16:creationId xmlns:a16="http://schemas.microsoft.com/office/drawing/2014/main" id="{C15D96DF-FD65-47B5-0491-61AE229C734C}"/>
              </a:ext>
            </a:extLst>
          </p:cNvPr>
          <p:cNvSpPr>
            <a:spLocks noGrp="1"/>
          </p:cNvSpPr>
          <p:nvPr>
            <p:ph type="body" idx="1"/>
          </p:nvPr>
        </p:nvSpPr>
        <p:spPr>
          <a:xfrm>
            <a:off x="1154954" y="4426437"/>
            <a:ext cx="8825658" cy="1915647"/>
          </a:xfrm>
        </p:spPr>
        <p:txBody>
          <a:bodyPr>
            <a:normAutofit/>
          </a:bodyPr>
          <a:lstStyle/>
          <a:p>
            <a:r>
              <a:rPr lang="sv-SE" dirty="0">
                <a:solidFill>
                  <a:schemeClr val="tx1"/>
                </a:solidFill>
              </a:rPr>
              <a:t>Hur kan vi underlätta övergången från junior- till seniorinnebandy för spelare?</a:t>
            </a:r>
          </a:p>
          <a:p>
            <a:r>
              <a:rPr lang="sv-SE" dirty="0">
                <a:solidFill>
                  <a:schemeClr val="tx1"/>
                </a:solidFill>
              </a:rPr>
              <a:t>Hur bör vi som förening arbeta för att skapa en tydlig och hållbar väg från junior- till seniorinnebandy?</a:t>
            </a:r>
          </a:p>
          <a:p>
            <a:r>
              <a:rPr lang="sv-SE" dirty="0">
                <a:solidFill>
                  <a:schemeClr val="tx1"/>
                </a:solidFill>
              </a:rPr>
              <a:t>Är vi överens om vad ”redo för senior” faktiskt betyder? </a:t>
            </a:r>
          </a:p>
          <a:p>
            <a:endParaRPr lang="en-US" dirty="0">
              <a:solidFill>
                <a:schemeClr val="tx1"/>
              </a:solidFill>
            </a:endParaRPr>
          </a:p>
        </p:txBody>
      </p:sp>
      <p:pic>
        <p:nvPicPr>
          <p:cNvPr id="6" name="Picture 5">
            <a:extLst>
              <a:ext uri="{FF2B5EF4-FFF2-40B4-BE49-F238E27FC236}">
                <a16:creationId xmlns:a16="http://schemas.microsoft.com/office/drawing/2014/main" id="{8684E476-7140-BCF6-7BB9-7E40994894BF}"/>
              </a:ext>
            </a:extLst>
          </p:cNvPr>
          <p:cNvPicPr/>
          <p:nvPr/>
        </p:nvPicPr>
        <p:blipFill>
          <a:blip r:embed="rId2"/>
          <a:stretch/>
        </p:blipFill>
        <p:spPr>
          <a:xfrm>
            <a:off x="4641887" y="692626"/>
            <a:ext cx="1851793" cy="2775988"/>
          </a:xfrm>
          <a:prstGeom prst="rect">
            <a:avLst/>
          </a:prstGeom>
          <a:ln w="0">
            <a:noFill/>
          </a:ln>
        </p:spPr>
      </p:pic>
    </p:spTree>
    <p:extLst>
      <p:ext uri="{BB962C8B-B14F-4D97-AF65-F5344CB8AC3E}">
        <p14:creationId xmlns:p14="http://schemas.microsoft.com/office/powerpoint/2010/main" val="236803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CC304B32-E87B-459B-DD7B-E95FE8C26E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E6681C-3F02-D656-4B4B-F9A74E0E6E1B}"/>
              </a:ext>
            </a:extLst>
          </p:cNvPr>
          <p:cNvSpPr>
            <a:spLocks noGrp="1"/>
          </p:cNvSpPr>
          <p:nvPr>
            <p:ph type="title"/>
          </p:nvPr>
        </p:nvSpPr>
        <p:spPr>
          <a:xfrm>
            <a:off x="5170103" y="4042629"/>
            <a:ext cx="2365483" cy="845460"/>
          </a:xfrm>
        </p:spPr>
        <p:txBody>
          <a:bodyPr/>
          <a:lstStyle/>
          <a:p>
            <a:r>
              <a:rPr lang="sv-SE" sz="6000" dirty="0"/>
              <a:t>Paus </a:t>
            </a:r>
            <a:r>
              <a:rPr lang="sv-SE" sz="6000" noProof="0" dirty="0"/>
              <a:t> </a:t>
            </a:r>
          </a:p>
        </p:txBody>
      </p:sp>
      <p:pic>
        <p:nvPicPr>
          <p:cNvPr id="6" name="Picture 5">
            <a:extLst>
              <a:ext uri="{FF2B5EF4-FFF2-40B4-BE49-F238E27FC236}">
                <a16:creationId xmlns:a16="http://schemas.microsoft.com/office/drawing/2014/main" id="{DA59BBB4-A87D-3F7F-A8F4-1B4D9C92699E}"/>
              </a:ext>
            </a:extLst>
          </p:cNvPr>
          <p:cNvPicPr/>
          <p:nvPr/>
        </p:nvPicPr>
        <p:blipFill>
          <a:blip r:embed="rId2"/>
          <a:stretch/>
        </p:blipFill>
        <p:spPr>
          <a:xfrm>
            <a:off x="5026915" y="843911"/>
            <a:ext cx="2138170" cy="3198718"/>
          </a:xfrm>
          <a:prstGeom prst="rect">
            <a:avLst/>
          </a:prstGeom>
          <a:ln w="0">
            <a:noFill/>
          </a:ln>
        </p:spPr>
      </p:pic>
      <p:sp>
        <p:nvSpPr>
          <p:cNvPr id="3" name="TextBox 2">
            <a:extLst>
              <a:ext uri="{FF2B5EF4-FFF2-40B4-BE49-F238E27FC236}">
                <a16:creationId xmlns:a16="http://schemas.microsoft.com/office/drawing/2014/main" id="{7BE82E51-8928-84BB-FAFB-2671BFC49C69}"/>
              </a:ext>
            </a:extLst>
          </p:cNvPr>
          <p:cNvSpPr txBox="1"/>
          <p:nvPr/>
        </p:nvSpPr>
        <p:spPr>
          <a:xfrm>
            <a:off x="5336358" y="4888089"/>
            <a:ext cx="27269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200" dirty="0"/>
              <a:t>10 min </a:t>
            </a:r>
          </a:p>
        </p:txBody>
      </p:sp>
    </p:spTree>
    <p:extLst>
      <p:ext uri="{BB962C8B-B14F-4D97-AF65-F5344CB8AC3E}">
        <p14:creationId xmlns:p14="http://schemas.microsoft.com/office/powerpoint/2010/main" val="304177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DEE2E0A8-1159-BBFB-DD8C-B7A42F5E1C5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2D52C2E-5F14-956A-CC87-4B4818C31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8214A-235E-B983-0F42-ADD8315D4AB0}"/>
              </a:ext>
            </a:extLst>
          </p:cNvPr>
          <p:cNvSpPr>
            <a:spLocks noGrp="1"/>
          </p:cNvSpPr>
          <p:nvPr>
            <p:ph type="title"/>
          </p:nvPr>
        </p:nvSpPr>
        <p:spPr/>
        <p:txBody>
          <a:bodyPr/>
          <a:lstStyle/>
          <a:p>
            <a:r>
              <a:rPr lang="sv-SE" noProof="0" dirty="0"/>
              <a:t>Sammanfattning tisdagens föreläsning</a:t>
            </a:r>
          </a:p>
        </p:txBody>
      </p:sp>
      <p:sp>
        <p:nvSpPr>
          <p:cNvPr id="3" name="Content Placeholder 2">
            <a:extLst>
              <a:ext uri="{FF2B5EF4-FFF2-40B4-BE49-F238E27FC236}">
                <a16:creationId xmlns:a16="http://schemas.microsoft.com/office/drawing/2014/main" id="{81CF59E0-5620-50AB-874B-2FB4A64D2C3F}"/>
              </a:ext>
            </a:extLst>
          </p:cNvPr>
          <p:cNvSpPr>
            <a:spLocks noGrp="1"/>
          </p:cNvSpPr>
          <p:nvPr>
            <p:ph idx="1"/>
          </p:nvPr>
        </p:nvSpPr>
        <p:spPr>
          <a:xfrm>
            <a:off x="646111" y="2039523"/>
            <a:ext cx="8946541" cy="4195481"/>
          </a:xfrm>
        </p:spPr>
        <p:txBody>
          <a:bodyPr>
            <a:normAutofit fontScale="92500" lnSpcReduction="20000"/>
          </a:bodyPr>
          <a:lstStyle/>
          <a:p>
            <a:r>
              <a:rPr lang="sv-SE" noProof="0" dirty="0"/>
              <a:t>Varierad träning </a:t>
            </a:r>
          </a:p>
          <a:p>
            <a:endParaRPr lang="sv-SE" dirty="0"/>
          </a:p>
          <a:p>
            <a:r>
              <a:rPr lang="sv-SE" noProof="0" dirty="0"/>
              <a:t>Tränings närvaro utser uttagning för match </a:t>
            </a:r>
          </a:p>
          <a:p>
            <a:endParaRPr lang="sv-SE" dirty="0"/>
          </a:p>
          <a:p>
            <a:r>
              <a:rPr lang="sv-SE" noProof="0" dirty="0"/>
              <a:t>Resultatet på matcher ör ovisäntligt, det ska vara en lärdom till nästa träning </a:t>
            </a:r>
          </a:p>
          <a:p>
            <a:endParaRPr lang="sv-SE" dirty="0"/>
          </a:p>
          <a:p>
            <a:r>
              <a:rPr lang="sv-SE" noProof="0" dirty="0"/>
              <a:t>Inget matchspel 5v5 på träning </a:t>
            </a:r>
          </a:p>
          <a:p>
            <a:endParaRPr lang="sv-SE" noProof="0" dirty="0"/>
          </a:p>
          <a:p>
            <a:r>
              <a:rPr lang="sv-SE" dirty="0"/>
              <a:t>Miljön &amp; kultur</a:t>
            </a:r>
          </a:p>
          <a:p>
            <a:endParaRPr lang="sv-SE" dirty="0"/>
          </a:p>
          <a:p>
            <a:r>
              <a:rPr lang="sv-SE" dirty="0"/>
              <a:t>E</a:t>
            </a:r>
            <a:r>
              <a:rPr lang="sv-SE" noProof="0" dirty="0"/>
              <a:t>n bra verksamhet med kvalitativa träningar främjar störst utveckling</a:t>
            </a:r>
          </a:p>
          <a:p>
            <a:endParaRPr lang="sv-SE" noProof="0" dirty="0"/>
          </a:p>
        </p:txBody>
      </p:sp>
      <p:pic>
        <p:nvPicPr>
          <p:cNvPr id="4" name="Picture 3">
            <a:extLst>
              <a:ext uri="{FF2B5EF4-FFF2-40B4-BE49-F238E27FC236}">
                <a16:creationId xmlns:a16="http://schemas.microsoft.com/office/drawing/2014/main" id="{485447BD-A782-2C3A-E0F3-5EBBFF1BB4BA}"/>
              </a:ext>
            </a:extLst>
          </p:cNvPr>
          <p:cNvPicPr/>
          <p:nvPr/>
        </p:nvPicPr>
        <p:blipFill>
          <a:blip r:embed="rId4"/>
          <a:stretch/>
        </p:blipFill>
        <p:spPr>
          <a:xfrm>
            <a:off x="10049853" y="4629150"/>
            <a:ext cx="1551597" cy="1945172"/>
          </a:xfrm>
          <a:prstGeom prst="rect">
            <a:avLst/>
          </a:prstGeom>
          <a:ln w="0">
            <a:noFill/>
          </a:ln>
        </p:spPr>
      </p:pic>
    </p:spTree>
    <p:extLst>
      <p:ext uri="{BB962C8B-B14F-4D97-AF65-F5344CB8AC3E}">
        <p14:creationId xmlns:p14="http://schemas.microsoft.com/office/powerpoint/2010/main" val="215081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0BF1BAC8-E404-5E24-1298-5502D021929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F37A427-277B-6D15-67C6-9C1EF6B99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44AE88-8481-B4F9-909B-CBA60D7A6D6D}"/>
              </a:ext>
            </a:extLst>
          </p:cNvPr>
          <p:cNvSpPr>
            <a:spLocks noGrp="1"/>
          </p:cNvSpPr>
          <p:nvPr>
            <p:ph type="title"/>
          </p:nvPr>
        </p:nvSpPr>
        <p:spPr/>
        <p:txBody>
          <a:bodyPr/>
          <a:lstStyle/>
          <a:p>
            <a:r>
              <a:rPr lang="sv-SE" noProof="0" dirty="0"/>
              <a:t>Lagtillhörighet</a:t>
            </a:r>
          </a:p>
        </p:txBody>
      </p:sp>
      <p:sp>
        <p:nvSpPr>
          <p:cNvPr id="3" name="Content Placeholder 2">
            <a:extLst>
              <a:ext uri="{FF2B5EF4-FFF2-40B4-BE49-F238E27FC236}">
                <a16:creationId xmlns:a16="http://schemas.microsoft.com/office/drawing/2014/main" id="{692E6CA6-0526-626B-FC62-8CF904667C7F}"/>
              </a:ext>
            </a:extLst>
          </p:cNvPr>
          <p:cNvSpPr>
            <a:spLocks noGrp="1"/>
          </p:cNvSpPr>
          <p:nvPr>
            <p:ph idx="1"/>
          </p:nvPr>
        </p:nvSpPr>
        <p:spPr>
          <a:xfrm>
            <a:off x="646111" y="1734036"/>
            <a:ext cx="8946541" cy="4195481"/>
          </a:xfrm>
        </p:spPr>
        <p:txBody>
          <a:bodyPr>
            <a:normAutofit lnSpcReduction="10000"/>
          </a:bodyPr>
          <a:lstStyle/>
          <a:p>
            <a:r>
              <a:rPr lang="sv-SE" dirty="0"/>
              <a:t>Ledaren är en förebilden för laget  </a:t>
            </a:r>
            <a:endParaRPr lang="sv-SE" noProof="0" dirty="0"/>
          </a:p>
          <a:p>
            <a:endParaRPr lang="sv-SE" dirty="0"/>
          </a:p>
          <a:p>
            <a:r>
              <a:rPr lang="sv-SE" noProof="0" dirty="0"/>
              <a:t>Balans mellan individen utveckling, lagets behov och föreningens helhet</a:t>
            </a:r>
          </a:p>
          <a:p>
            <a:endParaRPr lang="sv-SE" dirty="0"/>
          </a:p>
          <a:p>
            <a:r>
              <a:rPr lang="sv-SE" noProof="0" dirty="0"/>
              <a:t>Alla spelar utgår från ett lag och sen kan bli utlånad vid behov (flexibilitet)</a:t>
            </a:r>
          </a:p>
          <a:p>
            <a:endParaRPr lang="sv-SE" dirty="0"/>
          </a:p>
          <a:p>
            <a:r>
              <a:rPr lang="sv-SE" dirty="0"/>
              <a:t>Tydlighet och kommunikation </a:t>
            </a:r>
          </a:p>
          <a:p>
            <a:endParaRPr lang="sv-SE" dirty="0"/>
          </a:p>
          <a:p>
            <a:r>
              <a:rPr lang="sv-SE" dirty="0"/>
              <a:t>Tänka långsiktigt före kortsiktiga resultat </a:t>
            </a:r>
          </a:p>
        </p:txBody>
      </p:sp>
      <p:pic>
        <p:nvPicPr>
          <p:cNvPr id="4" name="Picture 3">
            <a:extLst>
              <a:ext uri="{FF2B5EF4-FFF2-40B4-BE49-F238E27FC236}">
                <a16:creationId xmlns:a16="http://schemas.microsoft.com/office/drawing/2014/main" id="{6B60D08B-C9A2-E57A-D4E8-CC391B4BE317}"/>
              </a:ext>
            </a:extLst>
          </p:cNvPr>
          <p:cNvPicPr/>
          <p:nvPr/>
        </p:nvPicPr>
        <p:blipFill>
          <a:blip r:embed="rId4"/>
          <a:stretch/>
        </p:blipFill>
        <p:spPr>
          <a:xfrm>
            <a:off x="10116527" y="4613108"/>
            <a:ext cx="1551597" cy="1945172"/>
          </a:xfrm>
          <a:prstGeom prst="rect">
            <a:avLst/>
          </a:prstGeom>
          <a:ln w="0">
            <a:noFill/>
          </a:ln>
        </p:spPr>
      </p:pic>
      <p:pic>
        <p:nvPicPr>
          <p:cNvPr id="11" name="Picture 10">
            <a:extLst>
              <a:ext uri="{FF2B5EF4-FFF2-40B4-BE49-F238E27FC236}">
                <a16:creationId xmlns:a16="http://schemas.microsoft.com/office/drawing/2014/main" id="{E42DCD3D-6799-0FD7-33E2-BDC5905DD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892" y="452718"/>
            <a:ext cx="3725434" cy="2094607"/>
          </a:xfrm>
          <a:prstGeom prst="rect">
            <a:avLst/>
          </a:prstGeom>
        </p:spPr>
      </p:pic>
      <p:pic>
        <p:nvPicPr>
          <p:cNvPr id="5" name="Picture 2" descr="Enköpingsposten | Enköping">
            <a:extLst>
              <a:ext uri="{FF2B5EF4-FFF2-40B4-BE49-F238E27FC236}">
                <a16:creationId xmlns:a16="http://schemas.microsoft.com/office/drawing/2014/main" id="{FEAD8F1B-E8B9-C841-5825-7357BBCFF004}"/>
              </a:ext>
            </a:extLst>
          </p:cNvPr>
          <p:cNvPicPr>
            <a:picLocks noChangeAspect="1" noChangeArrowheads="1"/>
          </p:cNvPicPr>
          <p:nvPr/>
        </p:nvPicPr>
        <p:blipFill>
          <a:blip r:embed="rId6"/>
          <a:srcRect/>
          <a:stretch/>
        </p:blipFill>
        <p:spPr bwMode="auto">
          <a:xfrm>
            <a:off x="8155355" y="5399713"/>
            <a:ext cx="1551598" cy="1551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vensk Innebandy loggor - Svenska IBF">
            <a:extLst>
              <a:ext uri="{FF2B5EF4-FFF2-40B4-BE49-F238E27FC236}">
                <a16:creationId xmlns:a16="http://schemas.microsoft.com/office/drawing/2014/main" id="{BBDE2D86-E7BA-8CB4-9D4C-044859C03CE7}"/>
              </a:ext>
            </a:extLst>
          </p:cNvPr>
          <p:cNvPicPr>
            <a:picLocks noChangeAspect="1" noChangeArrowheads="1"/>
          </p:cNvPicPr>
          <p:nvPr/>
        </p:nvPicPr>
        <p:blipFill>
          <a:blip r:embed="rId7"/>
          <a:srcRect/>
          <a:stretch/>
        </p:blipFill>
        <p:spPr bwMode="auto">
          <a:xfrm>
            <a:off x="6495001" y="5298213"/>
            <a:ext cx="1343781" cy="146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4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C4F3CB31-BB45-01A2-3D70-BCC8A6064F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3F9CA3-E5F8-4B37-A382-F6E2F5664A30}"/>
              </a:ext>
            </a:extLst>
          </p:cNvPr>
          <p:cNvSpPr>
            <a:spLocks noGrp="1"/>
          </p:cNvSpPr>
          <p:nvPr>
            <p:ph type="title"/>
          </p:nvPr>
        </p:nvSpPr>
        <p:spPr/>
        <p:txBody>
          <a:bodyPr/>
          <a:lstStyle/>
          <a:p>
            <a:r>
              <a:rPr lang="sv-SE" noProof="0" dirty="0"/>
              <a:t>Diskussion Ledare </a:t>
            </a:r>
          </a:p>
        </p:txBody>
      </p:sp>
      <p:sp>
        <p:nvSpPr>
          <p:cNvPr id="2" name="Text Placeholder 1">
            <a:extLst>
              <a:ext uri="{FF2B5EF4-FFF2-40B4-BE49-F238E27FC236}">
                <a16:creationId xmlns:a16="http://schemas.microsoft.com/office/drawing/2014/main" id="{A45B8CB0-1ACC-AEE2-E43A-8D476A567567}"/>
              </a:ext>
            </a:extLst>
          </p:cNvPr>
          <p:cNvSpPr>
            <a:spLocks noGrp="1"/>
          </p:cNvSpPr>
          <p:nvPr>
            <p:ph type="body" idx="1"/>
          </p:nvPr>
        </p:nvSpPr>
        <p:spPr>
          <a:xfrm>
            <a:off x="1154955" y="4777380"/>
            <a:ext cx="8825658" cy="1259625"/>
          </a:xfrm>
        </p:spPr>
        <p:txBody>
          <a:bodyPr>
            <a:normAutofit fontScale="92500"/>
          </a:bodyPr>
          <a:lstStyle/>
          <a:p>
            <a:r>
              <a:rPr lang="en-US" dirty="0">
                <a:solidFill>
                  <a:schemeClr val="tx1"/>
                </a:solidFill>
              </a:rPr>
              <a:t>Vad </a:t>
            </a:r>
            <a:r>
              <a:rPr lang="en-US" dirty="0" err="1">
                <a:solidFill>
                  <a:schemeClr val="tx1"/>
                </a:solidFill>
              </a:rPr>
              <a:t>behöver</a:t>
            </a:r>
            <a:r>
              <a:rPr lang="en-US" dirty="0">
                <a:solidFill>
                  <a:schemeClr val="tx1"/>
                </a:solidFill>
              </a:rPr>
              <a:t> jag </a:t>
            </a:r>
            <a:r>
              <a:rPr lang="en-US" dirty="0" err="1">
                <a:solidFill>
                  <a:schemeClr val="tx1"/>
                </a:solidFill>
              </a:rPr>
              <a:t>som</a:t>
            </a:r>
            <a:r>
              <a:rPr lang="en-US" dirty="0">
                <a:solidFill>
                  <a:schemeClr val="tx1"/>
                </a:solidFill>
              </a:rPr>
              <a:t> </a:t>
            </a:r>
            <a:r>
              <a:rPr lang="en-US" dirty="0" err="1">
                <a:solidFill>
                  <a:schemeClr val="tx1"/>
                </a:solidFill>
              </a:rPr>
              <a:t>ledare</a:t>
            </a:r>
            <a:r>
              <a:rPr lang="en-US" dirty="0">
                <a:solidFill>
                  <a:schemeClr val="tx1"/>
                </a:solidFill>
              </a:rPr>
              <a:t> ha för </a:t>
            </a:r>
            <a:r>
              <a:rPr lang="en-US" dirty="0" err="1">
                <a:solidFill>
                  <a:schemeClr val="tx1"/>
                </a:solidFill>
              </a:rPr>
              <a:t>att</a:t>
            </a:r>
            <a:r>
              <a:rPr lang="en-US" dirty="0">
                <a:solidFill>
                  <a:schemeClr val="tx1"/>
                </a:solidFill>
              </a:rPr>
              <a:t> </a:t>
            </a:r>
            <a:r>
              <a:rPr lang="en-US" dirty="0" err="1">
                <a:solidFill>
                  <a:schemeClr val="tx1"/>
                </a:solidFill>
              </a:rPr>
              <a:t>få</a:t>
            </a:r>
            <a:r>
              <a:rPr lang="en-US" dirty="0">
                <a:solidFill>
                  <a:schemeClr val="tx1"/>
                </a:solidFill>
              </a:rPr>
              <a:t> </a:t>
            </a:r>
            <a:r>
              <a:rPr lang="en-US" dirty="0" err="1">
                <a:solidFill>
                  <a:schemeClr val="tx1"/>
                </a:solidFill>
              </a:rPr>
              <a:t>spelare</a:t>
            </a:r>
            <a:r>
              <a:rPr lang="en-US" dirty="0">
                <a:solidFill>
                  <a:schemeClr val="tx1"/>
                </a:solidFill>
              </a:rPr>
              <a:t> </a:t>
            </a:r>
            <a:r>
              <a:rPr lang="en-US" dirty="0" err="1">
                <a:solidFill>
                  <a:schemeClr val="tx1"/>
                </a:solidFill>
              </a:rPr>
              <a:t>att</a:t>
            </a:r>
            <a:r>
              <a:rPr lang="en-US" dirty="0">
                <a:solidFill>
                  <a:schemeClr val="tx1"/>
                </a:solidFill>
              </a:rPr>
              <a:t> </a:t>
            </a:r>
            <a:r>
              <a:rPr lang="en-US" dirty="0" err="1">
                <a:solidFill>
                  <a:schemeClr val="tx1"/>
                </a:solidFill>
              </a:rPr>
              <a:t>utvecklas</a:t>
            </a:r>
            <a:r>
              <a:rPr lang="en-US" dirty="0">
                <a:solidFill>
                  <a:schemeClr val="tx1"/>
                </a:solidFill>
              </a:rPr>
              <a:t>? </a:t>
            </a:r>
            <a:endParaRPr lang="sv-SE" noProof="0" dirty="0">
              <a:solidFill>
                <a:schemeClr val="tx1"/>
              </a:solidFill>
            </a:endParaRPr>
          </a:p>
          <a:p>
            <a:r>
              <a:rPr lang="sv-SE" noProof="0" dirty="0">
                <a:solidFill>
                  <a:schemeClr val="tx1"/>
                </a:solidFill>
              </a:rPr>
              <a:t>Hur kan vi förbättra kommunikationen mellan ledare? </a:t>
            </a:r>
          </a:p>
          <a:p>
            <a:pPr marL="800100" lvl="1" indent="-342900">
              <a:buFont typeface="Wingdings" panose="05000000000000000000" pitchFamily="2" charset="2"/>
              <a:buChar char="q"/>
            </a:pPr>
            <a:r>
              <a:rPr lang="sv-SE" dirty="0">
                <a:solidFill>
                  <a:schemeClr val="tx1"/>
                </a:solidFill>
              </a:rPr>
              <a:t>Förlag: Två ledarmöten per år för kommunikation </a:t>
            </a:r>
            <a:endParaRPr lang="sv-SE" noProof="0" dirty="0">
              <a:solidFill>
                <a:schemeClr val="tx1"/>
              </a:solidFill>
            </a:endParaRPr>
          </a:p>
        </p:txBody>
      </p:sp>
      <p:pic>
        <p:nvPicPr>
          <p:cNvPr id="6" name="Picture 5">
            <a:extLst>
              <a:ext uri="{FF2B5EF4-FFF2-40B4-BE49-F238E27FC236}">
                <a16:creationId xmlns:a16="http://schemas.microsoft.com/office/drawing/2014/main" id="{57A531D7-CB14-D169-E591-F915CCED519E}"/>
              </a:ext>
            </a:extLst>
          </p:cNvPr>
          <p:cNvPicPr/>
          <p:nvPr/>
        </p:nvPicPr>
        <p:blipFill>
          <a:blip r:embed="rId2"/>
          <a:stretch/>
        </p:blipFill>
        <p:spPr>
          <a:xfrm>
            <a:off x="4641887" y="692626"/>
            <a:ext cx="1851793" cy="2775988"/>
          </a:xfrm>
          <a:prstGeom prst="rect">
            <a:avLst/>
          </a:prstGeom>
          <a:ln w="0">
            <a:noFill/>
          </a:ln>
        </p:spPr>
      </p:pic>
    </p:spTree>
    <p:extLst>
      <p:ext uri="{BB962C8B-B14F-4D97-AF65-F5344CB8AC3E}">
        <p14:creationId xmlns:p14="http://schemas.microsoft.com/office/powerpoint/2010/main" val="13430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237D60A4-7FB4-1599-14B3-F247B7409D2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4EC35A-0595-D767-9D6A-20ECD3124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0F30FE-0739-91A2-2281-96B1BFAF2C2D}"/>
              </a:ext>
            </a:extLst>
          </p:cNvPr>
          <p:cNvSpPr>
            <a:spLocks noGrp="1"/>
          </p:cNvSpPr>
          <p:nvPr>
            <p:ph type="title"/>
          </p:nvPr>
        </p:nvSpPr>
        <p:spPr/>
        <p:txBody>
          <a:bodyPr/>
          <a:lstStyle/>
          <a:p>
            <a:r>
              <a:rPr lang="sv-SE" noProof="0" dirty="0"/>
              <a:t>Utvärdering av året </a:t>
            </a:r>
          </a:p>
        </p:txBody>
      </p:sp>
      <p:sp>
        <p:nvSpPr>
          <p:cNvPr id="3" name="Content Placeholder 2">
            <a:extLst>
              <a:ext uri="{FF2B5EF4-FFF2-40B4-BE49-F238E27FC236}">
                <a16:creationId xmlns:a16="http://schemas.microsoft.com/office/drawing/2014/main" id="{A253FBC2-5F05-C195-9AEA-6E444C14EEDD}"/>
              </a:ext>
            </a:extLst>
          </p:cNvPr>
          <p:cNvSpPr>
            <a:spLocks noGrp="1"/>
          </p:cNvSpPr>
          <p:nvPr>
            <p:ph idx="1"/>
          </p:nvPr>
        </p:nvSpPr>
        <p:spPr>
          <a:xfrm>
            <a:off x="646111" y="1853248"/>
            <a:ext cx="8946541" cy="4195481"/>
          </a:xfrm>
        </p:spPr>
        <p:txBody>
          <a:bodyPr/>
          <a:lstStyle/>
          <a:p>
            <a:r>
              <a:rPr lang="sv-SE" dirty="0"/>
              <a:t>Vad har fungerat bra i år  som vi vill behålla eller förstärka?</a:t>
            </a:r>
            <a:br>
              <a:rPr lang="sv-SE" dirty="0"/>
            </a:br>
            <a:endParaRPr lang="sv-SE" dirty="0"/>
          </a:p>
          <a:p>
            <a:endParaRPr lang="sv-SE" dirty="0"/>
          </a:p>
          <a:p>
            <a:r>
              <a:rPr lang="sv-SE" dirty="0"/>
              <a:t>Vad har varit de största utmaningarna och vad kan vi göra annorlunda till nästa år?</a:t>
            </a:r>
            <a:br>
              <a:rPr lang="sv-SE" dirty="0"/>
            </a:br>
            <a:endParaRPr lang="sv-SE" dirty="0"/>
          </a:p>
          <a:p>
            <a:endParaRPr lang="sv-SE" dirty="0"/>
          </a:p>
          <a:p>
            <a:r>
              <a:rPr lang="sv-SE" dirty="0"/>
              <a:t>Vad är viktigast att prioritera nästa år för att ta nästa steg som verksamhet?</a:t>
            </a:r>
          </a:p>
          <a:p>
            <a:endParaRPr lang="sv-SE" noProof="0" dirty="0"/>
          </a:p>
        </p:txBody>
      </p:sp>
      <p:pic>
        <p:nvPicPr>
          <p:cNvPr id="4" name="Picture 3">
            <a:extLst>
              <a:ext uri="{FF2B5EF4-FFF2-40B4-BE49-F238E27FC236}">
                <a16:creationId xmlns:a16="http://schemas.microsoft.com/office/drawing/2014/main" id="{35B16031-E00F-00CF-13F8-843312F3711C}"/>
              </a:ext>
            </a:extLst>
          </p:cNvPr>
          <p:cNvPicPr/>
          <p:nvPr/>
        </p:nvPicPr>
        <p:blipFill>
          <a:blip r:embed="rId3"/>
          <a:stretch/>
        </p:blipFill>
        <p:spPr>
          <a:xfrm>
            <a:off x="10049853" y="4629150"/>
            <a:ext cx="1551597" cy="1945172"/>
          </a:xfrm>
          <a:prstGeom prst="rect">
            <a:avLst/>
          </a:prstGeom>
          <a:ln w="0">
            <a:noFill/>
          </a:ln>
        </p:spPr>
      </p:pic>
      <p:sp>
        <p:nvSpPr>
          <p:cNvPr id="5" name="TextBox 4">
            <a:extLst>
              <a:ext uri="{FF2B5EF4-FFF2-40B4-BE49-F238E27FC236}">
                <a16:creationId xmlns:a16="http://schemas.microsoft.com/office/drawing/2014/main" id="{D030FBF6-8A66-8D35-4439-5617577EA0F0}"/>
              </a:ext>
            </a:extLst>
          </p:cNvPr>
          <p:cNvSpPr txBox="1"/>
          <p:nvPr/>
        </p:nvSpPr>
        <p:spPr>
          <a:xfrm>
            <a:off x="410723" y="5927991"/>
            <a:ext cx="4614203" cy="646331"/>
          </a:xfrm>
          <a:prstGeom prst="rect">
            <a:avLst/>
          </a:prstGeom>
          <a:noFill/>
        </p:spPr>
        <p:txBody>
          <a:bodyPr wrap="square" rtlCol="0">
            <a:spAutoFit/>
          </a:bodyPr>
          <a:lstStyle/>
          <a:p>
            <a:r>
              <a:rPr lang="en-US" i="1" dirty="0"/>
              <a:t>0736565145</a:t>
            </a:r>
          </a:p>
          <a:p>
            <a:r>
              <a:rPr lang="en-US" i="1" dirty="0"/>
              <a:t>erik.ulvang@husbygard.se</a:t>
            </a:r>
          </a:p>
        </p:txBody>
      </p:sp>
    </p:spTree>
    <p:extLst>
      <p:ext uri="{BB962C8B-B14F-4D97-AF65-F5344CB8AC3E}">
        <p14:creationId xmlns:p14="http://schemas.microsoft.com/office/powerpoint/2010/main" val="23478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9C95A157-7CBA-80E2-FCC3-416F2940E0C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DD588E2-1B99-37E1-5A8C-9C77914C8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AA6D00-6E89-DEA3-B0C5-D9AA7EAD6569}"/>
              </a:ext>
            </a:extLst>
          </p:cNvPr>
          <p:cNvSpPr>
            <a:spLocks noGrp="1"/>
          </p:cNvSpPr>
          <p:nvPr>
            <p:ph type="title"/>
          </p:nvPr>
        </p:nvSpPr>
        <p:spPr/>
        <p:txBody>
          <a:bodyPr/>
          <a:lstStyle/>
          <a:p>
            <a:r>
              <a:rPr lang="sv-SE" noProof="0" dirty="0"/>
              <a:t>Sektionens arbete 2026/2027</a:t>
            </a:r>
          </a:p>
        </p:txBody>
      </p:sp>
      <p:sp>
        <p:nvSpPr>
          <p:cNvPr id="3" name="Content Placeholder 2">
            <a:extLst>
              <a:ext uri="{FF2B5EF4-FFF2-40B4-BE49-F238E27FC236}">
                <a16:creationId xmlns:a16="http://schemas.microsoft.com/office/drawing/2014/main" id="{8F66CBEB-BC08-4D21-EBC4-41EB849B34B5}"/>
              </a:ext>
            </a:extLst>
          </p:cNvPr>
          <p:cNvSpPr>
            <a:spLocks noGrp="1"/>
          </p:cNvSpPr>
          <p:nvPr>
            <p:ph idx="1"/>
          </p:nvPr>
        </p:nvSpPr>
        <p:spPr>
          <a:xfrm>
            <a:off x="646111" y="1853248"/>
            <a:ext cx="8946541" cy="4195481"/>
          </a:xfrm>
        </p:spPr>
        <p:txBody>
          <a:bodyPr>
            <a:normAutofit fontScale="92500" lnSpcReduction="10000"/>
          </a:bodyPr>
          <a:lstStyle/>
          <a:p>
            <a:r>
              <a:rPr lang="sv-SE" dirty="0"/>
              <a:t>Få klart utomhus golvet och få till öppningsceremoni/ event</a:t>
            </a:r>
          </a:p>
          <a:p>
            <a:endParaRPr lang="sv-SE" dirty="0"/>
          </a:p>
          <a:p>
            <a:r>
              <a:rPr lang="sv-SE" dirty="0"/>
              <a:t>Fokus på spelarutveckling (schysta mot alla, bollinnehav och grunder) </a:t>
            </a:r>
          </a:p>
          <a:p>
            <a:endParaRPr lang="sv-SE" dirty="0"/>
          </a:p>
          <a:p>
            <a:r>
              <a:rPr lang="sv-SE" dirty="0"/>
              <a:t> Hitta ett mer naturligt sätt att gå från junior till senior nivå </a:t>
            </a:r>
          </a:p>
          <a:p>
            <a:endParaRPr lang="sv-SE" dirty="0"/>
          </a:p>
          <a:p>
            <a:r>
              <a:rPr lang="sv-SE" dirty="0"/>
              <a:t>Jobb inom senior lag samt få senior spelare som kan hjälpa yngre lag (Kontrakt) </a:t>
            </a:r>
          </a:p>
          <a:p>
            <a:endParaRPr lang="sv-SE" dirty="0"/>
          </a:p>
          <a:p>
            <a:r>
              <a:rPr lang="sv-SE" dirty="0"/>
              <a:t> Övrigt (överblick för innebandyn samt administrativt och ekonomiskt jobb)  </a:t>
            </a:r>
            <a:endParaRPr lang="sv-SE" noProof="0" dirty="0"/>
          </a:p>
          <a:p>
            <a:endParaRPr lang="sv-SE" noProof="0" dirty="0"/>
          </a:p>
        </p:txBody>
      </p:sp>
      <p:pic>
        <p:nvPicPr>
          <p:cNvPr id="4" name="Picture 3">
            <a:extLst>
              <a:ext uri="{FF2B5EF4-FFF2-40B4-BE49-F238E27FC236}">
                <a16:creationId xmlns:a16="http://schemas.microsoft.com/office/drawing/2014/main" id="{C58D4CD4-3D84-9731-4B08-AFCEC54F5A11}"/>
              </a:ext>
            </a:extLst>
          </p:cNvPr>
          <p:cNvPicPr/>
          <p:nvPr/>
        </p:nvPicPr>
        <p:blipFill>
          <a:blip r:embed="rId3"/>
          <a:stretch/>
        </p:blipFill>
        <p:spPr>
          <a:xfrm>
            <a:off x="10049853" y="4629150"/>
            <a:ext cx="1551597" cy="1945172"/>
          </a:xfrm>
          <a:prstGeom prst="rect">
            <a:avLst/>
          </a:prstGeom>
          <a:ln w="0">
            <a:noFill/>
          </a:ln>
        </p:spPr>
      </p:pic>
    </p:spTree>
    <p:extLst>
      <p:ext uri="{BB962C8B-B14F-4D97-AF65-F5344CB8AC3E}">
        <p14:creationId xmlns:p14="http://schemas.microsoft.com/office/powerpoint/2010/main" val="413807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9E0578F8-2724-B387-6EE2-3BA139F6DAF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345656E-4BD5-C848-BE35-B64DE3CD0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D793EC-7AD2-0C76-A01D-C711F9A9A5D0}"/>
              </a:ext>
            </a:extLst>
          </p:cNvPr>
          <p:cNvSpPr>
            <a:spLocks noGrp="1"/>
          </p:cNvSpPr>
          <p:nvPr>
            <p:ph type="title"/>
          </p:nvPr>
        </p:nvSpPr>
        <p:spPr/>
        <p:txBody>
          <a:bodyPr/>
          <a:lstStyle/>
          <a:p>
            <a:r>
              <a:rPr lang="sv-SE" noProof="0" dirty="0"/>
              <a:t>Hur vill vi spela innebandy i Örsundsbro IF? </a:t>
            </a:r>
          </a:p>
        </p:txBody>
      </p:sp>
      <p:sp>
        <p:nvSpPr>
          <p:cNvPr id="3" name="Content Placeholder 2">
            <a:extLst>
              <a:ext uri="{FF2B5EF4-FFF2-40B4-BE49-F238E27FC236}">
                <a16:creationId xmlns:a16="http://schemas.microsoft.com/office/drawing/2014/main" id="{8BB738C3-0187-FF3B-00C2-72A7A0B51D83}"/>
              </a:ext>
            </a:extLst>
          </p:cNvPr>
          <p:cNvSpPr>
            <a:spLocks noGrp="1"/>
          </p:cNvSpPr>
          <p:nvPr>
            <p:ph idx="1"/>
          </p:nvPr>
        </p:nvSpPr>
        <p:spPr>
          <a:xfrm>
            <a:off x="646111" y="2209801"/>
            <a:ext cx="8946541" cy="4195481"/>
          </a:xfrm>
        </p:spPr>
        <p:txBody>
          <a:bodyPr/>
          <a:lstStyle/>
          <a:p>
            <a:r>
              <a:rPr lang="sv-SE" dirty="0"/>
              <a:t>Schysta på plan, Bollinnehav, Grunder</a:t>
            </a:r>
          </a:p>
          <a:p>
            <a:endParaRPr lang="sv-SE" dirty="0"/>
          </a:p>
          <a:p>
            <a:r>
              <a:rPr lang="sv-SE" dirty="0"/>
              <a:t>En blå röd tråd genom hela utvecklingen</a:t>
            </a:r>
          </a:p>
          <a:p>
            <a:endParaRPr lang="sv-SE" dirty="0"/>
          </a:p>
          <a:p>
            <a:r>
              <a:rPr lang="sv-SE" dirty="0"/>
              <a:t>Spelarutvecklingsplan </a:t>
            </a:r>
          </a:p>
          <a:p>
            <a:endParaRPr lang="sv-SE" dirty="0"/>
          </a:p>
          <a:p>
            <a:endParaRPr lang="sv-SE" dirty="0">
              <a:solidFill>
                <a:schemeClr val="accent3">
                  <a:lumMod val="60000"/>
                  <a:lumOff val="40000"/>
                </a:schemeClr>
              </a:solidFill>
            </a:endParaRPr>
          </a:p>
          <a:p>
            <a:endParaRPr lang="en-US" dirty="0"/>
          </a:p>
        </p:txBody>
      </p:sp>
      <p:pic>
        <p:nvPicPr>
          <p:cNvPr id="5" name="Picture 4">
            <a:extLst>
              <a:ext uri="{FF2B5EF4-FFF2-40B4-BE49-F238E27FC236}">
                <a16:creationId xmlns:a16="http://schemas.microsoft.com/office/drawing/2014/main" id="{ACB38BE8-1FD2-F73B-8ABD-CF49974455AC}"/>
              </a:ext>
            </a:extLst>
          </p:cNvPr>
          <p:cNvPicPr/>
          <p:nvPr/>
        </p:nvPicPr>
        <p:blipFill>
          <a:blip r:embed="rId4"/>
          <a:stretch/>
        </p:blipFill>
        <p:spPr>
          <a:xfrm>
            <a:off x="10049853" y="4629150"/>
            <a:ext cx="1551597" cy="1945172"/>
          </a:xfrm>
          <a:prstGeom prst="rect">
            <a:avLst/>
          </a:prstGeom>
          <a:ln w="0">
            <a:noFill/>
          </a:ln>
        </p:spPr>
      </p:pic>
      <p:pic>
        <p:nvPicPr>
          <p:cNvPr id="1026" name="Picture 2" descr="Välj rätt innebandyklubba | XXL">
            <a:extLst>
              <a:ext uri="{FF2B5EF4-FFF2-40B4-BE49-F238E27FC236}">
                <a16:creationId xmlns:a16="http://schemas.microsoft.com/office/drawing/2014/main" id="{59AF600C-DBB6-C62E-E216-251CD486D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0197" y="2160493"/>
            <a:ext cx="4335990" cy="214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7449BADB-1F72-115F-D0BE-C3181A620BC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3E08E9-406C-6AD3-D6DB-6A1C7E630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1D9761-8EA2-9943-BCA0-F28F853541D3}"/>
              </a:ext>
            </a:extLst>
          </p:cNvPr>
          <p:cNvSpPr>
            <a:spLocks noGrp="1"/>
          </p:cNvSpPr>
          <p:nvPr>
            <p:ph type="title"/>
          </p:nvPr>
        </p:nvSpPr>
        <p:spPr/>
        <p:txBody>
          <a:bodyPr/>
          <a:lstStyle/>
          <a:p>
            <a:r>
              <a:rPr lang="sv-SE" dirty="0"/>
              <a:t>Förväntningar på sektionen </a:t>
            </a:r>
            <a:endParaRPr lang="sv-SE" noProof="0" dirty="0"/>
          </a:p>
        </p:txBody>
      </p:sp>
      <p:sp>
        <p:nvSpPr>
          <p:cNvPr id="3" name="Content Placeholder 2">
            <a:extLst>
              <a:ext uri="{FF2B5EF4-FFF2-40B4-BE49-F238E27FC236}">
                <a16:creationId xmlns:a16="http://schemas.microsoft.com/office/drawing/2014/main" id="{0158B948-F1EC-9027-B808-4A2A61FDCEDB}"/>
              </a:ext>
            </a:extLst>
          </p:cNvPr>
          <p:cNvSpPr>
            <a:spLocks noGrp="1"/>
          </p:cNvSpPr>
          <p:nvPr>
            <p:ph idx="1"/>
          </p:nvPr>
        </p:nvSpPr>
        <p:spPr>
          <a:xfrm>
            <a:off x="646111" y="1853248"/>
            <a:ext cx="8946541" cy="4195481"/>
          </a:xfrm>
        </p:spPr>
        <p:txBody>
          <a:bodyPr>
            <a:normAutofit/>
          </a:bodyPr>
          <a:lstStyle/>
          <a:p>
            <a:r>
              <a:rPr lang="sv-SE" noProof="0" dirty="0"/>
              <a:t>Era perspektiv är viktiga för att vi ska kunna utveckla sektionsarbetet och stötta er ledare på rätt sätt </a:t>
            </a:r>
            <a:endParaRPr lang="sv-SE" dirty="0"/>
          </a:p>
          <a:p>
            <a:endParaRPr lang="sv-SE" noProof="0" dirty="0"/>
          </a:p>
          <a:p>
            <a:r>
              <a:rPr lang="sv-SE" noProof="0" dirty="0"/>
              <a:t>Vad är era förväntningar på </a:t>
            </a:r>
            <a:r>
              <a:rPr lang="sv-SE" dirty="0"/>
              <a:t>sektionen?</a:t>
            </a:r>
          </a:p>
          <a:p>
            <a:endParaRPr lang="sv-SE" dirty="0"/>
          </a:p>
          <a:p>
            <a:r>
              <a:rPr lang="sv-SE" dirty="0"/>
              <a:t>Vad tycker ni vi ska prioritera?  </a:t>
            </a:r>
          </a:p>
          <a:p>
            <a:endParaRPr lang="sv-SE" dirty="0"/>
          </a:p>
          <a:p>
            <a:r>
              <a:rPr lang="sv-SE" dirty="0"/>
              <a:t>Hur kan vi stödja er och ert arbete för att skapa hög kvalitet på träningar? </a:t>
            </a:r>
          </a:p>
          <a:p>
            <a:endParaRPr lang="sv-SE" dirty="0"/>
          </a:p>
          <a:p>
            <a:pPr marL="0" indent="0">
              <a:buNone/>
            </a:pPr>
            <a:endParaRPr lang="sv-SE" dirty="0"/>
          </a:p>
        </p:txBody>
      </p:sp>
      <p:pic>
        <p:nvPicPr>
          <p:cNvPr id="4" name="Picture 3">
            <a:extLst>
              <a:ext uri="{FF2B5EF4-FFF2-40B4-BE49-F238E27FC236}">
                <a16:creationId xmlns:a16="http://schemas.microsoft.com/office/drawing/2014/main" id="{791F937A-BBB9-B612-E71D-666A725DC14F}"/>
              </a:ext>
            </a:extLst>
          </p:cNvPr>
          <p:cNvPicPr/>
          <p:nvPr/>
        </p:nvPicPr>
        <p:blipFill>
          <a:blip r:embed="rId4"/>
          <a:stretch/>
        </p:blipFill>
        <p:spPr>
          <a:xfrm>
            <a:off x="10049853" y="4629150"/>
            <a:ext cx="1551597" cy="1945172"/>
          </a:xfrm>
          <a:prstGeom prst="rect">
            <a:avLst/>
          </a:prstGeom>
          <a:ln w="0">
            <a:noFill/>
          </a:ln>
        </p:spPr>
      </p:pic>
      <p:sp>
        <p:nvSpPr>
          <p:cNvPr id="6" name="TextBox 5">
            <a:extLst>
              <a:ext uri="{FF2B5EF4-FFF2-40B4-BE49-F238E27FC236}">
                <a16:creationId xmlns:a16="http://schemas.microsoft.com/office/drawing/2014/main" id="{1B7113F1-B398-B679-044E-3E09D7957B67}"/>
              </a:ext>
            </a:extLst>
          </p:cNvPr>
          <p:cNvSpPr txBox="1"/>
          <p:nvPr/>
        </p:nvSpPr>
        <p:spPr>
          <a:xfrm>
            <a:off x="410723" y="5927991"/>
            <a:ext cx="4614203" cy="646331"/>
          </a:xfrm>
          <a:prstGeom prst="rect">
            <a:avLst/>
          </a:prstGeom>
          <a:noFill/>
        </p:spPr>
        <p:txBody>
          <a:bodyPr wrap="square" rtlCol="0">
            <a:spAutoFit/>
          </a:bodyPr>
          <a:lstStyle/>
          <a:p>
            <a:r>
              <a:rPr lang="en-US" i="1" dirty="0"/>
              <a:t>0736565145</a:t>
            </a:r>
          </a:p>
          <a:p>
            <a:r>
              <a:rPr lang="en-US" i="1" dirty="0"/>
              <a:t>erik.ulvang@husbygard.se</a:t>
            </a:r>
          </a:p>
        </p:txBody>
      </p:sp>
    </p:spTree>
    <p:extLst>
      <p:ext uri="{BB962C8B-B14F-4D97-AF65-F5344CB8AC3E}">
        <p14:creationId xmlns:p14="http://schemas.microsoft.com/office/powerpoint/2010/main" val="33237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E780A96A-7AAD-BD80-0AA2-13B5833146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77DED5-6810-00F0-3D8A-A163A9E86D5A}"/>
              </a:ext>
            </a:extLst>
          </p:cNvPr>
          <p:cNvSpPr>
            <a:spLocks noGrp="1"/>
          </p:cNvSpPr>
          <p:nvPr>
            <p:ph type="title"/>
          </p:nvPr>
        </p:nvSpPr>
        <p:spPr/>
        <p:txBody>
          <a:bodyPr/>
          <a:lstStyle/>
          <a:p>
            <a:r>
              <a:rPr lang="sv-SE" noProof="0" dirty="0"/>
              <a:t>Diskussion Material</a:t>
            </a:r>
          </a:p>
        </p:txBody>
      </p:sp>
      <p:sp>
        <p:nvSpPr>
          <p:cNvPr id="2" name="Text Placeholder 1">
            <a:extLst>
              <a:ext uri="{FF2B5EF4-FFF2-40B4-BE49-F238E27FC236}">
                <a16:creationId xmlns:a16="http://schemas.microsoft.com/office/drawing/2014/main" id="{EC85D0B8-9ED5-B8F6-ABA4-71DC469FEC2F}"/>
              </a:ext>
            </a:extLst>
          </p:cNvPr>
          <p:cNvSpPr>
            <a:spLocks noGrp="1"/>
          </p:cNvSpPr>
          <p:nvPr>
            <p:ph type="body" idx="1"/>
          </p:nvPr>
        </p:nvSpPr>
        <p:spPr/>
        <p:txBody>
          <a:bodyPr/>
          <a:lstStyle/>
          <a:p>
            <a:r>
              <a:rPr lang="sv-SE" noProof="0" dirty="0">
                <a:solidFill>
                  <a:schemeClr val="tx1"/>
                </a:solidFill>
              </a:rPr>
              <a:t>Vad krävs för att Materialskåpet ska vara strukturerat? </a:t>
            </a:r>
          </a:p>
          <a:p>
            <a:r>
              <a:rPr lang="sv-SE" dirty="0">
                <a:solidFill>
                  <a:schemeClr val="tx1"/>
                </a:solidFill>
              </a:rPr>
              <a:t>Vad har funkat bra i år och vad behöver förbättras? </a:t>
            </a:r>
            <a:endParaRPr lang="sv-SE" noProof="0" dirty="0">
              <a:solidFill>
                <a:schemeClr val="tx1"/>
              </a:solidFill>
            </a:endParaRPr>
          </a:p>
        </p:txBody>
      </p:sp>
      <p:pic>
        <p:nvPicPr>
          <p:cNvPr id="6" name="Picture 5">
            <a:extLst>
              <a:ext uri="{FF2B5EF4-FFF2-40B4-BE49-F238E27FC236}">
                <a16:creationId xmlns:a16="http://schemas.microsoft.com/office/drawing/2014/main" id="{BD2FE89B-9163-196C-048A-13BEFA5D1E8A}"/>
              </a:ext>
            </a:extLst>
          </p:cNvPr>
          <p:cNvPicPr/>
          <p:nvPr/>
        </p:nvPicPr>
        <p:blipFill>
          <a:blip r:embed="rId3"/>
          <a:stretch/>
        </p:blipFill>
        <p:spPr>
          <a:xfrm>
            <a:off x="4641887" y="692626"/>
            <a:ext cx="1851793" cy="2775988"/>
          </a:xfrm>
          <a:prstGeom prst="rect">
            <a:avLst/>
          </a:prstGeom>
          <a:ln w="0">
            <a:noFill/>
          </a:ln>
        </p:spPr>
      </p:pic>
    </p:spTree>
    <p:extLst>
      <p:ext uri="{BB962C8B-B14F-4D97-AF65-F5344CB8AC3E}">
        <p14:creationId xmlns:p14="http://schemas.microsoft.com/office/powerpoint/2010/main" val="25106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1FFC1C33-C37D-43DB-67C3-19B456CB62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FAE84C-8DE5-8D14-3A0A-EC7F23EC5FAB}"/>
              </a:ext>
            </a:extLst>
          </p:cNvPr>
          <p:cNvSpPr>
            <a:spLocks noGrp="1"/>
          </p:cNvSpPr>
          <p:nvPr>
            <p:ph type="title"/>
          </p:nvPr>
        </p:nvSpPr>
        <p:spPr/>
        <p:txBody>
          <a:bodyPr/>
          <a:lstStyle/>
          <a:p>
            <a:r>
              <a:rPr lang="sv-SE" noProof="0" dirty="0"/>
              <a:t>Diskussion Sociala </a:t>
            </a:r>
            <a:r>
              <a:rPr lang="sv-SE" dirty="0"/>
              <a:t>M</a:t>
            </a:r>
            <a:r>
              <a:rPr lang="sv-SE" noProof="0" dirty="0" err="1"/>
              <a:t>edier</a:t>
            </a:r>
            <a:r>
              <a:rPr lang="sv-SE" noProof="0" dirty="0"/>
              <a:t> </a:t>
            </a:r>
          </a:p>
        </p:txBody>
      </p:sp>
      <p:sp>
        <p:nvSpPr>
          <p:cNvPr id="2" name="Text Placeholder 1">
            <a:extLst>
              <a:ext uri="{FF2B5EF4-FFF2-40B4-BE49-F238E27FC236}">
                <a16:creationId xmlns:a16="http://schemas.microsoft.com/office/drawing/2014/main" id="{6663A8A7-0676-9F84-625F-4911697A7C99}"/>
              </a:ext>
            </a:extLst>
          </p:cNvPr>
          <p:cNvSpPr>
            <a:spLocks noGrp="1"/>
          </p:cNvSpPr>
          <p:nvPr>
            <p:ph type="body" idx="1"/>
          </p:nvPr>
        </p:nvSpPr>
        <p:spPr/>
        <p:txBody>
          <a:bodyPr/>
          <a:lstStyle/>
          <a:p>
            <a:r>
              <a:rPr lang="sv-SE" noProof="0" dirty="0">
                <a:solidFill>
                  <a:schemeClr val="tx1"/>
                </a:solidFill>
              </a:rPr>
              <a:t>Hur gör vi idag för att synas?</a:t>
            </a:r>
          </a:p>
          <a:p>
            <a:r>
              <a:rPr lang="sv-SE" noProof="0" dirty="0">
                <a:solidFill>
                  <a:schemeClr val="tx1"/>
                </a:solidFill>
              </a:rPr>
              <a:t>Hur syns vi mer? (Sociala medier för innebandyn/ Seniorlag)   </a:t>
            </a:r>
          </a:p>
          <a:p>
            <a:endParaRPr lang="sv-SE" noProof="0" dirty="0">
              <a:solidFill>
                <a:schemeClr val="tx1"/>
              </a:solidFill>
            </a:endParaRPr>
          </a:p>
        </p:txBody>
      </p:sp>
      <p:pic>
        <p:nvPicPr>
          <p:cNvPr id="6" name="Picture 5">
            <a:extLst>
              <a:ext uri="{FF2B5EF4-FFF2-40B4-BE49-F238E27FC236}">
                <a16:creationId xmlns:a16="http://schemas.microsoft.com/office/drawing/2014/main" id="{03B19CA3-5BEF-0A10-8ECB-67B277DF614F}"/>
              </a:ext>
            </a:extLst>
          </p:cNvPr>
          <p:cNvPicPr/>
          <p:nvPr/>
        </p:nvPicPr>
        <p:blipFill>
          <a:blip r:embed="rId3"/>
          <a:stretch/>
        </p:blipFill>
        <p:spPr>
          <a:xfrm>
            <a:off x="4641887" y="692626"/>
            <a:ext cx="1851793" cy="2775988"/>
          </a:xfrm>
          <a:prstGeom prst="rect">
            <a:avLst/>
          </a:prstGeom>
          <a:ln w="0">
            <a:noFill/>
          </a:ln>
        </p:spPr>
      </p:pic>
    </p:spTree>
    <p:extLst>
      <p:ext uri="{BB962C8B-B14F-4D97-AF65-F5344CB8AC3E}">
        <p14:creationId xmlns:p14="http://schemas.microsoft.com/office/powerpoint/2010/main" val="187265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B8AB4C3B-CEB7-4361-CA02-168F5AF541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0EBC3D-6CDF-BF7E-EC14-BF1368821241}"/>
              </a:ext>
            </a:extLst>
          </p:cNvPr>
          <p:cNvSpPr>
            <a:spLocks noGrp="1"/>
          </p:cNvSpPr>
          <p:nvPr>
            <p:ph type="title"/>
          </p:nvPr>
        </p:nvSpPr>
        <p:spPr/>
        <p:txBody>
          <a:bodyPr/>
          <a:lstStyle/>
          <a:p>
            <a:r>
              <a:rPr lang="sv-SE" noProof="0" dirty="0"/>
              <a:t>Diskussion</a:t>
            </a:r>
            <a:r>
              <a:rPr lang="sv-SE" dirty="0"/>
              <a:t> Övrigt </a:t>
            </a:r>
            <a:endParaRPr lang="sv-SE" noProof="0" dirty="0"/>
          </a:p>
        </p:txBody>
      </p:sp>
      <p:sp>
        <p:nvSpPr>
          <p:cNvPr id="2" name="Text Placeholder 1">
            <a:extLst>
              <a:ext uri="{FF2B5EF4-FFF2-40B4-BE49-F238E27FC236}">
                <a16:creationId xmlns:a16="http://schemas.microsoft.com/office/drawing/2014/main" id="{5E20DC05-2369-74E5-966E-1A8528B59CCC}"/>
              </a:ext>
            </a:extLst>
          </p:cNvPr>
          <p:cNvSpPr>
            <a:spLocks noGrp="1"/>
          </p:cNvSpPr>
          <p:nvPr>
            <p:ph type="body" idx="1"/>
          </p:nvPr>
        </p:nvSpPr>
        <p:spPr/>
        <p:txBody>
          <a:bodyPr/>
          <a:lstStyle/>
          <a:p>
            <a:endParaRPr lang="en-US" dirty="0">
              <a:solidFill>
                <a:schemeClr val="tx1"/>
              </a:solidFill>
            </a:endParaRPr>
          </a:p>
        </p:txBody>
      </p:sp>
      <p:pic>
        <p:nvPicPr>
          <p:cNvPr id="6" name="Picture 5">
            <a:extLst>
              <a:ext uri="{FF2B5EF4-FFF2-40B4-BE49-F238E27FC236}">
                <a16:creationId xmlns:a16="http://schemas.microsoft.com/office/drawing/2014/main" id="{727FE9B6-4295-2AE7-9868-AE2DC511F7BB}"/>
              </a:ext>
            </a:extLst>
          </p:cNvPr>
          <p:cNvPicPr/>
          <p:nvPr/>
        </p:nvPicPr>
        <p:blipFill>
          <a:blip r:embed="rId3"/>
          <a:stretch/>
        </p:blipFill>
        <p:spPr>
          <a:xfrm>
            <a:off x="4641887" y="692626"/>
            <a:ext cx="1851793" cy="2775988"/>
          </a:xfrm>
          <a:prstGeom prst="rect">
            <a:avLst/>
          </a:prstGeom>
          <a:ln w="0">
            <a:noFill/>
          </a:ln>
        </p:spPr>
      </p:pic>
    </p:spTree>
    <p:extLst>
      <p:ext uri="{BB962C8B-B14F-4D97-AF65-F5344CB8AC3E}">
        <p14:creationId xmlns:p14="http://schemas.microsoft.com/office/powerpoint/2010/main" val="419532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9D2C974A-11F2-0C31-7CB2-571BAE4DE5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66F831-CD97-FD5D-89EB-05D074698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5D20FB-5439-6812-483C-899D6BB0F2C1}"/>
              </a:ext>
            </a:extLst>
          </p:cNvPr>
          <p:cNvSpPr>
            <a:spLocks noGrp="1"/>
          </p:cNvSpPr>
          <p:nvPr>
            <p:ph type="title"/>
          </p:nvPr>
        </p:nvSpPr>
        <p:spPr/>
        <p:txBody>
          <a:bodyPr/>
          <a:lstStyle/>
          <a:p>
            <a:r>
              <a:rPr lang="sv-SE" noProof="0" dirty="0"/>
              <a:t>Anmälan av lag I maj </a:t>
            </a:r>
          </a:p>
        </p:txBody>
      </p:sp>
      <p:sp>
        <p:nvSpPr>
          <p:cNvPr id="3" name="Content Placeholder 2">
            <a:extLst>
              <a:ext uri="{FF2B5EF4-FFF2-40B4-BE49-F238E27FC236}">
                <a16:creationId xmlns:a16="http://schemas.microsoft.com/office/drawing/2014/main" id="{DD48161A-B3DA-1A75-BFB9-905EB0665C7B}"/>
              </a:ext>
            </a:extLst>
          </p:cNvPr>
          <p:cNvSpPr>
            <a:spLocks noGrp="1"/>
          </p:cNvSpPr>
          <p:nvPr>
            <p:ph idx="1"/>
          </p:nvPr>
        </p:nvSpPr>
        <p:spPr>
          <a:xfrm>
            <a:off x="646111" y="1853248"/>
            <a:ext cx="8946541" cy="4195481"/>
          </a:xfrm>
        </p:spPr>
        <p:txBody>
          <a:bodyPr/>
          <a:lstStyle/>
          <a:p>
            <a:r>
              <a:rPr lang="sv-SE" noProof="0" dirty="0"/>
              <a:t>Vilka lag vet vi redan </a:t>
            </a:r>
          </a:p>
          <a:p>
            <a:endParaRPr lang="sv-SE" noProof="0" dirty="0"/>
          </a:p>
          <a:p>
            <a:r>
              <a:rPr lang="sv-SE" noProof="0" dirty="0"/>
              <a:t>Vilka lag/ åldrar slås ihop </a:t>
            </a:r>
          </a:p>
          <a:p>
            <a:endParaRPr lang="sv-SE" noProof="0" dirty="0"/>
          </a:p>
          <a:p>
            <a:r>
              <a:rPr lang="sv-SE" noProof="0" dirty="0"/>
              <a:t>Kommunikationen mellan er extremt viktigt </a:t>
            </a:r>
          </a:p>
        </p:txBody>
      </p:sp>
      <p:pic>
        <p:nvPicPr>
          <p:cNvPr id="4" name="Picture 3">
            <a:extLst>
              <a:ext uri="{FF2B5EF4-FFF2-40B4-BE49-F238E27FC236}">
                <a16:creationId xmlns:a16="http://schemas.microsoft.com/office/drawing/2014/main" id="{BEB700A5-1EEF-75BB-3A05-F09A0CE30173}"/>
              </a:ext>
            </a:extLst>
          </p:cNvPr>
          <p:cNvPicPr/>
          <p:nvPr/>
        </p:nvPicPr>
        <p:blipFill>
          <a:blip r:embed="rId4"/>
          <a:stretch/>
        </p:blipFill>
        <p:spPr>
          <a:xfrm>
            <a:off x="10049853" y="4629150"/>
            <a:ext cx="1551597" cy="1945172"/>
          </a:xfrm>
          <a:prstGeom prst="rect">
            <a:avLst/>
          </a:prstGeom>
          <a:ln w="0">
            <a:noFill/>
          </a:ln>
        </p:spPr>
      </p:pic>
    </p:spTree>
    <p:extLst>
      <p:ext uri="{BB962C8B-B14F-4D97-AF65-F5344CB8AC3E}">
        <p14:creationId xmlns:p14="http://schemas.microsoft.com/office/powerpoint/2010/main" val="418445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68C5EE4D-91F8-670E-8EFD-694415454B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2F06734-8C99-946E-6C54-FBFB3E4E2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BA0131-E783-485E-9078-DE820150F048}"/>
              </a:ext>
            </a:extLst>
          </p:cNvPr>
          <p:cNvSpPr>
            <a:spLocks noGrp="1"/>
          </p:cNvSpPr>
          <p:nvPr>
            <p:ph type="title"/>
          </p:nvPr>
        </p:nvSpPr>
        <p:spPr>
          <a:xfrm>
            <a:off x="646111" y="452718"/>
            <a:ext cx="9404723" cy="883713"/>
          </a:xfrm>
        </p:spPr>
        <p:txBody>
          <a:bodyPr/>
          <a:lstStyle/>
          <a:p>
            <a:r>
              <a:rPr lang="sv-SE" noProof="0" dirty="0"/>
              <a:t>Avslut </a:t>
            </a:r>
          </a:p>
        </p:txBody>
      </p:sp>
      <p:sp>
        <p:nvSpPr>
          <p:cNvPr id="3" name="Content Placeholder 2">
            <a:extLst>
              <a:ext uri="{FF2B5EF4-FFF2-40B4-BE49-F238E27FC236}">
                <a16:creationId xmlns:a16="http://schemas.microsoft.com/office/drawing/2014/main" id="{33F48472-2C1D-DD16-38FE-D9A2DC7376B0}"/>
              </a:ext>
            </a:extLst>
          </p:cNvPr>
          <p:cNvSpPr>
            <a:spLocks noGrp="1"/>
          </p:cNvSpPr>
          <p:nvPr>
            <p:ph idx="1"/>
          </p:nvPr>
        </p:nvSpPr>
        <p:spPr>
          <a:xfrm>
            <a:off x="646111" y="1336431"/>
            <a:ext cx="8946541" cy="4195481"/>
          </a:xfrm>
        </p:spPr>
        <p:txBody>
          <a:bodyPr>
            <a:normAutofit/>
          </a:bodyPr>
          <a:lstStyle/>
          <a:p>
            <a:r>
              <a:rPr lang="sv-SE" noProof="0" dirty="0"/>
              <a:t>Förlag: Möte i höst </a:t>
            </a:r>
          </a:p>
          <a:p>
            <a:pPr lvl="1">
              <a:buFont typeface="Wingdings" panose="05000000000000000000" pitchFamily="2" charset="2"/>
              <a:buChar char="q"/>
            </a:pPr>
            <a:r>
              <a:rPr lang="sv-SE" dirty="0"/>
              <a:t>Vilken vecka	</a:t>
            </a:r>
            <a:endParaRPr lang="sv-SE" noProof="0" dirty="0"/>
          </a:p>
          <a:p>
            <a:r>
              <a:rPr lang="sv-SE" noProof="0" dirty="0"/>
              <a:t>Info halltider </a:t>
            </a:r>
          </a:p>
          <a:p>
            <a:pPr lvl="1">
              <a:buFont typeface="Wingdings" panose="05000000000000000000" pitchFamily="2" charset="2"/>
              <a:buChar char="q"/>
            </a:pPr>
            <a:r>
              <a:rPr lang="sv-SE" dirty="0"/>
              <a:t>Fokus kommer ligga mer på hur stor antal spelare du har </a:t>
            </a:r>
          </a:p>
          <a:p>
            <a:pPr lvl="1">
              <a:buFont typeface="Wingdings" panose="05000000000000000000" pitchFamily="2" charset="2"/>
              <a:buChar char="q"/>
            </a:pPr>
            <a:r>
              <a:rPr lang="sv-SE" noProof="0" dirty="0"/>
              <a:t>Vilka kan träna 16–17-tiden</a:t>
            </a:r>
            <a:r>
              <a:rPr lang="sv-SE" dirty="0"/>
              <a:t>? </a:t>
            </a:r>
          </a:p>
          <a:p>
            <a:pPr lvl="1">
              <a:buFont typeface="Wingdings" panose="05000000000000000000" pitchFamily="2" charset="2"/>
              <a:buChar char="q"/>
            </a:pPr>
            <a:r>
              <a:rPr lang="sv-SE" noProof="0" dirty="0"/>
              <a:t>Vi kan söka tider till Noliahallen</a:t>
            </a:r>
            <a:r>
              <a:rPr lang="sv-SE" dirty="0"/>
              <a:t>. Vilka lag är aktuella? </a:t>
            </a:r>
          </a:p>
          <a:p>
            <a:pPr marL="457200" lvl="1" indent="0">
              <a:buNone/>
            </a:pPr>
            <a:endParaRPr lang="sv-SE" dirty="0"/>
          </a:p>
          <a:p>
            <a:r>
              <a:rPr lang="sv-SE"/>
              <a:t>Press play </a:t>
            </a:r>
          </a:p>
          <a:p>
            <a:endParaRPr lang="sv-SE" noProof="0" dirty="0"/>
          </a:p>
          <a:p>
            <a:r>
              <a:rPr lang="sv-SE" noProof="0" dirty="0"/>
              <a:t>Övriga frågor? </a:t>
            </a:r>
          </a:p>
          <a:p>
            <a:endParaRPr lang="sv-SE" noProof="0" dirty="0"/>
          </a:p>
          <a:p>
            <a:endParaRPr lang="sv-SE" noProof="0" dirty="0"/>
          </a:p>
        </p:txBody>
      </p:sp>
      <p:pic>
        <p:nvPicPr>
          <p:cNvPr id="4" name="Picture 3">
            <a:extLst>
              <a:ext uri="{FF2B5EF4-FFF2-40B4-BE49-F238E27FC236}">
                <a16:creationId xmlns:a16="http://schemas.microsoft.com/office/drawing/2014/main" id="{A16C62C7-1DF2-B435-B813-B39D9BE0AFC8}"/>
              </a:ext>
            </a:extLst>
          </p:cNvPr>
          <p:cNvPicPr/>
          <p:nvPr/>
        </p:nvPicPr>
        <p:blipFill>
          <a:blip r:embed="rId4"/>
          <a:stretch/>
        </p:blipFill>
        <p:spPr>
          <a:xfrm>
            <a:off x="10049853" y="4629150"/>
            <a:ext cx="1551597" cy="1945172"/>
          </a:xfrm>
          <a:prstGeom prst="rect">
            <a:avLst/>
          </a:prstGeom>
          <a:ln w="0">
            <a:noFill/>
          </a:ln>
        </p:spPr>
      </p:pic>
      <p:sp>
        <p:nvSpPr>
          <p:cNvPr id="7" name="TextBox 6">
            <a:extLst>
              <a:ext uri="{FF2B5EF4-FFF2-40B4-BE49-F238E27FC236}">
                <a16:creationId xmlns:a16="http://schemas.microsoft.com/office/drawing/2014/main" id="{BD736EB1-A9A5-17D2-856F-295A75FA5EC5}"/>
              </a:ext>
            </a:extLst>
          </p:cNvPr>
          <p:cNvSpPr txBox="1"/>
          <p:nvPr/>
        </p:nvSpPr>
        <p:spPr>
          <a:xfrm>
            <a:off x="187929" y="5970194"/>
            <a:ext cx="4614203" cy="646331"/>
          </a:xfrm>
          <a:prstGeom prst="rect">
            <a:avLst/>
          </a:prstGeom>
          <a:noFill/>
        </p:spPr>
        <p:txBody>
          <a:bodyPr wrap="square" rtlCol="0">
            <a:spAutoFit/>
          </a:bodyPr>
          <a:lstStyle/>
          <a:p>
            <a:r>
              <a:rPr lang="en-US" i="1" dirty="0"/>
              <a:t>0736565145</a:t>
            </a:r>
          </a:p>
          <a:p>
            <a:r>
              <a:rPr lang="en-US" i="1" dirty="0"/>
              <a:t>erik.ulvang@husbygard.se</a:t>
            </a:r>
          </a:p>
        </p:txBody>
      </p:sp>
    </p:spTree>
    <p:extLst>
      <p:ext uri="{BB962C8B-B14F-4D97-AF65-F5344CB8AC3E}">
        <p14:creationId xmlns:p14="http://schemas.microsoft.com/office/powerpoint/2010/main" val="2163260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DA07293-0B31-4388-514F-0D3315D1A3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2EFC6-59F0-10E5-3536-DC97E991192A}"/>
              </a:ext>
            </a:extLst>
          </p:cNvPr>
          <p:cNvSpPr>
            <a:spLocks noGrp="1"/>
          </p:cNvSpPr>
          <p:nvPr>
            <p:ph type="title"/>
          </p:nvPr>
        </p:nvSpPr>
        <p:spPr>
          <a:xfrm>
            <a:off x="646111" y="452718"/>
            <a:ext cx="9404723" cy="979906"/>
          </a:xfrm>
        </p:spPr>
        <p:txBody>
          <a:bodyPr/>
          <a:lstStyle/>
          <a:p>
            <a:r>
              <a:rPr lang="sv-SE" noProof="0" dirty="0"/>
              <a:t>Anfallsspel vs Försvarsspel</a:t>
            </a:r>
          </a:p>
        </p:txBody>
      </p:sp>
      <p:sp>
        <p:nvSpPr>
          <p:cNvPr id="3" name="Content Placeholder 2">
            <a:extLst>
              <a:ext uri="{FF2B5EF4-FFF2-40B4-BE49-F238E27FC236}">
                <a16:creationId xmlns:a16="http://schemas.microsoft.com/office/drawing/2014/main" id="{7D315076-39DC-8B14-2982-ACC0632DA6FF}"/>
              </a:ext>
            </a:extLst>
          </p:cNvPr>
          <p:cNvSpPr>
            <a:spLocks noGrp="1"/>
          </p:cNvSpPr>
          <p:nvPr>
            <p:ph sz="half" idx="1"/>
          </p:nvPr>
        </p:nvSpPr>
        <p:spPr>
          <a:xfrm>
            <a:off x="646111" y="1432624"/>
            <a:ext cx="4328224" cy="3572129"/>
          </a:xfrm>
        </p:spPr>
        <p:txBody>
          <a:bodyPr/>
          <a:lstStyle/>
          <a:p>
            <a:r>
              <a:rPr lang="sv-SE" noProof="0" dirty="0"/>
              <a:t>Skapa chanser </a:t>
            </a:r>
          </a:p>
          <a:p>
            <a:endParaRPr lang="sv-SE" dirty="0"/>
          </a:p>
          <a:p>
            <a:r>
              <a:rPr lang="sv-SE" dirty="0"/>
              <a:t>Bollinnehav </a:t>
            </a:r>
            <a:r>
              <a:rPr lang="sv-SE" noProof="0" dirty="0"/>
              <a:t> </a:t>
            </a:r>
          </a:p>
          <a:p>
            <a:endParaRPr lang="sv-SE" dirty="0"/>
          </a:p>
          <a:p>
            <a:r>
              <a:rPr lang="sv-SE" noProof="0" dirty="0"/>
              <a:t>Rörelse framåt (öppna ytor) </a:t>
            </a:r>
          </a:p>
          <a:p>
            <a:endParaRPr lang="sv-SE" dirty="0"/>
          </a:p>
          <a:p>
            <a:r>
              <a:rPr lang="sv-SE" noProof="0" dirty="0"/>
              <a:t>Samarbete för avslut </a:t>
            </a:r>
          </a:p>
        </p:txBody>
      </p:sp>
      <p:sp>
        <p:nvSpPr>
          <p:cNvPr id="4" name="Content Placeholder 3">
            <a:extLst>
              <a:ext uri="{FF2B5EF4-FFF2-40B4-BE49-F238E27FC236}">
                <a16:creationId xmlns:a16="http://schemas.microsoft.com/office/drawing/2014/main" id="{6D1CA2BC-9002-45AB-446A-218813934247}"/>
              </a:ext>
            </a:extLst>
          </p:cNvPr>
          <p:cNvSpPr>
            <a:spLocks noGrp="1"/>
          </p:cNvSpPr>
          <p:nvPr>
            <p:ph sz="half" idx="2"/>
          </p:nvPr>
        </p:nvSpPr>
        <p:spPr>
          <a:xfrm>
            <a:off x="4150158" y="1454825"/>
            <a:ext cx="4396341" cy="4200245"/>
          </a:xfrm>
        </p:spPr>
        <p:txBody>
          <a:bodyPr/>
          <a:lstStyle/>
          <a:p>
            <a:r>
              <a:rPr lang="sv-SE" noProof="0" dirty="0"/>
              <a:t>Stoppa chanser</a:t>
            </a:r>
          </a:p>
          <a:p>
            <a:endParaRPr lang="sv-SE" noProof="0" dirty="0"/>
          </a:p>
          <a:p>
            <a:r>
              <a:rPr lang="sv-SE" noProof="0" dirty="0"/>
              <a:t>Vinna Bollen </a:t>
            </a:r>
          </a:p>
          <a:p>
            <a:endParaRPr lang="sv-SE" noProof="0" dirty="0"/>
          </a:p>
          <a:p>
            <a:r>
              <a:rPr lang="sv-SE" noProof="0" dirty="0"/>
              <a:t>Skydda eget mål </a:t>
            </a:r>
          </a:p>
          <a:p>
            <a:endParaRPr lang="sv-SE" noProof="0" dirty="0"/>
          </a:p>
          <a:p>
            <a:r>
              <a:rPr lang="sv-SE" noProof="0" dirty="0"/>
              <a:t>Samarbete </a:t>
            </a:r>
          </a:p>
        </p:txBody>
      </p:sp>
      <p:sp>
        <p:nvSpPr>
          <p:cNvPr id="5" name="TextBox 4">
            <a:extLst>
              <a:ext uri="{FF2B5EF4-FFF2-40B4-BE49-F238E27FC236}">
                <a16:creationId xmlns:a16="http://schemas.microsoft.com/office/drawing/2014/main" id="{90372B8B-DA0D-D773-1D61-72E926E61872}"/>
              </a:ext>
            </a:extLst>
          </p:cNvPr>
          <p:cNvSpPr txBox="1"/>
          <p:nvPr/>
        </p:nvSpPr>
        <p:spPr>
          <a:xfrm>
            <a:off x="6871996" y="1460543"/>
            <a:ext cx="4465384" cy="3416320"/>
          </a:xfrm>
          <a:prstGeom prst="rect">
            <a:avLst/>
          </a:prstGeom>
          <a:noFill/>
        </p:spPr>
        <p:txBody>
          <a:bodyPr wrap="square" rtlCol="0">
            <a:spAutoFit/>
          </a:bodyPr>
          <a:lstStyle/>
          <a:p>
            <a:pPr marL="342900" indent="-342900">
              <a:buClr>
                <a:schemeClr val="bg2">
                  <a:lumMod val="60000"/>
                  <a:lumOff val="40000"/>
                </a:schemeClr>
              </a:buClr>
              <a:buFont typeface="Century Gothic" panose="020B0502020202020204" pitchFamily="34" charset="0"/>
              <a:buChar char="►"/>
            </a:pPr>
            <a:r>
              <a:rPr lang="sv-SE" dirty="0"/>
              <a:t>Till en början något en spelare aktivt behöver tänka på innan det sker automatiskt </a:t>
            </a:r>
          </a:p>
          <a:p>
            <a:pPr marL="342900" indent="-342900">
              <a:buClr>
                <a:schemeClr val="bg2">
                  <a:lumMod val="60000"/>
                  <a:lumOff val="40000"/>
                </a:schemeClr>
              </a:buClr>
              <a:buFont typeface="Century Gothic" panose="020B0502020202020204" pitchFamily="34" charset="0"/>
              <a:buChar char="►"/>
            </a:pPr>
            <a:endParaRPr lang="sv-SE" dirty="0"/>
          </a:p>
          <a:p>
            <a:pPr marL="342900" indent="-342900">
              <a:buClr>
                <a:schemeClr val="bg2">
                  <a:lumMod val="60000"/>
                  <a:lumOff val="40000"/>
                </a:schemeClr>
              </a:buClr>
              <a:buFont typeface="Century Gothic" panose="020B0502020202020204" pitchFamily="34" charset="0"/>
              <a:buChar char="►"/>
            </a:pPr>
            <a:r>
              <a:rPr lang="sv-SE" dirty="0"/>
              <a:t>Dela på dem, två olika tankesätt </a:t>
            </a:r>
          </a:p>
          <a:p>
            <a:pPr marL="342900" indent="-342900">
              <a:buClr>
                <a:schemeClr val="bg2">
                  <a:lumMod val="60000"/>
                  <a:lumOff val="40000"/>
                </a:schemeClr>
              </a:buClr>
              <a:buFont typeface="Century Gothic" panose="020B0502020202020204" pitchFamily="34" charset="0"/>
              <a:buChar char="►"/>
            </a:pPr>
            <a:endParaRPr lang="sv-SE" dirty="0"/>
          </a:p>
          <a:p>
            <a:pPr marL="342900" indent="-342900">
              <a:buClr>
                <a:schemeClr val="bg2">
                  <a:lumMod val="60000"/>
                  <a:lumOff val="40000"/>
                </a:schemeClr>
              </a:buClr>
              <a:buFont typeface="Century Gothic" panose="020B0502020202020204" pitchFamily="34" charset="0"/>
              <a:buChar char="►"/>
            </a:pPr>
            <a:r>
              <a:rPr lang="sv-SE" dirty="0"/>
              <a:t>Förenkla spelet </a:t>
            </a:r>
          </a:p>
          <a:p>
            <a:pPr marL="342900" indent="-342900">
              <a:buClr>
                <a:schemeClr val="bg2">
                  <a:lumMod val="60000"/>
                  <a:lumOff val="40000"/>
                </a:schemeClr>
              </a:buClr>
              <a:buFont typeface="Century Gothic" panose="020B0502020202020204" pitchFamily="34" charset="0"/>
              <a:buChar char="►"/>
            </a:pPr>
            <a:endParaRPr lang="sv-SE" dirty="0"/>
          </a:p>
          <a:p>
            <a:pPr marL="342900" indent="-342900">
              <a:buClr>
                <a:schemeClr val="bg2">
                  <a:lumMod val="60000"/>
                  <a:lumOff val="40000"/>
                </a:schemeClr>
              </a:buClr>
              <a:buFont typeface="Century Gothic" panose="020B0502020202020204" pitchFamily="34" charset="0"/>
              <a:buChar char="►"/>
            </a:pPr>
            <a:r>
              <a:rPr lang="sv-SE" noProof="0" dirty="0"/>
              <a:t>Jag själv saknade detta som liten inom föreningen och fick lära mycket mig senare </a:t>
            </a:r>
          </a:p>
          <a:p>
            <a:pPr marL="342900" indent="-342900">
              <a:buClr>
                <a:schemeClr val="bg2">
                  <a:lumMod val="60000"/>
                  <a:lumOff val="40000"/>
                </a:schemeClr>
              </a:buClr>
              <a:buFont typeface="Century Gothic" panose="020B0502020202020204" pitchFamily="34" charset="0"/>
              <a:buChar char="►"/>
            </a:pPr>
            <a:endParaRPr lang="sv-SE" dirty="0"/>
          </a:p>
        </p:txBody>
      </p:sp>
      <p:pic>
        <p:nvPicPr>
          <p:cNvPr id="6" name="Picture 5">
            <a:extLst>
              <a:ext uri="{FF2B5EF4-FFF2-40B4-BE49-F238E27FC236}">
                <a16:creationId xmlns:a16="http://schemas.microsoft.com/office/drawing/2014/main" id="{379774E0-BFFF-323A-F442-B8571518DF13}"/>
              </a:ext>
            </a:extLst>
          </p:cNvPr>
          <p:cNvPicPr/>
          <p:nvPr/>
        </p:nvPicPr>
        <p:blipFill>
          <a:blip r:embed="rId3"/>
          <a:stretch/>
        </p:blipFill>
        <p:spPr>
          <a:xfrm>
            <a:off x="10049853" y="4629150"/>
            <a:ext cx="1551597" cy="1945172"/>
          </a:xfrm>
          <a:prstGeom prst="rect">
            <a:avLst/>
          </a:prstGeom>
          <a:ln w="0">
            <a:noFill/>
          </a:ln>
        </p:spPr>
      </p:pic>
    </p:spTree>
    <p:extLst>
      <p:ext uri="{BB962C8B-B14F-4D97-AF65-F5344CB8AC3E}">
        <p14:creationId xmlns:p14="http://schemas.microsoft.com/office/powerpoint/2010/main" val="33744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 presetClass="exit"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5841BE3B-2A34-E5A9-034E-19373D105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AA18D-CCD7-D832-50BC-8B52F6C85E56}"/>
              </a:ext>
            </a:extLst>
          </p:cNvPr>
          <p:cNvSpPr>
            <a:spLocks noGrp="1"/>
          </p:cNvSpPr>
          <p:nvPr>
            <p:ph type="title"/>
          </p:nvPr>
        </p:nvSpPr>
        <p:spPr>
          <a:xfrm>
            <a:off x="5411931" y="452718"/>
            <a:ext cx="4638903" cy="1400530"/>
          </a:xfrm>
        </p:spPr>
        <p:txBody>
          <a:bodyPr>
            <a:normAutofit/>
          </a:bodyPr>
          <a:lstStyle/>
          <a:p>
            <a:r>
              <a:rPr lang="en-US" dirty="0"/>
              <a:t>Extra slides </a:t>
            </a:r>
          </a:p>
        </p:txBody>
      </p:sp>
      <p:sp>
        <p:nvSpPr>
          <p:cNvPr id="3" name="Content Placeholder 2">
            <a:extLst>
              <a:ext uri="{FF2B5EF4-FFF2-40B4-BE49-F238E27FC236}">
                <a16:creationId xmlns:a16="http://schemas.microsoft.com/office/drawing/2014/main" id="{AA9F7D14-A557-47A5-AC73-7854E7B9FB90}"/>
              </a:ext>
            </a:extLst>
          </p:cNvPr>
          <p:cNvSpPr>
            <a:spLocks noGrp="1"/>
          </p:cNvSpPr>
          <p:nvPr>
            <p:ph idx="1"/>
          </p:nvPr>
        </p:nvSpPr>
        <p:spPr>
          <a:xfrm>
            <a:off x="5410950" y="2052918"/>
            <a:ext cx="4638903" cy="4195481"/>
          </a:xfrm>
        </p:spPr>
        <p:txBody>
          <a:bodyPr>
            <a:normAutofit/>
          </a:bodyPr>
          <a:lstStyle/>
          <a:p>
            <a:r>
              <a:rPr lang="sv-SE" dirty="0"/>
              <a:t>4 </a:t>
            </a:r>
            <a:r>
              <a:rPr lang="sv-SE" dirty="0" err="1"/>
              <a:t>slides</a:t>
            </a:r>
            <a:r>
              <a:rPr lang="sv-SE" dirty="0"/>
              <a:t> från min utbildning som assisterande golftränare </a:t>
            </a:r>
          </a:p>
          <a:p>
            <a:r>
              <a:rPr lang="sv-SE" dirty="0"/>
              <a:t> Så många som möjligt vilja fortsätta idrotta så länge som möjligt i en så bra verksamhet som möjligt</a:t>
            </a:r>
          </a:p>
          <a:p>
            <a:endParaRPr lang="sv-SE" dirty="0"/>
          </a:p>
          <a:p>
            <a:endParaRPr lang="sv-SE" dirty="0"/>
          </a:p>
          <a:p>
            <a:endParaRPr lang="en-US" dirty="0"/>
          </a:p>
        </p:txBody>
      </p:sp>
      <p:pic>
        <p:nvPicPr>
          <p:cNvPr id="5" name="Picture 4" descr="Golf ball near hole">
            <a:extLst>
              <a:ext uri="{FF2B5EF4-FFF2-40B4-BE49-F238E27FC236}">
                <a16:creationId xmlns:a16="http://schemas.microsoft.com/office/drawing/2014/main" id="{2D0FF2CF-882C-D419-1E21-46F61AA4B03D}"/>
              </a:ext>
            </a:extLst>
          </p:cNvPr>
          <p:cNvPicPr>
            <a:picLocks noChangeAspect="1"/>
          </p:cNvPicPr>
          <p:nvPr/>
        </p:nvPicPr>
        <p:blipFill>
          <a:blip r:embed="rId3"/>
          <a:srcRect l="38947" r="12648" b="-1"/>
          <a:stretch>
            <a:fillRect/>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pic>
        <p:nvPicPr>
          <p:cNvPr id="4" name="Picture 2" descr="Pressmeddelanden | Svenska Golfförbundet">
            <a:extLst>
              <a:ext uri="{FF2B5EF4-FFF2-40B4-BE49-F238E27FC236}">
                <a16:creationId xmlns:a16="http://schemas.microsoft.com/office/drawing/2014/main" id="{50EBAFC5-F4BF-09BC-C274-B9E3F33E1ECF}"/>
              </a:ext>
            </a:extLst>
          </p:cNvPr>
          <p:cNvPicPr>
            <a:picLocks noChangeAspect="1" noChangeArrowheads="1"/>
          </p:cNvPicPr>
          <p:nvPr/>
        </p:nvPicPr>
        <p:blipFill>
          <a:blip r:embed="rId4"/>
          <a:srcRect/>
          <a:stretch/>
        </p:blipFill>
        <p:spPr bwMode="auto">
          <a:xfrm>
            <a:off x="4768126" y="5010150"/>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4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F5BDAEA-70E4-8B48-CF85-FB75B71C1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6AE6A-C8BD-2DE1-09D9-EA17A32F9021}"/>
              </a:ext>
            </a:extLst>
          </p:cNvPr>
          <p:cNvSpPr>
            <a:spLocks noGrp="1"/>
          </p:cNvSpPr>
          <p:nvPr>
            <p:ph type="title"/>
          </p:nvPr>
        </p:nvSpPr>
        <p:spPr>
          <a:xfrm>
            <a:off x="806195" y="804672"/>
            <a:ext cx="3521359" cy="5248656"/>
          </a:xfrm>
        </p:spPr>
        <p:txBody>
          <a:bodyPr anchor="ctr">
            <a:normAutofit/>
          </a:bodyPr>
          <a:lstStyle/>
          <a:p>
            <a:pPr algn="ctr"/>
            <a:r>
              <a:rPr lang="en-US" dirty="0"/>
              <a:t>Hur </a:t>
            </a:r>
            <a:r>
              <a:rPr lang="en-US" dirty="0" err="1"/>
              <a:t>utvecklas</a:t>
            </a:r>
            <a:r>
              <a:rPr lang="en-US" dirty="0"/>
              <a:t> </a:t>
            </a:r>
            <a:r>
              <a:rPr lang="en-US" dirty="0" err="1"/>
              <a:t>ungdomar</a:t>
            </a:r>
            <a:endParaRPr lang="en-US" dirty="0"/>
          </a:p>
        </p:txBody>
      </p:sp>
      <p:sp>
        <p:nvSpPr>
          <p:cNvPr id="3" name="Content Placeholder 2">
            <a:extLst>
              <a:ext uri="{FF2B5EF4-FFF2-40B4-BE49-F238E27FC236}">
                <a16:creationId xmlns:a16="http://schemas.microsoft.com/office/drawing/2014/main" id="{5F2F3C08-785F-64BD-C659-4DA0E6C87BAE}"/>
              </a:ext>
            </a:extLst>
          </p:cNvPr>
          <p:cNvSpPr>
            <a:spLocks noGrp="1"/>
          </p:cNvSpPr>
          <p:nvPr>
            <p:ph idx="1"/>
          </p:nvPr>
        </p:nvSpPr>
        <p:spPr>
          <a:xfrm>
            <a:off x="4975861" y="804671"/>
            <a:ext cx="6399930" cy="5248657"/>
          </a:xfrm>
        </p:spPr>
        <p:txBody>
          <a:bodyPr anchor="ctr">
            <a:normAutofit/>
          </a:bodyPr>
          <a:lstStyle/>
          <a:p>
            <a:r>
              <a:rPr lang="sv-SE" dirty="0"/>
              <a:t>”Vi har en hjärna i utveckling att förhålla oss till. Det kan skilja upp till 8 år på en hjärnas utveckling i barn och ungdomsåren” </a:t>
            </a:r>
          </a:p>
          <a:p>
            <a:endParaRPr lang="sv-SE" dirty="0"/>
          </a:p>
          <a:p>
            <a:r>
              <a:rPr lang="sv-SE" dirty="0"/>
              <a:t>Viktigt att inte skilja på barnen för att dem utvecklas olika snabbt, utan alla ska få plats att utvecklas för det jämnar ut sig med åren </a:t>
            </a:r>
          </a:p>
          <a:p>
            <a:endParaRPr lang="sv-SE" dirty="0"/>
          </a:p>
          <a:p>
            <a:r>
              <a:rPr lang="sv-SE" dirty="0"/>
              <a:t>Dem bästa ledare är dem som visar dig vart du ska kolla, men berättar inte vad du ska se </a:t>
            </a:r>
          </a:p>
          <a:p>
            <a:pPr marL="0" indent="0">
              <a:buNone/>
            </a:pPr>
            <a:endParaRPr lang="sv-SE" dirty="0"/>
          </a:p>
          <a:p>
            <a:pPr marL="0" indent="0">
              <a:buNone/>
            </a:pPr>
            <a:endParaRPr lang="sv-SE" dirty="0"/>
          </a:p>
          <a:p>
            <a:pPr marL="0" indent="0">
              <a:buNone/>
            </a:pPr>
            <a:r>
              <a:rPr lang="sv-SE" dirty="0"/>
              <a:t>Torkel Klingberg Professor/Hjärnforskare Institutet för neurovetenskap/Karolinska institutet</a:t>
            </a:r>
            <a:endParaRPr lang="en-US" dirty="0"/>
          </a:p>
        </p:txBody>
      </p:sp>
      <p:pic>
        <p:nvPicPr>
          <p:cNvPr id="5" name="Picture 2" descr="Pressmeddelanden | Svenska Golfförbundet">
            <a:extLst>
              <a:ext uri="{FF2B5EF4-FFF2-40B4-BE49-F238E27FC236}">
                <a16:creationId xmlns:a16="http://schemas.microsoft.com/office/drawing/2014/main" id="{F71EB502-F011-3100-183E-704CA7592FE8}"/>
              </a:ext>
            </a:extLst>
          </p:cNvPr>
          <p:cNvPicPr>
            <a:picLocks noChangeAspect="1" noChangeArrowheads="1"/>
          </p:cNvPicPr>
          <p:nvPr/>
        </p:nvPicPr>
        <p:blipFill>
          <a:blip r:embed="rId3"/>
          <a:srcRect/>
          <a:stretch/>
        </p:blipFill>
        <p:spPr bwMode="auto">
          <a:xfrm>
            <a:off x="290722" y="4685030"/>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6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1A06F4B9-DF6D-786A-1605-ED35230B6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CCFE4-413A-A821-FAC0-BAC2077ECC82}"/>
              </a:ext>
            </a:extLst>
          </p:cNvPr>
          <p:cNvSpPr>
            <a:spLocks noGrp="1"/>
          </p:cNvSpPr>
          <p:nvPr>
            <p:ph type="title"/>
          </p:nvPr>
        </p:nvSpPr>
        <p:spPr/>
        <p:txBody>
          <a:bodyPr>
            <a:normAutofit/>
          </a:bodyPr>
          <a:lstStyle/>
          <a:p>
            <a:r>
              <a:rPr lang="en-US" dirty="0"/>
              <a:t>Hur </a:t>
            </a:r>
            <a:r>
              <a:rPr lang="en-US" dirty="0" err="1"/>
              <a:t>utvecklas</a:t>
            </a:r>
            <a:r>
              <a:rPr lang="en-US" dirty="0"/>
              <a:t> </a:t>
            </a:r>
            <a:r>
              <a:rPr lang="en-US" dirty="0" err="1"/>
              <a:t>ungdomar</a:t>
            </a:r>
            <a:endParaRPr lang="en-US" dirty="0"/>
          </a:p>
        </p:txBody>
      </p:sp>
      <p:graphicFrame>
        <p:nvGraphicFramePr>
          <p:cNvPr id="4" name="Content Placeholder 3">
            <a:extLst>
              <a:ext uri="{FF2B5EF4-FFF2-40B4-BE49-F238E27FC236}">
                <a16:creationId xmlns:a16="http://schemas.microsoft.com/office/drawing/2014/main" id="{F40161B6-605E-20BA-5877-315D2E1DF98B}"/>
              </a:ext>
            </a:extLst>
          </p:cNvPr>
          <p:cNvGraphicFramePr>
            <a:graphicFrameLocks noGrp="1"/>
          </p:cNvGraphicFramePr>
          <p:nvPr>
            <p:ph idx="1"/>
            <p:extLst>
              <p:ext uri="{D42A27DB-BD31-4B8C-83A1-F6EECF244321}">
                <p14:modId xmlns:p14="http://schemas.microsoft.com/office/powerpoint/2010/main" val="3200915478"/>
              </p:ext>
            </p:extLst>
          </p:nvPr>
        </p:nvGraphicFramePr>
        <p:xfrm>
          <a:off x="646481" y="1364254"/>
          <a:ext cx="9404353" cy="3808481"/>
        </p:xfrm>
        <a:graphic>
          <a:graphicData uri="http://schemas.openxmlformats.org/drawingml/2006/table">
            <a:tbl>
              <a:tblPr firstRow="1" bandRow="1">
                <a:tableStyleId>{5C22544A-7EE6-4342-B048-85BDC9FD1C3A}</a:tableStyleId>
              </a:tblPr>
              <a:tblGrid>
                <a:gridCol w="2298494">
                  <a:extLst>
                    <a:ext uri="{9D8B030D-6E8A-4147-A177-3AD203B41FA5}">
                      <a16:colId xmlns:a16="http://schemas.microsoft.com/office/drawing/2014/main" val="3886071537"/>
                    </a:ext>
                  </a:extLst>
                </a:gridCol>
                <a:gridCol w="2409063">
                  <a:extLst>
                    <a:ext uri="{9D8B030D-6E8A-4147-A177-3AD203B41FA5}">
                      <a16:colId xmlns:a16="http://schemas.microsoft.com/office/drawing/2014/main" val="4014879550"/>
                    </a:ext>
                  </a:extLst>
                </a:gridCol>
                <a:gridCol w="2329058">
                  <a:extLst>
                    <a:ext uri="{9D8B030D-6E8A-4147-A177-3AD203B41FA5}">
                      <a16:colId xmlns:a16="http://schemas.microsoft.com/office/drawing/2014/main" val="931201907"/>
                    </a:ext>
                  </a:extLst>
                </a:gridCol>
                <a:gridCol w="2367738">
                  <a:extLst>
                    <a:ext uri="{9D8B030D-6E8A-4147-A177-3AD203B41FA5}">
                      <a16:colId xmlns:a16="http://schemas.microsoft.com/office/drawing/2014/main" val="2899750747"/>
                    </a:ext>
                  </a:extLst>
                </a:gridCol>
              </a:tblGrid>
              <a:tr h="418933">
                <a:tc>
                  <a:txBody>
                    <a:bodyPr/>
                    <a:lstStyle/>
                    <a:p>
                      <a:endParaRPr lang="en-US" sz="1900"/>
                    </a:p>
                  </a:txBody>
                  <a:tcPr marL="95212" marR="95212" marT="47606" marB="47606">
                    <a:blipFill>
                      <a:blip r:embed="rId3"/>
                      <a:tile tx="0" ty="0" sx="100000" sy="100000" flip="none" algn="tl"/>
                    </a:blipFill>
                  </a:tcPr>
                </a:tc>
                <a:tc>
                  <a:txBody>
                    <a:bodyPr/>
                    <a:lstStyle/>
                    <a:p>
                      <a:r>
                        <a:rPr lang="en-US" sz="1900"/>
                        <a:t>10-13</a:t>
                      </a:r>
                    </a:p>
                  </a:txBody>
                  <a:tcPr marL="95212" marR="95212" marT="47606" marB="47606">
                    <a:blipFill>
                      <a:blip r:embed="rId3"/>
                      <a:tile tx="0" ty="0" sx="100000" sy="100000" flip="none" algn="tl"/>
                    </a:blipFill>
                  </a:tcPr>
                </a:tc>
                <a:tc>
                  <a:txBody>
                    <a:bodyPr/>
                    <a:lstStyle/>
                    <a:p>
                      <a:r>
                        <a:rPr lang="en-US" sz="1900" dirty="0"/>
                        <a:t>13-16</a:t>
                      </a:r>
                    </a:p>
                  </a:txBody>
                  <a:tcPr marL="95212" marR="95212" marT="47606" marB="47606">
                    <a:blipFill>
                      <a:blip r:embed="rId3"/>
                      <a:tile tx="0" ty="0" sx="100000" sy="100000" flip="none" algn="tl"/>
                    </a:blipFill>
                  </a:tcPr>
                </a:tc>
                <a:tc>
                  <a:txBody>
                    <a:bodyPr/>
                    <a:lstStyle/>
                    <a:p>
                      <a:r>
                        <a:rPr lang="en-US" sz="1900"/>
                        <a:t>16-20</a:t>
                      </a:r>
                    </a:p>
                  </a:txBody>
                  <a:tcPr marL="95212" marR="95212" marT="47606" marB="47606">
                    <a:blipFill>
                      <a:blip r:embed="rId3"/>
                      <a:tile tx="0" ty="0" sx="100000" sy="100000" flip="none" algn="tl"/>
                    </a:blipFill>
                  </a:tcPr>
                </a:tc>
                <a:extLst>
                  <a:ext uri="{0D108BD9-81ED-4DB2-BD59-A6C34878D82A}">
                    <a16:rowId xmlns:a16="http://schemas.microsoft.com/office/drawing/2014/main" val="3884364590"/>
                  </a:ext>
                </a:extLst>
              </a:tr>
              <a:tr h="990205">
                <a:tc>
                  <a:txBody>
                    <a:bodyPr/>
                    <a:lstStyle/>
                    <a:p>
                      <a:r>
                        <a:rPr lang="en-US" sz="1900" b="1"/>
                        <a:t>Fysik</a:t>
                      </a:r>
                    </a:p>
                  </a:txBody>
                  <a:tcPr marL="95212" marR="95212" marT="47606" marB="47606">
                    <a:blipFill>
                      <a:blip r:embed="rId3"/>
                      <a:tile tx="0" ty="0" sx="100000" sy="100000" flip="none" algn="tl"/>
                    </a:blipFill>
                  </a:tcPr>
                </a:tc>
                <a:tc>
                  <a:txBody>
                    <a:bodyPr/>
                    <a:lstStyle/>
                    <a:p>
                      <a:r>
                        <a:rPr lang="en-US" sz="1900"/>
                        <a:t>Bröst</a:t>
                      </a:r>
                    </a:p>
                    <a:p>
                      <a:r>
                        <a:rPr lang="en-US" sz="1900"/>
                        <a:t>Muskler</a:t>
                      </a:r>
                    </a:p>
                    <a:p>
                      <a:r>
                        <a:rPr lang="en-US" sz="1900"/>
                        <a:t>Längd</a:t>
                      </a:r>
                    </a:p>
                  </a:txBody>
                  <a:tcPr marL="95212" marR="95212" marT="47606" marB="47606">
                    <a:blipFill>
                      <a:blip r:embed="rId3"/>
                      <a:tile tx="0" ty="0" sx="100000" sy="100000" flip="none" algn="tl"/>
                    </a:blipFill>
                  </a:tcPr>
                </a:tc>
                <a:tc>
                  <a:txBody>
                    <a:bodyPr/>
                    <a:lstStyle/>
                    <a:p>
                      <a:r>
                        <a:rPr lang="en-US" sz="1900" dirty="0"/>
                        <a:t>Fett </a:t>
                      </a:r>
                    </a:p>
                    <a:p>
                      <a:r>
                        <a:rPr lang="en-US" sz="1900" dirty="0" err="1"/>
                        <a:t>Muskler</a:t>
                      </a:r>
                      <a:r>
                        <a:rPr lang="en-US" sz="1900" dirty="0"/>
                        <a:t> </a:t>
                      </a:r>
                    </a:p>
                    <a:p>
                      <a:r>
                        <a:rPr lang="en-US" sz="1900" dirty="0" err="1"/>
                        <a:t>Längd</a:t>
                      </a:r>
                      <a:endParaRPr lang="en-US" sz="1900" dirty="0"/>
                    </a:p>
                  </a:txBody>
                  <a:tcPr marL="95212" marR="95212" marT="47606" marB="47606">
                    <a:blipFill>
                      <a:blip r:embed="rId3"/>
                      <a:tile tx="0" ty="0" sx="100000" sy="100000" flip="none" algn="tl"/>
                    </a:blipFill>
                  </a:tcPr>
                </a:tc>
                <a:tc>
                  <a:txBody>
                    <a:bodyPr/>
                    <a:lstStyle/>
                    <a:p>
                      <a:r>
                        <a:rPr lang="en-US" sz="1900" dirty="0"/>
                        <a:t>“Mogen”</a:t>
                      </a:r>
                    </a:p>
                  </a:txBody>
                  <a:tcPr marL="95212" marR="95212" marT="47606" marB="47606">
                    <a:blipFill>
                      <a:blip r:embed="rId3"/>
                      <a:tile tx="0" ty="0" sx="100000" sy="100000" flip="none" algn="tl"/>
                    </a:blipFill>
                  </a:tcPr>
                </a:tc>
                <a:extLst>
                  <a:ext uri="{0D108BD9-81ED-4DB2-BD59-A6C34878D82A}">
                    <a16:rowId xmlns:a16="http://schemas.microsoft.com/office/drawing/2014/main" val="3084933081"/>
                  </a:ext>
                </a:extLst>
              </a:tr>
              <a:tr h="704569">
                <a:tc>
                  <a:txBody>
                    <a:bodyPr/>
                    <a:lstStyle/>
                    <a:p>
                      <a:r>
                        <a:rPr lang="en-US" sz="1900" b="1"/>
                        <a:t>Psykologi</a:t>
                      </a:r>
                    </a:p>
                  </a:txBody>
                  <a:tcPr marL="95212" marR="95212" marT="47606" marB="47606">
                    <a:blipFill>
                      <a:blip r:embed="rId3"/>
                      <a:tile tx="0" ty="0" sx="100000" sy="100000" flip="none" algn="tl"/>
                    </a:blipFill>
                  </a:tcPr>
                </a:tc>
                <a:tc>
                  <a:txBody>
                    <a:bodyPr/>
                    <a:lstStyle/>
                    <a:p>
                      <a:r>
                        <a:rPr lang="en-US" sz="1900"/>
                        <a:t>Konkret</a:t>
                      </a:r>
                    </a:p>
                    <a:p>
                      <a:r>
                        <a:rPr lang="en-US" sz="1900"/>
                        <a:t>Är jag normal?</a:t>
                      </a:r>
                    </a:p>
                  </a:txBody>
                  <a:tcPr marL="95212" marR="95212" marT="47606" marB="47606">
                    <a:blipFill>
                      <a:blip r:embed="rId3"/>
                      <a:tile tx="0" ty="0" sx="100000" sy="100000" flip="none" algn="tl"/>
                    </a:blipFill>
                  </a:tcPr>
                </a:tc>
                <a:tc>
                  <a:txBody>
                    <a:bodyPr/>
                    <a:lstStyle/>
                    <a:p>
                      <a:r>
                        <a:rPr lang="en-US" sz="1900"/>
                        <a:t>Experimentera </a:t>
                      </a:r>
                    </a:p>
                    <a:p>
                      <a:r>
                        <a:rPr lang="en-US" sz="1900"/>
                        <a:t>Duger jag? </a:t>
                      </a:r>
                    </a:p>
                  </a:txBody>
                  <a:tcPr marL="95212" marR="95212" marT="47606" marB="47606">
                    <a:blipFill>
                      <a:blip r:embed="rId3"/>
                      <a:tile tx="0" ty="0" sx="100000" sy="100000" flip="none" algn="tl"/>
                    </a:blipFill>
                  </a:tcPr>
                </a:tc>
                <a:tc>
                  <a:txBody>
                    <a:bodyPr/>
                    <a:lstStyle/>
                    <a:p>
                      <a:r>
                        <a:rPr lang="en-US" sz="1900"/>
                        <a:t>Hur ska det gå för mig? </a:t>
                      </a:r>
                    </a:p>
                  </a:txBody>
                  <a:tcPr marL="95212" marR="95212" marT="47606" marB="47606">
                    <a:blipFill>
                      <a:blip r:embed="rId3"/>
                      <a:tile tx="0" ty="0" sx="100000" sy="100000" flip="none" algn="tl"/>
                    </a:blipFill>
                  </a:tcPr>
                </a:tc>
                <a:extLst>
                  <a:ext uri="{0D108BD9-81ED-4DB2-BD59-A6C34878D82A}">
                    <a16:rowId xmlns:a16="http://schemas.microsoft.com/office/drawing/2014/main" val="3183913802"/>
                  </a:ext>
                </a:extLst>
              </a:tr>
              <a:tr h="990205">
                <a:tc>
                  <a:txBody>
                    <a:bodyPr/>
                    <a:lstStyle/>
                    <a:p>
                      <a:r>
                        <a:rPr lang="en-US" sz="1900" b="1"/>
                        <a:t>Social</a:t>
                      </a:r>
                    </a:p>
                  </a:txBody>
                  <a:tcPr marL="95212" marR="95212" marT="47606" marB="47606">
                    <a:blipFill>
                      <a:blip r:embed="rId3"/>
                      <a:tile tx="0" ty="0" sx="100000" sy="100000" flip="none" algn="tl"/>
                    </a:blipFill>
                  </a:tcPr>
                </a:tc>
                <a:tc>
                  <a:txBody>
                    <a:bodyPr/>
                    <a:lstStyle/>
                    <a:p>
                      <a:r>
                        <a:rPr lang="en-US" sz="1900"/>
                        <a:t>Revolut mot föräldrar </a:t>
                      </a:r>
                    </a:p>
                    <a:p>
                      <a:r>
                        <a:rPr lang="en-US" sz="1900"/>
                        <a:t>Kompisar = viktiga</a:t>
                      </a:r>
                    </a:p>
                  </a:txBody>
                  <a:tcPr marL="95212" marR="95212" marT="47606" marB="47606">
                    <a:blipFill>
                      <a:blip r:embed="rId3"/>
                      <a:tile tx="0" ty="0" sx="100000" sy="100000" flip="none" algn="tl"/>
                    </a:blipFill>
                  </a:tcPr>
                </a:tc>
                <a:tc>
                  <a:txBody>
                    <a:bodyPr/>
                    <a:lstStyle/>
                    <a:p>
                      <a:r>
                        <a:rPr lang="en-US" sz="1900"/>
                        <a:t>Kompisar</a:t>
                      </a:r>
                    </a:p>
                  </a:txBody>
                  <a:tcPr marL="95212" marR="95212" marT="47606" marB="47606">
                    <a:blipFill>
                      <a:blip r:embed="rId3"/>
                      <a:tile tx="0" ty="0" sx="100000" sy="100000" flip="none" algn="tl"/>
                    </a:blipFill>
                  </a:tcPr>
                </a:tc>
                <a:tc>
                  <a:txBody>
                    <a:bodyPr/>
                    <a:lstStyle/>
                    <a:p>
                      <a:r>
                        <a:rPr lang="en-US" sz="1900"/>
                        <a:t>Vuxna samtalspartner</a:t>
                      </a:r>
                    </a:p>
                  </a:txBody>
                  <a:tcPr marL="95212" marR="95212" marT="47606" marB="47606">
                    <a:blipFill>
                      <a:blip r:embed="rId3"/>
                      <a:tile tx="0" ty="0" sx="100000" sy="100000" flip="none" algn="tl"/>
                    </a:blipFill>
                  </a:tcPr>
                </a:tc>
                <a:extLst>
                  <a:ext uri="{0D108BD9-81ED-4DB2-BD59-A6C34878D82A}">
                    <a16:rowId xmlns:a16="http://schemas.microsoft.com/office/drawing/2014/main" val="4047825873"/>
                  </a:ext>
                </a:extLst>
              </a:tr>
              <a:tr h="704569">
                <a:tc>
                  <a:txBody>
                    <a:bodyPr/>
                    <a:lstStyle/>
                    <a:p>
                      <a:r>
                        <a:rPr lang="en-US" sz="1900" b="1"/>
                        <a:t>Sexuell</a:t>
                      </a:r>
                    </a:p>
                  </a:txBody>
                  <a:tcPr marL="95212" marR="95212" marT="47606" marB="47606">
                    <a:blipFill>
                      <a:blip r:embed="rId3"/>
                      <a:tile tx="0" ty="0" sx="100000" sy="100000" flip="none" algn="tl"/>
                    </a:blipFill>
                  </a:tcPr>
                </a:tc>
                <a:tc>
                  <a:txBody>
                    <a:bodyPr/>
                    <a:lstStyle/>
                    <a:p>
                      <a:r>
                        <a:rPr lang="en-US" sz="1900"/>
                        <a:t>Dölja sin kropp</a:t>
                      </a:r>
                    </a:p>
                  </a:txBody>
                  <a:tcPr marL="95212" marR="95212" marT="47606" marB="47606">
                    <a:blipFill>
                      <a:blip r:embed="rId3"/>
                      <a:tile tx="0" ty="0" sx="100000" sy="100000" flip="none" algn="tl"/>
                    </a:blipFill>
                  </a:tcPr>
                </a:tc>
                <a:tc>
                  <a:txBody>
                    <a:bodyPr/>
                    <a:lstStyle/>
                    <a:p>
                      <a:r>
                        <a:rPr lang="en-US" sz="1900"/>
                        <a:t>Flirta </a:t>
                      </a:r>
                    </a:p>
                    <a:p>
                      <a:r>
                        <a:rPr lang="en-US" sz="1900"/>
                        <a:t>Testa</a:t>
                      </a:r>
                    </a:p>
                  </a:txBody>
                  <a:tcPr marL="95212" marR="95212" marT="47606" marB="47606">
                    <a:blipFill>
                      <a:blip r:embed="rId3"/>
                      <a:tile tx="0" ty="0" sx="100000" sy="100000" flip="none" algn="tl"/>
                    </a:blipFill>
                  </a:tcPr>
                </a:tc>
                <a:tc>
                  <a:txBody>
                    <a:bodyPr/>
                    <a:lstStyle/>
                    <a:p>
                      <a:r>
                        <a:rPr lang="en-US" sz="1900" dirty="0" err="1"/>
                        <a:t>Inleder</a:t>
                      </a:r>
                      <a:r>
                        <a:rPr lang="en-US" sz="1900" dirty="0"/>
                        <a:t> </a:t>
                      </a:r>
                      <a:r>
                        <a:rPr lang="en-US" sz="1900" dirty="0" err="1"/>
                        <a:t>stabila</a:t>
                      </a:r>
                      <a:r>
                        <a:rPr lang="en-US" sz="1900" dirty="0"/>
                        <a:t> </a:t>
                      </a:r>
                      <a:r>
                        <a:rPr lang="en-US" sz="1900" dirty="0" err="1"/>
                        <a:t>förhållanden</a:t>
                      </a:r>
                      <a:endParaRPr lang="en-US" sz="1900" dirty="0"/>
                    </a:p>
                  </a:txBody>
                  <a:tcPr marL="95212" marR="95212" marT="47606" marB="47606">
                    <a:blipFill>
                      <a:blip r:embed="rId3"/>
                      <a:tile tx="0" ty="0" sx="100000" sy="100000" flip="none" algn="tl"/>
                    </a:blipFill>
                  </a:tcPr>
                </a:tc>
                <a:extLst>
                  <a:ext uri="{0D108BD9-81ED-4DB2-BD59-A6C34878D82A}">
                    <a16:rowId xmlns:a16="http://schemas.microsoft.com/office/drawing/2014/main" val="3457990939"/>
                  </a:ext>
                </a:extLst>
              </a:tr>
            </a:tbl>
          </a:graphicData>
        </a:graphic>
      </p:graphicFrame>
      <p:sp>
        <p:nvSpPr>
          <p:cNvPr id="8" name="TextBox 7">
            <a:extLst>
              <a:ext uri="{FF2B5EF4-FFF2-40B4-BE49-F238E27FC236}">
                <a16:creationId xmlns:a16="http://schemas.microsoft.com/office/drawing/2014/main" id="{A8A353F2-F2E4-5A59-640A-7E43D1671BFD}"/>
              </a:ext>
            </a:extLst>
          </p:cNvPr>
          <p:cNvSpPr txBox="1"/>
          <p:nvPr/>
        </p:nvSpPr>
        <p:spPr>
          <a:xfrm>
            <a:off x="4903698" y="5172735"/>
            <a:ext cx="6094378" cy="646331"/>
          </a:xfrm>
          <a:prstGeom prst="rect">
            <a:avLst/>
          </a:prstGeom>
          <a:noFill/>
        </p:spPr>
        <p:txBody>
          <a:bodyPr wrap="square">
            <a:spAutoFit/>
          </a:bodyPr>
          <a:lstStyle/>
          <a:p>
            <a:r>
              <a:rPr lang="sv-SE" noProof="0" dirty="0"/>
              <a:t>Från Ur: Idrottens himmel och helvete Avsnitt 8 </a:t>
            </a:r>
          </a:p>
          <a:p>
            <a:r>
              <a:rPr lang="sv-SE" noProof="0" dirty="0"/>
              <a:t>Läkare Ulrika Dahl </a:t>
            </a:r>
          </a:p>
        </p:txBody>
      </p:sp>
      <p:pic>
        <p:nvPicPr>
          <p:cNvPr id="9" name="Picture 2" descr="Pressmeddelanden | Svenska Golfförbundet">
            <a:extLst>
              <a:ext uri="{FF2B5EF4-FFF2-40B4-BE49-F238E27FC236}">
                <a16:creationId xmlns:a16="http://schemas.microsoft.com/office/drawing/2014/main" id="{B1B85A78-2498-EB93-C96E-B4CA4B9EB9DE}"/>
              </a:ext>
            </a:extLst>
          </p:cNvPr>
          <p:cNvPicPr>
            <a:picLocks noChangeAspect="1" noChangeArrowheads="1"/>
          </p:cNvPicPr>
          <p:nvPr/>
        </p:nvPicPr>
        <p:blipFill>
          <a:blip r:embed="rId4"/>
          <a:srcRect/>
          <a:stretch/>
        </p:blipFill>
        <p:spPr bwMode="auto">
          <a:xfrm>
            <a:off x="-106441" y="5314950"/>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7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AFFEFC55-D057-A59C-F761-3A217A14790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8F66CB9-34B0-0691-A769-D9254C85C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2DE325-8171-5044-BA26-04EE9E0263ED}"/>
              </a:ext>
            </a:extLst>
          </p:cNvPr>
          <p:cNvSpPr>
            <a:spLocks noGrp="1"/>
          </p:cNvSpPr>
          <p:nvPr>
            <p:ph type="title"/>
          </p:nvPr>
        </p:nvSpPr>
        <p:spPr>
          <a:xfrm>
            <a:off x="646111" y="452718"/>
            <a:ext cx="9404723" cy="766482"/>
          </a:xfrm>
        </p:spPr>
        <p:txBody>
          <a:bodyPr/>
          <a:lstStyle/>
          <a:p>
            <a:r>
              <a:rPr lang="sv-SE" noProof="0" dirty="0"/>
              <a:t>Schyst på banan </a:t>
            </a:r>
          </a:p>
        </p:txBody>
      </p:sp>
      <p:sp>
        <p:nvSpPr>
          <p:cNvPr id="3" name="Content Placeholder 2">
            <a:extLst>
              <a:ext uri="{FF2B5EF4-FFF2-40B4-BE49-F238E27FC236}">
                <a16:creationId xmlns:a16="http://schemas.microsoft.com/office/drawing/2014/main" id="{2388F26E-3953-696F-36DC-73AF4904E78C}"/>
              </a:ext>
            </a:extLst>
          </p:cNvPr>
          <p:cNvSpPr>
            <a:spLocks noGrp="1"/>
          </p:cNvSpPr>
          <p:nvPr>
            <p:ph idx="1"/>
          </p:nvPr>
        </p:nvSpPr>
        <p:spPr>
          <a:xfrm>
            <a:off x="645132" y="1411706"/>
            <a:ext cx="9404722" cy="4836694"/>
          </a:xfrm>
        </p:spPr>
        <p:txBody>
          <a:bodyPr>
            <a:normAutofit/>
          </a:bodyPr>
          <a:lstStyle/>
          <a:p>
            <a:r>
              <a:rPr lang="sv-SE" dirty="0"/>
              <a:t>Respekt</a:t>
            </a:r>
          </a:p>
          <a:p>
            <a:endParaRPr lang="sv-SE" noProof="0" dirty="0"/>
          </a:p>
          <a:p>
            <a:r>
              <a:rPr lang="sv-SE" noProof="0" dirty="0"/>
              <a:t>Laganda </a:t>
            </a:r>
          </a:p>
          <a:p>
            <a:endParaRPr lang="sv-SE" dirty="0"/>
          </a:p>
          <a:p>
            <a:r>
              <a:rPr lang="sv-SE" noProof="0" dirty="0"/>
              <a:t>Kontroll </a:t>
            </a:r>
          </a:p>
          <a:p>
            <a:endParaRPr lang="sv-SE" dirty="0"/>
          </a:p>
          <a:p>
            <a:r>
              <a:rPr lang="sv-SE" noProof="0" dirty="0"/>
              <a:t>Mognad </a:t>
            </a:r>
          </a:p>
          <a:p>
            <a:endParaRPr lang="sv-SE" dirty="0"/>
          </a:p>
          <a:p>
            <a:r>
              <a:rPr lang="sv-SE" dirty="0"/>
              <a:t>Ärlighet </a:t>
            </a:r>
          </a:p>
          <a:p>
            <a:endParaRPr lang="sv-SE" dirty="0"/>
          </a:p>
        </p:txBody>
      </p:sp>
      <p:pic>
        <p:nvPicPr>
          <p:cNvPr id="4" name="Picture 3">
            <a:extLst>
              <a:ext uri="{FF2B5EF4-FFF2-40B4-BE49-F238E27FC236}">
                <a16:creationId xmlns:a16="http://schemas.microsoft.com/office/drawing/2014/main" id="{F370664F-D2E8-1527-AC93-A09534837037}"/>
              </a:ext>
            </a:extLst>
          </p:cNvPr>
          <p:cNvPicPr/>
          <p:nvPr/>
        </p:nvPicPr>
        <p:blipFill>
          <a:blip r:embed="rId4"/>
          <a:stretch/>
        </p:blipFill>
        <p:spPr>
          <a:xfrm>
            <a:off x="10049853" y="4629150"/>
            <a:ext cx="1551597" cy="1945172"/>
          </a:xfrm>
          <a:prstGeom prst="rect">
            <a:avLst/>
          </a:prstGeom>
          <a:ln w="0">
            <a:noFill/>
          </a:ln>
        </p:spPr>
      </p:pic>
      <p:pic>
        <p:nvPicPr>
          <p:cNvPr id="6" name="Picture 5">
            <a:extLst>
              <a:ext uri="{FF2B5EF4-FFF2-40B4-BE49-F238E27FC236}">
                <a16:creationId xmlns:a16="http://schemas.microsoft.com/office/drawing/2014/main" id="{4455D95C-2403-B7F5-266D-8CD459374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159" y="1882268"/>
            <a:ext cx="3706238" cy="2083813"/>
          </a:xfrm>
          <a:prstGeom prst="rect">
            <a:avLst/>
          </a:prstGeom>
        </p:spPr>
      </p:pic>
      <p:sp>
        <p:nvSpPr>
          <p:cNvPr id="8" name="TextBox 7">
            <a:extLst>
              <a:ext uri="{FF2B5EF4-FFF2-40B4-BE49-F238E27FC236}">
                <a16:creationId xmlns:a16="http://schemas.microsoft.com/office/drawing/2014/main" id="{13BE21A7-852B-8707-3AE3-2DFB6E17825F}"/>
              </a:ext>
            </a:extLst>
          </p:cNvPr>
          <p:cNvSpPr txBox="1"/>
          <p:nvPr/>
        </p:nvSpPr>
        <p:spPr>
          <a:xfrm>
            <a:off x="645131" y="2143565"/>
            <a:ext cx="6094476" cy="646331"/>
          </a:xfrm>
          <a:prstGeom prst="rect">
            <a:avLst/>
          </a:prstGeom>
          <a:noFill/>
        </p:spPr>
        <p:txBody>
          <a:bodyPr wrap="square">
            <a:spAutoFit/>
          </a:bodyPr>
          <a:lstStyle/>
          <a:p>
            <a:r>
              <a:rPr lang="sv-SE" noProof="0" dirty="0"/>
              <a:t>Fråga: Hur ska man som ledare agera för att främja</a:t>
            </a:r>
            <a:r>
              <a:rPr lang="sv-SE" dirty="0"/>
              <a:t> detta? </a:t>
            </a:r>
            <a:endParaRPr lang="sv-SE" noProof="0" dirty="0"/>
          </a:p>
        </p:txBody>
      </p:sp>
      <p:sp>
        <p:nvSpPr>
          <p:cNvPr id="9" name="TextBox 8">
            <a:extLst>
              <a:ext uri="{FF2B5EF4-FFF2-40B4-BE49-F238E27FC236}">
                <a16:creationId xmlns:a16="http://schemas.microsoft.com/office/drawing/2014/main" id="{A3AE138B-AE95-5606-2136-6A32D8BC41C0}"/>
              </a:ext>
            </a:extLst>
          </p:cNvPr>
          <p:cNvSpPr txBox="1"/>
          <p:nvPr/>
        </p:nvSpPr>
        <p:spPr>
          <a:xfrm>
            <a:off x="645131" y="1400981"/>
            <a:ext cx="5797296" cy="646331"/>
          </a:xfrm>
          <a:prstGeom prst="rect">
            <a:avLst/>
          </a:prstGeom>
          <a:noFill/>
        </p:spPr>
        <p:txBody>
          <a:bodyPr wrap="square" rtlCol="0">
            <a:spAutoFit/>
          </a:bodyPr>
          <a:lstStyle/>
          <a:p>
            <a:r>
              <a:rPr lang="sv-SE" dirty="0"/>
              <a:t>Leder till: Gör spelet roligare för alla på planen </a:t>
            </a:r>
          </a:p>
          <a:p>
            <a:endParaRPr lang="en-US" dirty="0"/>
          </a:p>
        </p:txBody>
      </p:sp>
      <p:pic>
        <p:nvPicPr>
          <p:cNvPr id="5122" name="Picture 2" descr="Enköpingsposten | Enköping">
            <a:extLst>
              <a:ext uri="{FF2B5EF4-FFF2-40B4-BE49-F238E27FC236}">
                <a16:creationId xmlns:a16="http://schemas.microsoft.com/office/drawing/2014/main" id="{2539A328-DA39-F9CE-A4DE-A9FDDC706280}"/>
              </a:ext>
            </a:extLst>
          </p:cNvPr>
          <p:cNvPicPr>
            <a:picLocks noChangeAspect="1" noChangeArrowheads="1"/>
          </p:cNvPicPr>
          <p:nvPr/>
        </p:nvPicPr>
        <p:blipFill>
          <a:blip r:embed="rId6"/>
          <a:srcRect/>
          <a:stretch/>
        </p:blipFill>
        <p:spPr bwMode="auto">
          <a:xfrm>
            <a:off x="8498254" y="5397293"/>
            <a:ext cx="1551598" cy="15515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vensk Innebandy loggor - Svenska IBF">
            <a:extLst>
              <a:ext uri="{FF2B5EF4-FFF2-40B4-BE49-F238E27FC236}">
                <a16:creationId xmlns:a16="http://schemas.microsoft.com/office/drawing/2014/main" id="{5239E4A0-BC2D-0C3D-3B93-1668922D8B75}"/>
              </a:ext>
            </a:extLst>
          </p:cNvPr>
          <p:cNvPicPr>
            <a:picLocks noChangeAspect="1" noChangeArrowheads="1"/>
          </p:cNvPicPr>
          <p:nvPr/>
        </p:nvPicPr>
        <p:blipFill>
          <a:blip r:embed="rId7"/>
          <a:srcRect/>
          <a:stretch/>
        </p:blipFill>
        <p:spPr bwMode="auto">
          <a:xfrm>
            <a:off x="7267159" y="5195758"/>
            <a:ext cx="1343781" cy="146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21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6" end="6"/>
                                            </p:txEl>
                                          </p:spTgt>
                                        </p:tgtEl>
                                      </p:cBhvr>
                                    </p:animEffect>
                                    <p:set>
                                      <p:cBhvr>
                                        <p:cTn id="16" dur="1" fill="hold">
                                          <p:stCondLst>
                                            <p:cond delay="499"/>
                                          </p:stCondLst>
                                        </p:cTn>
                                        <p:tgtEl>
                                          <p:spTgt spid="3">
                                            <p:txEl>
                                              <p:pRg st="6" end="6"/>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8" end="8"/>
                                            </p:txEl>
                                          </p:spTgt>
                                        </p:tgtEl>
                                      </p:cBhvr>
                                    </p:animEffect>
                                    <p:set>
                                      <p:cBhvr>
                                        <p:cTn id="19" dur="1" fill="hold">
                                          <p:stCondLst>
                                            <p:cond delay="499"/>
                                          </p:stCondLst>
                                        </p:cTn>
                                        <p:tgtEl>
                                          <p:spTgt spid="3">
                                            <p:txEl>
                                              <p:pRg st="8" end="8"/>
                                            </p:txEl>
                                          </p:spTgt>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DE81DF-9B42-A0C3-562E-EC61867C1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1286A-072B-0E7E-9420-18993E8469F1}"/>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Olika generationer av idrottare har olika behov </a:t>
            </a:r>
          </a:p>
        </p:txBody>
      </p:sp>
      <p:sp>
        <p:nvSpPr>
          <p:cNvPr id="3" name="Content Placeholder 2">
            <a:extLst>
              <a:ext uri="{FF2B5EF4-FFF2-40B4-BE49-F238E27FC236}">
                <a16:creationId xmlns:a16="http://schemas.microsoft.com/office/drawing/2014/main" id="{257F408B-11BF-73DF-1FB0-7E3D3C4EB599}"/>
              </a:ext>
            </a:extLst>
          </p:cNvPr>
          <p:cNvSpPr>
            <a:spLocks noGrp="1"/>
          </p:cNvSpPr>
          <p:nvPr>
            <p:ph idx="1"/>
          </p:nvPr>
        </p:nvSpPr>
        <p:spPr>
          <a:xfrm>
            <a:off x="992222" y="2603392"/>
            <a:ext cx="9057632" cy="3645007"/>
          </a:xfrm>
        </p:spPr>
        <p:txBody>
          <a:bodyPr>
            <a:normAutofit/>
          </a:bodyPr>
          <a:lstStyle/>
          <a:p>
            <a:pPr marL="0" indent="0">
              <a:lnSpc>
                <a:spcPct val="90000"/>
              </a:lnSpc>
              <a:buNone/>
            </a:pPr>
            <a:r>
              <a:rPr lang="sv-SE" sz="1400" noProof="0" dirty="0"/>
              <a:t>Generation Z (Född 1996-2015)</a:t>
            </a:r>
          </a:p>
          <a:p>
            <a:pPr marL="0" indent="0">
              <a:lnSpc>
                <a:spcPct val="90000"/>
              </a:lnSpc>
              <a:buNone/>
            </a:pPr>
            <a:r>
              <a:rPr lang="sv-SE" sz="1400" noProof="0" dirty="0"/>
              <a:t>Uppvuxna I en helt digital värld </a:t>
            </a:r>
          </a:p>
          <a:p>
            <a:pPr>
              <a:lnSpc>
                <a:spcPct val="90000"/>
              </a:lnSpc>
              <a:buClr>
                <a:schemeClr val="tx1"/>
              </a:buClr>
            </a:pPr>
            <a:r>
              <a:rPr lang="sv-SE" sz="1400" noProof="0" dirty="0"/>
              <a:t>Kortare uppmärksamhetspann</a:t>
            </a:r>
          </a:p>
          <a:p>
            <a:pPr>
              <a:lnSpc>
                <a:spcPct val="90000"/>
              </a:lnSpc>
              <a:buClr>
                <a:schemeClr val="tx1"/>
              </a:buClr>
            </a:pPr>
            <a:r>
              <a:rPr lang="sv-SE" sz="1400" noProof="0" dirty="0"/>
              <a:t>Vana att få direkt feedback </a:t>
            </a:r>
          </a:p>
          <a:p>
            <a:pPr>
              <a:lnSpc>
                <a:spcPct val="90000"/>
              </a:lnSpc>
              <a:buClr>
                <a:schemeClr val="tx1"/>
              </a:buClr>
            </a:pPr>
            <a:r>
              <a:rPr lang="sv-SE" sz="1400" noProof="0" dirty="0"/>
              <a:t>Nyfikenhet, öppenhet för olikheter</a:t>
            </a:r>
          </a:p>
          <a:p>
            <a:pPr>
              <a:lnSpc>
                <a:spcPct val="90000"/>
              </a:lnSpc>
              <a:buClr>
                <a:schemeClr val="tx1"/>
              </a:buClr>
            </a:pPr>
            <a:r>
              <a:rPr lang="sv-SE" sz="1400" noProof="0" dirty="0"/>
              <a:t>Högt utbildade </a:t>
            </a:r>
          </a:p>
          <a:p>
            <a:pPr>
              <a:lnSpc>
                <a:spcPct val="90000"/>
              </a:lnSpc>
              <a:buClr>
                <a:schemeClr val="tx1"/>
              </a:buClr>
            </a:pPr>
            <a:r>
              <a:rPr lang="sv-SE" sz="1400" noProof="0" dirty="0"/>
              <a:t>Målinriktade, höga förväntningar på framgång </a:t>
            </a:r>
          </a:p>
          <a:p>
            <a:pPr>
              <a:lnSpc>
                <a:spcPct val="90000"/>
              </a:lnSpc>
              <a:buClr>
                <a:schemeClr val="tx1"/>
              </a:buClr>
            </a:pPr>
            <a:r>
              <a:rPr lang="sv-SE" sz="1400" noProof="0" dirty="0"/>
              <a:t>Individualister</a:t>
            </a:r>
          </a:p>
          <a:p>
            <a:pPr>
              <a:lnSpc>
                <a:spcPct val="90000"/>
              </a:lnSpc>
              <a:buClr>
                <a:schemeClr val="tx1"/>
              </a:buClr>
            </a:pPr>
            <a:r>
              <a:rPr lang="sv-SE" sz="1400" noProof="0" dirty="0"/>
              <a:t>Svårare att hantera motgångar </a:t>
            </a:r>
          </a:p>
          <a:p>
            <a:pPr>
              <a:lnSpc>
                <a:spcPct val="90000"/>
              </a:lnSpc>
              <a:buClr>
                <a:schemeClr val="tx1"/>
              </a:buClr>
            </a:pPr>
            <a:r>
              <a:rPr lang="sv-SE" sz="1400" noProof="0" dirty="0"/>
              <a:t>Andra former av kommunikationsfärdigheter (digital)</a:t>
            </a:r>
          </a:p>
        </p:txBody>
      </p:sp>
      <p:pic>
        <p:nvPicPr>
          <p:cNvPr id="4" name="Picture 2" descr="Pressmeddelanden | Svenska Golfförbundet">
            <a:extLst>
              <a:ext uri="{FF2B5EF4-FFF2-40B4-BE49-F238E27FC236}">
                <a16:creationId xmlns:a16="http://schemas.microsoft.com/office/drawing/2014/main" id="{BB2F1317-58DD-2942-CE8A-1C51A7EAC7C6}"/>
              </a:ext>
            </a:extLst>
          </p:cNvPr>
          <p:cNvPicPr>
            <a:picLocks noChangeAspect="1" noChangeArrowheads="1"/>
          </p:cNvPicPr>
          <p:nvPr/>
        </p:nvPicPr>
        <p:blipFill>
          <a:blip r:embed="rId2"/>
          <a:srcRect/>
          <a:stretch/>
        </p:blipFill>
        <p:spPr bwMode="auto">
          <a:xfrm>
            <a:off x="9229724" y="5245369"/>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6171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7C0F0F17-FDB9-8B86-9AE3-21116103F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E0E47-A88B-324B-AD12-40C9F2B6B40A}"/>
              </a:ext>
            </a:extLst>
          </p:cNvPr>
          <p:cNvSpPr>
            <a:spLocks noGrp="1"/>
          </p:cNvSpPr>
          <p:nvPr>
            <p:ph type="title"/>
          </p:nvPr>
        </p:nvSpPr>
        <p:spPr/>
        <p:txBody>
          <a:bodyPr>
            <a:normAutofit/>
          </a:bodyPr>
          <a:lstStyle/>
          <a:p>
            <a:r>
              <a:rPr lang="sv-SE" noProof="0" dirty="0"/>
              <a:t>Hur ska ledaren tänka </a:t>
            </a:r>
          </a:p>
        </p:txBody>
      </p:sp>
      <p:graphicFrame>
        <p:nvGraphicFramePr>
          <p:cNvPr id="5" name="Content Placeholder 2">
            <a:extLst>
              <a:ext uri="{FF2B5EF4-FFF2-40B4-BE49-F238E27FC236}">
                <a16:creationId xmlns:a16="http://schemas.microsoft.com/office/drawing/2014/main" id="{704F7A8F-B5C1-5F55-438E-A6BFA0AD04A9}"/>
              </a:ext>
            </a:extLst>
          </p:cNvPr>
          <p:cNvGraphicFramePr>
            <a:graphicFrameLocks noGrp="1"/>
          </p:cNvGraphicFramePr>
          <p:nvPr>
            <p:ph idx="1"/>
            <p:extLst>
              <p:ext uri="{D42A27DB-BD31-4B8C-83A1-F6EECF244321}">
                <p14:modId xmlns:p14="http://schemas.microsoft.com/office/powerpoint/2010/main" val="3282948272"/>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Pressmeddelanden | Svenska Golfförbundet">
            <a:extLst>
              <a:ext uri="{FF2B5EF4-FFF2-40B4-BE49-F238E27FC236}">
                <a16:creationId xmlns:a16="http://schemas.microsoft.com/office/drawing/2014/main" id="{6F7975C7-44FA-D9D4-2F48-C18C4F3E75E2}"/>
              </a:ext>
            </a:extLst>
          </p:cNvPr>
          <p:cNvPicPr>
            <a:picLocks noChangeAspect="1" noChangeArrowheads="1"/>
          </p:cNvPicPr>
          <p:nvPr/>
        </p:nvPicPr>
        <p:blipFill>
          <a:blip r:embed="rId8"/>
          <a:srcRect/>
          <a:stretch/>
        </p:blipFill>
        <p:spPr bwMode="auto">
          <a:xfrm>
            <a:off x="-106441" y="5314950"/>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11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A55741CD-9006-EB13-D8AA-9CDADBD2165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12374C5-A947-2066-9336-1F441A0C4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0AA90A-88D6-E158-D634-83B2F3C0B0CB}"/>
              </a:ext>
            </a:extLst>
          </p:cNvPr>
          <p:cNvSpPr>
            <a:spLocks noGrp="1"/>
          </p:cNvSpPr>
          <p:nvPr>
            <p:ph type="title"/>
          </p:nvPr>
        </p:nvSpPr>
        <p:spPr/>
        <p:txBody>
          <a:bodyPr/>
          <a:lstStyle/>
          <a:p>
            <a:r>
              <a:rPr lang="sv-SE" noProof="0" dirty="0"/>
              <a:t>Bollinnehav</a:t>
            </a:r>
          </a:p>
        </p:txBody>
      </p:sp>
      <p:sp>
        <p:nvSpPr>
          <p:cNvPr id="3" name="Content Placeholder 2">
            <a:extLst>
              <a:ext uri="{FF2B5EF4-FFF2-40B4-BE49-F238E27FC236}">
                <a16:creationId xmlns:a16="http://schemas.microsoft.com/office/drawing/2014/main" id="{96CBDD81-7280-696B-4AAA-DA1B43E7B41E}"/>
              </a:ext>
            </a:extLst>
          </p:cNvPr>
          <p:cNvSpPr>
            <a:spLocks noGrp="1"/>
          </p:cNvSpPr>
          <p:nvPr>
            <p:ph idx="1"/>
          </p:nvPr>
        </p:nvSpPr>
        <p:spPr>
          <a:xfrm>
            <a:off x="646111" y="1732547"/>
            <a:ext cx="8946541" cy="4195481"/>
          </a:xfrm>
        </p:spPr>
        <p:txBody>
          <a:bodyPr/>
          <a:lstStyle/>
          <a:p>
            <a:r>
              <a:rPr lang="sv-SE" noProof="0" dirty="0"/>
              <a:t>Tålamod &amp; Lugn </a:t>
            </a:r>
          </a:p>
          <a:p>
            <a:endParaRPr lang="sv-SE" dirty="0"/>
          </a:p>
          <a:p>
            <a:r>
              <a:rPr lang="sv-SE" noProof="0" dirty="0"/>
              <a:t>Spelbarhet</a:t>
            </a:r>
          </a:p>
          <a:p>
            <a:endParaRPr lang="sv-SE" dirty="0"/>
          </a:p>
          <a:p>
            <a:r>
              <a:rPr lang="sv-SE" dirty="0"/>
              <a:t>Lita på varandra </a:t>
            </a:r>
          </a:p>
          <a:p>
            <a:endParaRPr lang="sv-SE" noProof="0" dirty="0"/>
          </a:p>
          <a:p>
            <a:endParaRPr lang="sv-SE" dirty="0"/>
          </a:p>
          <a:p>
            <a:endParaRPr lang="sv-SE" noProof="0" dirty="0"/>
          </a:p>
        </p:txBody>
      </p:sp>
      <p:pic>
        <p:nvPicPr>
          <p:cNvPr id="4" name="Picture 3">
            <a:extLst>
              <a:ext uri="{FF2B5EF4-FFF2-40B4-BE49-F238E27FC236}">
                <a16:creationId xmlns:a16="http://schemas.microsoft.com/office/drawing/2014/main" id="{9F99FA39-0A12-812D-4CFA-5D2E31188B88}"/>
              </a:ext>
            </a:extLst>
          </p:cNvPr>
          <p:cNvPicPr/>
          <p:nvPr/>
        </p:nvPicPr>
        <p:blipFill>
          <a:blip r:embed="rId4"/>
          <a:stretch/>
        </p:blipFill>
        <p:spPr>
          <a:xfrm>
            <a:off x="10049853" y="4629150"/>
            <a:ext cx="1551597" cy="1945172"/>
          </a:xfrm>
          <a:prstGeom prst="rect">
            <a:avLst/>
          </a:prstGeom>
          <a:ln w="0">
            <a:noFill/>
          </a:ln>
        </p:spPr>
      </p:pic>
      <p:sp>
        <p:nvSpPr>
          <p:cNvPr id="5" name="TextBox 4">
            <a:extLst>
              <a:ext uri="{FF2B5EF4-FFF2-40B4-BE49-F238E27FC236}">
                <a16:creationId xmlns:a16="http://schemas.microsoft.com/office/drawing/2014/main" id="{4058AACA-11A6-9D4B-B6E2-59A7F8F83D23}"/>
              </a:ext>
            </a:extLst>
          </p:cNvPr>
          <p:cNvSpPr txBox="1"/>
          <p:nvPr/>
        </p:nvSpPr>
        <p:spPr>
          <a:xfrm>
            <a:off x="646111" y="2271702"/>
            <a:ext cx="4908884" cy="646331"/>
          </a:xfrm>
          <a:prstGeom prst="rect">
            <a:avLst/>
          </a:prstGeom>
          <a:noFill/>
        </p:spPr>
        <p:txBody>
          <a:bodyPr wrap="square" rtlCol="0">
            <a:spAutoFit/>
          </a:bodyPr>
          <a:lstStyle/>
          <a:p>
            <a:r>
              <a:rPr lang="en-US" dirty="0" err="1"/>
              <a:t>Fråga</a:t>
            </a:r>
            <a:r>
              <a:rPr lang="en-US" dirty="0"/>
              <a:t>: Hur ska </a:t>
            </a:r>
            <a:r>
              <a:rPr lang="en-US" dirty="0" err="1"/>
              <a:t>en</a:t>
            </a:r>
            <a:r>
              <a:rPr lang="en-US" dirty="0"/>
              <a:t> </a:t>
            </a:r>
            <a:r>
              <a:rPr lang="en-US" dirty="0" err="1"/>
              <a:t>ledare</a:t>
            </a:r>
            <a:r>
              <a:rPr lang="en-US" dirty="0"/>
              <a:t> </a:t>
            </a:r>
            <a:r>
              <a:rPr lang="en-US" dirty="0" err="1"/>
              <a:t>sätta</a:t>
            </a:r>
            <a:r>
              <a:rPr lang="en-US" dirty="0"/>
              <a:t> </a:t>
            </a:r>
            <a:r>
              <a:rPr lang="en-US" dirty="0" err="1"/>
              <a:t>upp</a:t>
            </a:r>
            <a:r>
              <a:rPr lang="en-US" dirty="0"/>
              <a:t> </a:t>
            </a:r>
            <a:r>
              <a:rPr lang="en-US" dirty="0" err="1"/>
              <a:t>träningar</a:t>
            </a:r>
            <a:r>
              <a:rPr lang="en-US" dirty="0"/>
              <a:t> för </a:t>
            </a:r>
            <a:r>
              <a:rPr lang="en-US" dirty="0" err="1"/>
              <a:t>att</a:t>
            </a:r>
            <a:r>
              <a:rPr lang="en-US" dirty="0"/>
              <a:t> </a:t>
            </a:r>
            <a:r>
              <a:rPr lang="en-US" dirty="0" err="1"/>
              <a:t>laget</a:t>
            </a:r>
            <a:r>
              <a:rPr lang="en-US" dirty="0"/>
              <a:t> ska </a:t>
            </a:r>
            <a:r>
              <a:rPr lang="en-US" dirty="0" err="1"/>
              <a:t>lösa</a:t>
            </a:r>
            <a:r>
              <a:rPr lang="en-US" dirty="0"/>
              <a:t> </a:t>
            </a:r>
            <a:r>
              <a:rPr lang="en-US" dirty="0" err="1"/>
              <a:t>detta</a:t>
            </a:r>
            <a:r>
              <a:rPr lang="en-US" dirty="0"/>
              <a:t>? </a:t>
            </a:r>
          </a:p>
        </p:txBody>
      </p:sp>
      <p:sp>
        <p:nvSpPr>
          <p:cNvPr id="6" name="TextBox 5">
            <a:extLst>
              <a:ext uri="{FF2B5EF4-FFF2-40B4-BE49-F238E27FC236}">
                <a16:creationId xmlns:a16="http://schemas.microsoft.com/office/drawing/2014/main" id="{9DDBF6D3-0FD6-7167-70CD-DC8AF3FA44EA}"/>
              </a:ext>
            </a:extLst>
          </p:cNvPr>
          <p:cNvSpPr txBox="1"/>
          <p:nvPr/>
        </p:nvSpPr>
        <p:spPr>
          <a:xfrm>
            <a:off x="646111" y="1598341"/>
            <a:ext cx="6446520" cy="646331"/>
          </a:xfrm>
          <a:prstGeom prst="rect">
            <a:avLst/>
          </a:prstGeom>
          <a:noFill/>
        </p:spPr>
        <p:txBody>
          <a:bodyPr wrap="square" rtlCol="0">
            <a:spAutoFit/>
          </a:bodyPr>
          <a:lstStyle/>
          <a:p>
            <a:r>
              <a:rPr lang="sv-SE" dirty="0"/>
              <a:t>Leder till: Att laget kan ta ansvar över tempot i matchen </a:t>
            </a:r>
          </a:p>
          <a:p>
            <a:endParaRPr lang="en-US" dirty="0"/>
          </a:p>
        </p:txBody>
      </p:sp>
      <p:pic>
        <p:nvPicPr>
          <p:cNvPr id="8" name="Picture 7" descr="Svensk Innebandy loggor - Svenska IBF">
            <a:extLst>
              <a:ext uri="{FF2B5EF4-FFF2-40B4-BE49-F238E27FC236}">
                <a16:creationId xmlns:a16="http://schemas.microsoft.com/office/drawing/2014/main" id="{F9FBBD24-50EE-F845-9142-773C7EE86A37}"/>
              </a:ext>
            </a:extLst>
          </p:cNvPr>
          <p:cNvPicPr>
            <a:picLocks noChangeAspect="1" noChangeArrowheads="1"/>
          </p:cNvPicPr>
          <p:nvPr/>
        </p:nvPicPr>
        <p:blipFill>
          <a:blip r:embed="rId5"/>
          <a:srcRect/>
          <a:stretch/>
        </p:blipFill>
        <p:spPr bwMode="auto">
          <a:xfrm>
            <a:off x="8375480" y="5196761"/>
            <a:ext cx="1343781" cy="146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6AE0C724-387C-78C9-FF1D-0399ADE3FE7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A0ABB60-0027-841D-3BEF-A42FCDFAE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3BA284-16FA-F77B-64DB-6B650B834097}"/>
              </a:ext>
            </a:extLst>
          </p:cNvPr>
          <p:cNvSpPr>
            <a:spLocks noGrp="1"/>
          </p:cNvSpPr>
          <p:nvPr>
            <p:ph type="title"/>
          </p:nvPr>
        </p:nvSpPr>
        <p:spPr/>
        <p:txBody>
          <a:bodyPr/>
          <a:lstStyle/>
          <a:p>
            <a:r>
              <a:rPr lang="en-US" dirty="0"/>
              <a:t>Grunder </a:t>
            </a:r>
            <a:r>
              <a:rPr lang="en-US" dirty="0" err="1"/>
              <a:t>Individ</a:t>
            </a:r>
            <a:r>
              <a:rPr lang="en-US" dirty="0"/>
              <a:t>  </a:t>
            </a:r>
          </a:p>
        </p:txBody>
      </p:sp>
      <p:sp>
        <p:nvSpPr>
          <p:cNvPr id="3" name="Content Placeholder 2">
            <a:extLst>
              <a:ext uri="{FF2B5EF4-FFF2-40B4-BE49-F238E27FC236}">
                <a16:creationId xmlns:a16="http://schemas.microsoft.com/office/drawing/2014/main" id="{84198A73-070E-011B-7C54-0BAE79865FDF}"/>
              </a:ext>
            </a:extLst>
          </p:cNvPr>
          <p:cNvSpPr>
            <a:spLocks noGrp="1"/>
          </p:cNvSpPr>
          <p:nvPr>
            <p:ph idx="1"/>
          </p:nvPr>
        </p:nvSpPr>
        <p:spPr>
          <a:xfrm>
            <a:off x="646111" y="1512447"/>
            <a:ext cx="8946541" cy="4195481"/>
          </a:xfrm>
        </p:spPr>
        <p:txBody>
          <a:bodyPr>
            <a:normAutofit/>
          </a:bodyPr>
          <a:lstStyle/>
          <a:p>
            <a:r>
              <a:rPr lang="en-US" dirty="0" err="1"/>
              <a:t>Bollkontroll</a:t>
            </a:r>
            <a:r>
              <a:rPr lang="en-US" dirty="0"/>
              <a:t> </a:t>
            </a:r>
          </a:p>
          <a:p>
            <a:endParaRPr lang="en-US" dirty="0"/>
          </a:p>
          <a:p>
            <a:r>
              <a:rPr lang="en-US" dirty="0" err="1"/>
              <a:t>Passningar</a:t>
            </a:r>
            <a:r>
              <a:rPr lang="en-US" dirty="0"/>
              <a:t> </a:t>
            </a:r>
          </a:p>
          <a:p>
            <a:pPr marL="0" indent="0">
              <a:buNone/>
            </a:pPr>
            <a:endParaRPr lang="en-US" dirty="0"/>
          </a:p>
          <a:p>
            <a:r>
              <a:rPr lang="en-US" dirty="0" err="1"/>
              <a:t>Försvarsspel</a:t>
            </a:r>
            <a:r>
              <a:rPr lang="en-US" dirty="0"/>
              <a:t> </a:t>
            </a:r>
          </a:p>
          <a:p>
            <a:endParaRPr lang="en-US" dirty="0"/>
          </a:p>
          <a:p>
            <a:r>
              <a:rPr lang="en-US" dirty="0"/>
              <a:t>Skott </a:t>
            </a:r>
          </a:p>
          <a:p>
            <a:endParaRPr lang="en-US" dirty="0"/>
          </a:p>
        </p:txBody>
      </p:sp>
      <p:pic>
        <p:nvPicPr>
          <p:cNvPr id="4" name="Picture 3">
            <a:extLst>
              <a:ext uri="{FF2B5EF4-FFF2-40B4-BE49-F238E27FC236}">
                <a16:creationId xmlns:a16="http://schemas.microsoft.com/office/drawing/2014/main" id="{47149A8F-391D-604A-9C5D-470D567FCFFD}"/>
              </a:ext>
            </a:extLst>
          </p:cNvPr>
          <p:cNvPicPr/>
          <p:nvPr/>
        </p:nvPicPr>
        <p:blipFill>
          <a:blip r:embed="rId4"/>
          <a:stretch/>
        </p:blipFill>
        <p:spPr>
          <a:xfrm>
            <a:off x="10049853" y="4629150"/>
            <a:ext cx="1551597" cy="1945172"/>
          </a:xfrm>
          <a:prstGeom prst="rect">
            <a:avLst/>
          </a:prstGeom>
          <a:ln w="0">
            <a:noFill/>
          </a:ln>
        </p:spPr>
      </p:pic>
      <p:pic>
        <p:nvPicPr>
          <p:cNvPr id="1028" name="Picture 4" descr="Swedish - PYRAMIDEN?! Här en förklaring vilken pyramid som landslagscoacherna ibland snackar om! För att illustrera hur ett resultat i världsklass kommer till använder vi pyramiden. Den visar hur ett resultat börjar">
            <a:extLst>
              <a:ext uri="{FF2B5EF4-FFF2-40B4-BE49-F238E27FC236}">
                <a16:creationId xmlns:a16="http://schemas.microsoft.com/office/drawing/2014/main" id="{7805BDB1-FF2E-FEC3-DB46-32B03858BA8E}"/>
              </a:ext>
            </a:extLst>
          </p:cNvPr>
          <p:cNvPicPr>
            <a:picLocks noChangeAspect="1" noChangeArrowheads="1"/>
          </p:cNvPicPr>
          <p:nvPr/>
        </p:nvPicPr>
        <p:blipFill>
          <a:blip r:embed="rId5"/>
          <a:srcRect/>
          <a:stretch/>
        </p:blipFill>
        <p:spPr bwMode="auto">
          <a:xfrm>
            <a:off x="6100830" y="1430050"/>
            <a:ext cx="3149881" cy="3199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vensk Innebandy loggor - Svenska IBF">
            <a:extLst>
              <a:ext uri="{FF2B5EF4-FFF2-40B4-BE49-F238E27FC236}">
                <a16:creationId xmlns:a16="http://schemas.microsoft.com/office/drawing/2014/main" id="{329B8693-68F8-7087-FFD7-4C4593EBE58C}"/>
              </a:ext>
            </a:extLst>
          </p:cNvPr>
          <p:cNvPicPr>
            <a:picLocks noChangeAspect="1" noChangeArrowheads="1"/>
          </p:cNvPicPr>
          <p:nvPr/>
        </p:nvPicPr>
        <p:blipFill>
          <a:blip r:embed="rId6"/>
          <a:srcRect/>
          <a:stretch/>
        </p:blipFill>
        <p:spPr bwMode="auto">
          <a:xfrm>
            <a:off x="6568581" y="5245757"/>
            <a:ext cx="1343781" cy="14625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essmeddelanden | Svenska Golfförbundet">
            <a:extLst>
              <a:ext uri="{FF2B5EF4-FFF2-40B4-BE49-F238E27FC236}">
                <a16:creationId xmlns:a16="http://schemas.microsoft.com/office/drawing/2014/main" id="{20F0933C-C3B0-2D43-1422-CDDD219F0A15}"/>
              </a:ext>
            </a:extLst>
          </p:cNvPr>
          <p:cNvPicPr>
            <a:picLocks noChangeAspect="1" noChangeArrowheads="1"/>
          </p:cNvPicPr>
          <p:nvPr/>
        </p:nvPicPr>
        <p:blipFill>
          <a:blip r:embed="rId7"/>
          <a:srcRect/>
          <a:stretch/>
        </p:blipFill>
        <p:spPr bwMode="auto">
          <a:xfrm>
            <a:off x="7773173" y="5358597"/>
            <a:ext cx="2749035" cy="1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4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E0B40064-4F65-5D6B-5EAA-035193EBAA5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7C86D76-284D-2D41-80FC-FD7A540F5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F3E67E-EB72-A529-A464-60CC0C845055}"/>
              </a:ext>
            </a:extLst>
          </p:cNvPr>
          <p:cNvSpPr>
            <a:spLocks noGrp="1"/>
          </p:cNvSpPr>
          <p:nvPr>
            <p:ph type="title"/>
          </p:nvPr>
        </p:nvSpPr>
        <p:spPr/>
        <p:txBody>
          <a:bodyPr/>
          <a:lstStyle/>
          <a:p>
            <a:r>
              <a:rPr lang="en-US" dirty="0"/>
              <a:t>Grunder lag  </a:t>
            </a:r>
          </a:p>
        </p:txBody>
      </p:sp>
      <p:sp>
        <p:nvSpPr>
          <p:cNvPr id="3" name="Content Placeholder 2">
            <a:extLst>
              <a:ext uri="{FF2B5EF4-FFF2-40B4-BE49-F238E27FC236}">
                <a16:creationId xmlns:a16="http://schemas.microsoft.com/office/drawing/2014/main" id="{477A217A-ACC6-2B0C-5B99-F7C37BDE681A}"/>
              </a:ext>
            </a:extLst>
          </p:cNvPr>
          <p:cNvSpPr>
            <a:spLocks noGrp="1"/>
          </p:cNvSpPr>
          <p:nvPr>
            <p:ph idx="1"/>
          </p:nvPr>
        </p:nvSpPr>
        <p:spPr>
          <a:xfrm>
            <a:off x="646111" y="1499403"/>
            <a:ext cx="8946541" cy="4195481"/>
          </a:xfrm>
        </p:spPr>
        <p:txBody>
          <a:bodyPr/>
          <a:lstStyle/>
          <a:p>
            <a:r>
              <a:rPr lang="sv-SE" noProof="0" dirty="0"/>
              <a:t>Rörelse utan boll </a:t>
            </a:r>
          </a:p>
          <a:p>
            <a:endParaRPr lang="sv-SE" noProof="0" dirty="0"/>
          </a:p>
          <a:p>
            <a:r>
              <a:rPr lang="sv-SE" noProof="0" dirty="0"/>
              <a:t>Kommunikation </a:t>
            </a:r>
          </a:p>
          <a:p>
            <a:endParaRPr lang="sv-SE" noProof="0" dirty="0"/>
          </a:p>
          <a:p>
            <a:r>
              <a:rPr lang="sv-SE" noProof="0" dirty="0"/>
              <a:t>Spelförståelse </a:t>
            </a:r>
          </a:p>
          <a:p>
            <a:endParaRPr lang="sv-SE" noProof="0" dirty="0"/>
          </a:p>
          <a:p>
            <a:r>
              <a:rPr lang="sv-SE" noProof="0" dirty="0"/>
              <a:t>Inställning </a:t>
            </a:r>
          </a:p>
        </p:txBody>
      </p:sp>
      <p:pic>
        <p:nvPicPr>
          <p:cNvPr id="4" name="Picture 3">
            <a:extLst>
              <a:ext uri="{FF2B5EF4-FFF2-40B4-BE49-F238E27FC236}">
                <a16:creationId xmlns:a16="http://schemas.microsoft.com/office/drawing/2014/main" id="{07EF3875-CF2B-0E4C-F0F6-253731E73C26}"/>
              </a:ext>
            </a:extLst>
          </p:cNvPr>
          <p:cNvPicPr/>
          <p:nvPr/>
        </p:nvPicPr>
        <p:blipFill>
          <a:blip r:embed="rId4"/>
          <a:stretch/>
        </p:blipFill>
        <p:spPr>
          <a:xfrm>
            <a:off x="10049853" y="4629150"/>
            <a:ext cx="1551597" cy="1945172"/>
          </a:xfrm>
          <a:prstGeom prst="rect">
            <a:avLst/>
          </a:prstGeom>
          <a:ln w="0">
            <a:noFill/>
          </a:ln>
        </p:spPr>
      </p:pic>
      <p:pic>
        <p:nvPicPr>
          <p:cNvPr id="1034" name="Picture 10" descr="Nya golfkompisar, tuffare träningsfokus och roligt på Supercamp! -  Stockholms Golfförbund">
            <a:extLst>
              <a:ext uri="{FF2B5EF4-FFF2-40B4-BE49-F238E27FC236}">
                <a16:creationId xmlns:a16="http://schemas.microsoft.com/office/drawing/2014/main" id="{9A69EF6F-9543-32A5-BC7B-54044E9BC9B8}"/>
              </a:ext>
            </a:extLst>
          </p:cNvPr>
          <p:cNvPicPr>
            <a:picLocks noChangeAspect="1" noChangeArrowheads="1"/>
          </p:cNvPicPr>
          <p:nvPr/>
        </p:nvPicPr>
        <p:blipFill>
          <a:blip r:embed="rId5"/>
          <a:srcRect/>
          <a:stretch/>
        </p:blipFill>
        <p:spPr bwMode="auto">
          <a:xfrm>
            <a:off x="4627205" y="1760465"/>
            <a:ext cx="4170948" cy="2868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wedish - PYRAMIDEN?! Här en förklaring vilken pyramid som landslagscoacherna ibland snackar om! För att illustrera hur ett resultat i världsklass kommer till använder vi pyramiden. Den visar hur ett resultat börjar">
            <a:extLst>
              <a:ext uri="{FF2B5EF4-FFF2-40B4-BE49-F238E27FC236}">
                <a16:creationId xmlns:a16="http://schemas.microsoft.com/office/drawing/2014/main" id="{76AEEC6D-EC55-DAFC-61FA-93D5F6A6D53A}"/>
              </a:ext>
            </a:extLst>
          </p:cNvPr>
          <p:cNvPicPr>
            <a:picLocks noChangeAspect="1" noChangeArrowheads="1"/>
          </p:cNvPicPr>
          <p:nvPr/>
        </p:nvPicPr>
        <p:blipFill>
          <a:blip r:embed="rId6"/>
          <a:srcRect/>
          <a:stretch/>
        </p:blipFill>
        <p:spPr bwMode="auto">
          <a:xfrm>
            <a:off x="9512970" y="1911782"/>
            <a:ext cx="2204430" cy="22388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0A2506-83DB-6D17-20BF-57A4E0B836C4}"/>
              </a:ext>
            </a:extLst>
          </p:cNvPr>
          <p:cNvSpPr txBox="1"/>
          <p:nvPr/>
        </p:nvSpPr>
        <p:spPr>
          <a:xfrm>
            <a:off x="646111" y="1499403"/>
            <a:ext cx="6327648" cy="923330"/>
          </a:xfrm>
          <a:prstGeom prst="rect">
            <a:avLst/>
          </a:prstGeom>
          <a:noFill/>
        </p:spPr>
        <p:txBody>
          <a:bodyPr wrap="square" rtlCol="0">
            <a:spAutoFit/>
          </a:bodyPr>
          <a:lstStyle/>
          <a:p>
            <a:r>
              <a:rPr lang="sv-SE" noProof="0" dirty="0"/>
              <a:t>Leder till: Tydliga fördelar på planen</a:t>
            </a:r>
            <a:r>
              <a:rPr lang="sv-SE" dirty="0"/>
              <a:t>. Den stora skillnaden mellan de bästa lagen och </a:t>
            </a:r>
            <a:r>
              <a:rPr lang="sv-SE" noProof="0" dirty="0"/>
              <a:t>resten. </a:t>
            </a:r>
          </a:p>
          <a:p>
            <a:r>
              <a:rPr lang="sv-SE" dirty="0"/>
              <a:t>Det är inte </a:t>
            </a:r>
            <a:r>
              <a:rPr lang="sv-SE" dirty="0" err="1"/>
              <a:t>basic</a:t>
            </a:r>
            <a:r>
              <a:rPr lang="sv-SE" dirty="0"/>
              <a:t>, det är avgörande</a:t>
            </a:r>
            <a:endParaRPr lang="sv-SE" noProof="0" dirty="0"/>
          </a:p>
        </p:txBody>
      </p:sp>
      <p:sp>
        <p:nvSpPr>
          <p:cNvPr id="8" name="TextBox 7">
            <a:extLst>
              <a:ext uri="{FF2B5EF4-FFF2-40B4-BE49-F238E27FC236}">
                <a16:creationId xmlns:a16="http://schemas.microsoft.com/office/drawing/2014/main" id="{D1A0C965-E8D9-B641-18B3-00B1FD4258BB}"/>
              </a:ext>
            </a:extLst>
          </p:cNvPr>
          <p:cNvSpPr txBox="1"/>
          <p:nvPr/>
        </p:nvSpPr>
        <p:spPr>
          <a:xfrm>
            <a:off x="618203" y="2384889"/>
            <a:ext cx="6094476" cy="646331"/>
          </a:xfrm>
          <a:prstGeom prst="rect">
            <a:avLst/>
          </a:prstGeom>
          <a:noFill/>
        </p:spPr>
        <p:txBody>
          <a:bodyPr wrap="square">
            <a:spAutoFit/>
          </a:bodyPr>
          <a:lstStyle/>
          <a:p>
            <a:r>
              <a:rPr lang="en-US" dirty="0" err="1"/>
              <a:t>Fråga</a:t>
            </a:r>
            <a:r>
              <a:rPr lang="en-US" dirty="0"/>
              <a:t>: Hur ska </a:t>
            </a:r>
            <a:r>
              <a:rPr lang="en-US" dirty="0" err="1"/>
              <a:t>en</a:t>
            </a:r>
            <a:r>
              <a:rPr lang="en-US" dirty="0"/>
              <a:t> </a:t>
            </a:r>
            <a:r>
              <a:rPr lang="en-US" dirty="0" err="1"/>
              <a:t>ledare</a:t>
            </a:r>
            <a:r>
              <a:rPr lang="en-US" dirty="0"/>
              <a:t> </a:t>
            </a:r>
            <a:r>
              <a:rPr lang="en-US" dirty="0" err="1"/>
              <a:t>motivera</a:t>
            </a:r>
            <a:r>
              <a:rPr lang="en-US" dirty="0"/>
              <a:t> </a:t>
            </a:r>
            <a:r>
              <a:rPr lang="en-US" dirty="0" err="1"/>
              <a:t>sitt</a:t>
            </a:r>
            <a:r>
              <a:rPr lang="en-US" dirty="0"/>
              <a:t> lag </a:t>
            </a:r>
            <a:r>
              <a:rPr lang="en-US" dirty="0" err="1"/>
              <a:t>att</a:t>
            </a:r>
            <a:r>
              <a:rPr lang="en-US" dirty="0"/>
              <a:t> </a:t>
            </a:r>
            <a:r>
              <a:rPr lang="en-US" dirty="0" err="1"/>
              <a:t>jobba</a:t>
            </a:r>
            <a:r>
              <a:rPr lang="en-US" dirty="0"/>
              <a:t> </a:t>
            </a:r>
            <a:r>
              <a:rPr lang="en-US" dirty="0" err="1"/>
              <a:t>på</a:t>
            </a:r>
            <a:r>
              <a:rPr lang="en-US" dirty="0"/>
              <a:t> </a:t>
            </a:r>
            <a:r>
              <a:rPr lang="en-US" dirty="0" err="1"/>
              <a:t>grunder</a:t>
            </a:r>
            <a:r>
              <a:rPr lang="en-US" dirty="0"/>
              <a:t>? </a:t>
            </a:r>
          </a:p>
        </p:txBody>
      </p:sp>
      <p:pic>
        <p:nvPicPr>
          <p:cNvPr id="4098" name="Picture 2" descr="Pressmeddelanden | Svenska Golfförbundet">
            <a:extLst>
              <a:ext uri="{FF2B5EF4-FFF2-40B4-BE49-F238E27FC236}">
                <a16:creationId xmlns:a16="http://schemas.microsoft.com/office/drawing/2014/main" id="{0398357A-3403-CBFE-C326-56E279429EDA}"/>
              </a:ext>
            </a:extLst>
          </p:cNvPr>
          <p:cNvPicPr>
            <a:picLocks noChangeAspect="1" noChangeArrowheads="1"/>
          </p:cNvPicPr>
          <p:nvPr/>
        </p:nvPicPr>
        <p:blipFill>
          <a:blip r:embed="rId7"/>
          <a:srcRect/>
          <a:stretch/>
        </p:blipFill>
        <p:spPr bwMode="auto">
          <a:xfrm>
            <a:off x="7773173" y="5358597"/>
            <a:ext cx="2749035" cy="14319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vensk Innebandy loggor - Svenska IBF">
            <a:extLst>
              <a:ext uri="{FF2B5EF4-FFF2-40B4-BE49-F238E27FC236}">
                <a16:creationId xmlns:a16="http://schemas.microsoft.com/office/drawing/2014/main" id="{BEB8E14F-E711-2D0A-90DC-A2846F66645C}"/>
              </a:ext>
            </a:extLst>
          </p:cNvPr>
          <p:cNvPicPr>
            <a:picLocks noChangeAspect="1" noChangeArrowheads="1"/>
          </p:cNvPicPr>
          <p:nvPr/>
        </p:nvPicPr>
        <p:blipFill>
          <a:blip r:embed="rId8"/>
          <a:srcRect/>
          <a:stretch/>
        </p:blipFill>
        <p:spPr bwMode="auto">
          <a:xfrm>
            <a:off x="6568581" y="5245757"/>
            <a:ext cx="1343781" cy="146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 presetClass="exit" presetSubtype="0" fill="hold" nodeType="withEffect">
                                  <p:stCondLst>
                                    <p:cond delay="0"/>
                                  </p:stCondLst>
                                  <p:childTnLst>
                                    <p:set>
                                      <p:cBhvr>
                                        <p:cTn id="20" dur="1" fill="hold">
                                          <p:stCondLst>
                                            <p:cond delay="0"/>
                                          </p:stCondLst>
                                        </p:cTn>
                                        <p:tgtEl>
                                          <p:spTgt spid="103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EB354-BD13-0709-E91E-0A3B50FBFF85}"/>
              </a:ext>
            </a:extLst>
          </p:cNvPr>
          <p:cNvSpPr>
            <a:spLocks noGrp="1"/>
          </p:cNvSpPr>
          <p:nvPr>
            <p:ph type="title"/>
          </p:nvPr>
        </p:nvSpPr>
        <p:spPr/>
        <p:txBody>
          <a:bodyPr/>
          <a:lstStyle/>
          <a:p>
            <a:r>
              <a:rPr lang="sv-SE" noProof="0" dirty="0"/>
              <a:t>Diskussion Nya Lag </a:t>
            </a:r>
          </a:p>
        </p:txBody>
      </p:sp>
      <p:sp>
        <p:nvSpPr>
          <p:cNvPr id="2" name="Text Placeholder 1">
            <a:extLst>
              <a:ext uri="{FF2B5EF4-FFF2-40B4-BE49-F238E27FC236}">
                <a16:creationId xmlns:a16="http://schemas.microsoft.com/office/drawing/2014/main" id="{44DA36A4-4E37-BD9B-A531-AF699CC2705A}"/>
              </a:ext>
            </a:extLst>
          </p:cNvPr>
          <p:cNvSpPr>
            <a:spLocks noGrp="1"/>
          </p:cNvSpPr>
          <p:nvPr>
            <p:ph type="body" idx="1"/>
          </p:nvPr>
        </p:nvSpPr>
        <p:spPr>
          <a:xfrm>
            <a:off x="1154955" y="4777380"/>
            <a:ext cx="8825658" cy="1387993"/>
          </a:xfrm>
        </p:spPr>
        <p:txBody>
          <a:bodyPr>
            <a:normAutofit/>
          </a:bodyPr>
          <a:lstStyle/>
          <a:p>
            <a:r>
              <a:rPr lang="sv-SE" noProof="0" dirty="0">
                <a:solidFill>
                  <a:schemeClr val="tx1"/>
                </a:solidFill>
              </a:rPr>
              <a:t>Hur får vi in nya lag/ledare till föreningen? </a:t>
            </a:r>
          </a:p>
          <a:p>
            <a:r>
              <a:rPr lang="sv-SE" noProof="0" dirty="0">
                <a:solidFill>
                  <a:schemeClr val="tx1"/>
                </a:solidFill>
              </a:rPr>
              <a:t>Hur funkar det nu och vad kan förbättras?</a:t>
            </a:r>
          </a:p>
          <a:p>
            <a:pPr marL="800100" lvl="1" indent="-342900">
              <a:buFont typeface="Wingdings" panose="05000000000000000000" pitchFamily="2" charset="2"/>
              <a:buChar char="q"/>
            </a:pPr>
            <a:r>
              <a:rPr lang="sv-SE" noProof="0" dirty="0">
                <a:solidFill>
                  <a:schemeClr val="tx1"/>
                </a:solidFill>
              </a:rPr>
              <a:t>Förslag: Uppdelat I färg istället för kön p.g.a. färre i varje årskull </a:t>
            </a:r>
          </a:p>
        </p:txBody>
      </p:sp>
      <p:pic>
        <p:nvPicPr>
          <p:cNvPr id="6" name="Picture 5">
            <a:extLst>
              <a:ext uri="{FF2B5EF4-FFF2-40B4-BE49-F238E27FC236}">
                <a16:creationId xmlns:a16="http://schemas.microsoft.com/office/drawing/2014/main" id="{DBB7940B-B9FC-F3A7-E4ED-719A3A66D4C4}"/>
              </a:ext>
            </a:extLst>
          </p:cNvPr>
          <p:cNvPicPr/>
          <p:nvPr/>
        </p:nvPicPr>
        <p:blipFill>
          <a:blip r:embed="rId3"/>
          <a:stretch/>
        </p:blipFill>
        <p:spPr>
          <a:xfrm>
            <a:off x="4641887" y="692626"/>
            <a:ext cx="1851793" cy="2775988"/>
          </a:xfrm>
          <a:prstGeom prst="rect">
            <a:avLst/>
          </a:prstGeom>
          <a:ln w="0">
            <a:noFill/>
          </a:ln>
        </p:spPr>
      </p:pic>
    </p:spTree>
    <p:extLst>
      <p:ext uri="{BB962C8B-B14F-4D97-AF65-F5344CB8AC3E}">
        <p14:creationId xmlns:p14="http://schemas.microsoft.com/office/powerpoint/2010/main" val="134093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AAD7F2-D36B-9B89-7F0E-05AF3CB07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0A285B-5F64-B99A-218C-E1ACD32EB7AF}"/>
              </a:ext>
            </a:extLst>
          </p:cNvPr>
          <p:cNvSpPr>
            <a:spLocks noGrp="1"/>
          </p:cNvSpPr>
          <p:nvPr>
            <p:ph type="title"/>
          </p:nvPr>
        </p:nvSpPr>
        <p:spPr/>
        <p:txBody>
          <a:bodyPr/>
          <a:lstStyle/>
          <a:p>
            <a:r>
              <a:rPr lang="sv-SE" dirty="0"/>
              <a:t>S</a:t>
            </a:r>
            <a:r>
              <a:rPr lang="sv-SE" noProof="0" dirty="0"/>
              <a:t>pelarutveckling </a:t>
            </a:r>
          </a:p>
        </p:txBody>
      </p:sp>
      <p:sp>
        <p:nvSpPr>
          <p:cNvPr id="3" name="Content Placeholder 2">
            <a:extLst>
              <a:ext uri="{FF2B5EF4-FFF2-40B4-BE49-F238E27FC236}">
                <a16:creationId xmlns:a16="http://schemas.microsoft.com/office/drawing/2014/main" id="{FFF92C4E-290B-7351-7E29-43F87AC11629}"/>
              </a:ext>
            </a:extLst>
          </p:cNvPr>
          <p:cNvSpPr>
            <a:spLocks noGrp="1"/>
          </p:cNvSpPr>
          <p:nvPr>
            <p:ph idx="1"/>
          </p:nvPr>
        </p:nvSpPr>
        <p:spPr>
          <a:xfrm>
            <a:off x="646111" y="1406255"/>
            <a:ext cx="8946541" cy="4999027"/>
          </a:xfrm>
        </p:spPr>
        <p:txBody>
          <a:bodyPr>
            <a:normAutofit/>
          </a:bodyPr>
          <a:lstStyle/>
          <a:p>
            <a:r>
              <a:rPr lang="sv-SE" dirty="0"/>
              <a:t>Ger förutsättningar för idrott hela livet</a:t>
            </a:r>
            <a:endParaRPr lang="sv-SE" noProof="0" dirty="0"/>
          </a:p>
          <a:p>
            <a:endParaRPr lang="sv-SE" noProof="0" dirty="0"/>
          </a:p>
          <a:p>
            <a:r>
              <a:rPr lang="sv-SE" noProof="0" dirty="0"/>
              <a:t>Finnas en tydlig linje att följa </a:t>
            </a:r>
          </a:p>
          <a:p>
            <a:endParaRPr lang="sv-SE" dirty="0"/>
          </a:p>
          <a:p>
            <a:r>
              <a:rPr lang="sv-SE" noProof="0" dirty="0"/>
              <a:t>Enkelt att förstå för nya ledare</a:t>
            </a:r>
          </a:p>
          <a:p>
            <a:endParaRPr lang="sv-SE" dirty="0"/>
          </a:p>
          <a:p>
            <a:r>
              <a:rPr lang="sv-SE" noProof="0" dirty="0"/>
              <a:t>Repeterbart för flera ledare  </a:t>
            </a:r>
          </a:p>
          <a:p>
            <a:pPr marL="0" indent="0">
              <a:buNone/>
            </a:pPr>
            <a:endParaRPr lang="sv-SE" noProof="0" dirty="0"/>
          </a:p>
          <a:p>
            <a:r>
              <a:rPr lang="sv-SE" dirty="0"/>
              <a:t>Till för </a:t>
            </a:r>
            <a:r>
              <a:rPr lang="sv-SE" noProof="0" dirty="0"/>
              <a:t>att stärka idrottens helhet </a:t>
            </a:r>
          </a:p>
          <a:p>
            <a:endParaRPr lang="sv-SE" noProof="0" dirty="0"/>
          </a:p>
          <a:p>
            <a:r>
              <a:rPr lang="sv-SE" dirty="0"/>
              <a:t>Skilja anfall och försvarsspel </a:t>
            </a:r>
            <a:endParaRPr lang="sv-SE" noProof="0" dirty="0"/>
          </a:p>
        </p:txBody>
      </p:sp>
      <p:pic>
        <p:nvPicPr>
          <p:cNvPr id="4" name="Picture 3">
            <a:extLst>
              <a:ext uri="{FF2B5EF4-FFF2-40B4-BE49-F238E27FC236}">
                <a16:creationId xmlns:a16="http://schemas.microsoft.com/office/drawing/2014/main" id="{285B6086-A34C-7849-9C38-E4712AD49537}"/>
              </a:ext>
            </a:extLst>
          </p:cNvPr>
          <p:cNvPicPr/>
          <p:nvPr/>
        </p:nvPicPr>
        <p:blipFill>
          <a:blip r:embed="rId4"/>
          <a:stretch/>
        </p:blipFill>
        <p:spPr>
          <a:xfrm>
            <a:off x="10423101" y="5036432"/>
            <a:ext cx="1375623" cy="1726367"/>
          </a:xfrm>
          <a:prstGeom prst="rect">
            <a:avLst/>
          </a:prstGeom>
          <a:ln w="0">
            <a:noFill/>
          </a:ln>
        </p:spPr>
      </p:pic>
      <p:pic>
        <p:nvPicPr>
          <p:cNvPr id="3074" name="Picture 2" descr="Strategi för Svensk Segling 2025? - BLUR">
            <a:extLst>
              <a:ext uri="{FF2B5EF4-FFF2-40B4-BE49-F238E27FC236}">
                <a16:creationId xmlns:a16="http://schemas.microsoft.com/office/drawing/2014/main" id="{11770707-0D52-C8BB-9759-A2D3DF791F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925" y="1916769"/>
            <a:ext cx="6372528" cy="30244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iksidrottsförbundet">
            <a:extLst>
              <a:ext uri="{FF2B5EF4-FFF2-40B4-BE49-F238E27FC236}">
                <a16:creationId xmlns:a16="http://schemas.microsoft.com/office/drawing/2014/main" id="{B92CEB30-1851-A365-0455-E882E65F51A2}"/>
              </a:ext>
            </a:extLst>
          </p:cNvPr>
          <p:cNvPicPr>
            <a:picLocks noChangeAspect="1" noChangeArrowheads="1"/>
          </p:cNvPicPr>
          <p:nvPr/>
        </p:nvPicPr>
        <p:blipFill>
          <a:blip r:embed="rId6"/>
          <a:srcRect/>
          <a:stretch/>
        </p:blipFill>
        <p:spPr bwMode="auto">
          <a:xfrm>
            <a:off x="5092977" y="5899615"/>
            <a:ext cx="49149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9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5A3"/>
        </a:solidFill>
        <a:effectLst/>
      </p:bgPr>
    </p:bg>
    <p:spTree>
      <p:nvGrpSpPr>
        <p:cNvPr id="1" name="">
          <a:extLst>
            <a:ext uri="{FF2B5EF4-FFF2-40B4-BE49-F238E27FC236}">
              <a16:creationId xmlns:a16="http://schemas.microsoft.com/office/drawing/2014/main" id="{A191020F-840F-BBF0-4A2D-AB3FC7E05D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F761BE-0530-7166-0DD0-085669D6C24E}"/>
              </a:ext>
            </a:extLst>
          </p:cNvPr>
          <p:cNvSpPr>
            <a:spLocks noGrp="1"/>
          </p:cNvSpPr>
          <p:nvPr>
            <p:ph type="title"/>
          </p:nvPr>
        </p:nvSpPr>
        <p:spPr/>
        <p:txBody>
          <a:bodyPr/>
          <a:lstStyle/>
          <a:p>
            <a:r>
              <a:rPr lang="sv-SE" noProof="0" dirty="0"/>
              <a:t>Diskussion Spelarutveckling</a:t>
            </a:r>
          </a:p>
        </p:txBody>
      </p:sp>
      <p:sp>
        <p:nvSpPr>
          <p:cNvPr id="2" name="Text Placeholder 1">
            <a:extLst>
              <a:ext uri="{FF2B5EF4-FFF2-40B4-BE49-F238E27FC236}">
                <a16:creationId xmlns:a16="http://schemas.microsoft.com/office/drawing/2014/main" id="{CFE7215B-5736-51B9-DF0C-29B649E8BBC6}"/>
              </a:ext>
            </a:extLst>
          </p:cNvPr>
          <p:cNvSpPr>
            <a:spLocks noGrp="1"/>
          </p:cNvSpPr>
          <p:nvPr>
            <p:ph type="body" idx="1"/>
          </p:nvPr>
        </p:nvSpPr>
        <p:spPr>
          <a:xfrm>
            <a:off x="1154955" y="4777381"/>
            <a:ext cx="8825658" cy="1543208"/>
          </a:xfrm>
        </p:spPr>
        <p:txBody>
          <a:bodyPr>
            <a:normAutofit/>
          </a:bodyPr>
          <a:lstStyle/>
          <a:p>
            <a:r>
              <a:rPr lang="sv-SE" noProof="0" dirty="0">
                <a:solidFill>
                  <a:schemeClr val="tx1"/>
                </a:solidFill>
              </a:rPr>
              <a:t>Hur ska vi bygga  en tydlig spelutvecklingsplan?</a:t>
            </a:r>
          </a:p>
          <a:p>
            <a:r>
              <a:rPr lang="sv-SE" dirty="0">
                <a:solidFill>
                  <a:schemeClr val="tx1"/>
                </a:solidFill>
              </a:rPr>
              <a:t>Vad behövs för att det ska vara tydligt och enkelt för er ledare? </a:t>
            </a:r>
            <a:r>
              <a:rPr lang="sv-SE" noProof="0" dirty="0">
                <a:solidFill>
                  <a:schemeClr val="tx1"/>
                </a:solidFill>
              </a:rPr>
              <a:t> </a:t>
            </a:r>
          </a:p>
        </p:txBody>
      </p:sp>
      <p:pic>
        <p:nvPicPr>
          <p:cNvPr id="6" name="Picture 5">
            <a:extLst>
              <a:ext uri="{FF2B5EF4-FFF2-40B4-BE49-F238E27FC236}">
                <a16:creationId xmlns:a16="http://schemas.microsoft.com/office/drawing/2014/main" id="{235F12E2-23F7-BD5B-BE90-9A570D480A2A}"/>
              </a:ext>
            </a:extLst>
          </p:cNvPr>
          <p:cNvPicPr/>
          <p:nvPr/>
        </p:nvPicPr>
        <p:blipFill>
          <a:blip r:embed="rId3"/>
          <a:stretch/>
        </p:blipFill>
        <p:spPr>
          <a:xfrm>
            <a:off x="4641887" y="692626"/>
            <a:ext cx="1851793" cy="2775988"/>
          </a:xfrm>
          <a:prstGeom prst="rect">
            <a:avLst/>
          </a:prstGeom>
          <a:ln w="0">
            <a:noFill/>
          </a:ln>
        </p:spPr>
      </p:pic>
    </p:spTree>
    <p:extLst>
      <p:ext uri="{BB962C8B-B14F-4D97-AF65-F5344CB8AC3E}">
        <p14:creationId xmlns:p14="http://schemas.microsoft.com/office/powerpoint/2010/main" val="4187489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3067</TotalTime>
  <Words>2067</Words>
  <Application>Microsoft Office PowerPoint</Application>
  <PresentationFormat>Widescreen</PresentationFormat>
  <Paragraphs>358</Paragraphs>
  <Slides>31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Century Gothic</vt:lpstr>
      <vt:lpstr>Montserrat Light</vt:lpstr>
      <vt:lpstr>Times New Roman</vt:lpstr>
      <vt:lpstr>Wingdings</vt:lpstr>
      <vt:lpstr>Wingdings 3</vt:lpstr>
      <vt:lpstr>Ion</vt:lpstr>
      <vt:lpstr>Ledarmöte </vt:lpstr>
      <vt:lpstr>Hur vill vi spela innebandy i Örsundsbro IF? </vt:lpstr>
      <vt:lpstr>Schyst på banan </vt:lpstr>
      <vt:lpstr>Bollinnehav</vt:lpstr>
      <vt:lpstr>Grunder Individ  </vt:lpstr>
      <vt:lpstr>Grunder lag  </vt:lpstr>
      <vt:lpstr>Diskussion Nya Lag </vt:lpstr>
      <vt:lpstr>Spelarutveckling </vt:lpstr>
      <vt:lpstr>Diskussion Spelarutveckling</vt:lpstr>
      <vt:lpstr>Blå röd tråd genom hela utvecklingen</vt:lpstr>
      <vt:lpstr>Målbild Juniorlag  </vt:lpstr>
      <vt:lpstr>Målbild Seniorlag </vt:lpstr>
      <vt:lpstr>Diskussion Junior → Senior  </vt:lpstr>
      <vt:lpstr>Paus  </vt:lpstr>
      <vt:lpstr>Sammanfattning tisdagens föreläsning</vt:lpstr>
      <vt:lpstr>Lagtillhörighet</vt:lpstr>
      <vt:lpstr>Diskussion Ledare </vt:lpstr>
      <vt:lpstr>Utvärdering av året </vt:lpstr>
      <vt:lpstr>Sektionens arbete 2026/2027</vt:lpstr>
      <vt:lpstr>Förväntningar på sektionen </vt:lpstr>
      <vt:lpstr>Diskussion Material</vt:lpstr>
      <vt:lpstr>Diskussion Sociala Medier </vt:lpstr>
      <vt:lpstr>Diskussion Övrigt </vt:lpstr>
      <vt:lpstr>Anmälan av lag I maj </vt:lpstr>
      <vt:lpstr>Avslut </vt:lpstr>
      <vt:lpstr>Anfallsspel vs Försvarsspel</vt:lpstr>
      <vt:lpstr>Extra slides </vt:lpstr>
      <vt:lpstr>Hur utvecklas ungdomar</vt:lpstr>
      <vt:lpstr>Hur utvecklas ungdomar</vt:lpstr>
      <vt:lpstr>Olika generationer av idrottare har olika behov </vt:lpstr>
      <vt:lpstr>Hur ska ledaren tänka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 Ulväng</dc:creator>
  <cp:lastModifiedBy>Erik Ulväng</cp:lastModifiedBy>
  <cp:revision>1</cp:revision>
  <dcterms:created xsi:type="dcterms:W3CDTF">2026-04-02T08:41:48Z</dcterms:created>
  <dcterms:modified xsi:type="dcterms:W3CDTF">2026-04-23T14:21:39Z</dcterms:modified>
</cp:coreProperties>
</file>