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61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1939DF-D4ED-4102-9073-6353044991C5}" v="4" dt="2023-04-11T06:20:49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Brakander (DHL SE)" userId="be11b1cc-004f-4700-af0f-4ba5ec9e0482" providerId="ADAL" clId="{AEDB8E24-27CC-42D6-B0FC-D2D0DA0BF1CE}"/>
    <pc:docChg chg="custSel addSld modSld sldOrd">
      <pc:chgData name="Sara Brakander (DHL SE)" userId="be11b1cc-004f-4700-af0f-4ba5ec9e0482" providerId="ADAL" clId="{AEDB8E24-27CC-42D6-B0FC-D2D0DA0BF1CE}" dt="2023-03-03T16:26:09.259" v="195" actId="680"/>
      <pc:docMkLst>
        <pc:docMk/>
      </pc:docMkLst>
      <pc:sldChg chg="modSp mod">
        <pc:chgData name="Sara Brakander (DHL SE)" userId="be11b1cc-004f-4700-af0f-4ba5ec9e0482" providerId="ADAL" clId="{AEDB8E24-27CC-42D6-B0FC-D2D0DA0BF1CE}" dt="2023-02-20T08:04:55.876" v="169" actId="20577"/>
        <pc:sldMkLst>
          <pc:docMk/>
          <pc:sldMk cId="795041339" sldId="257"/>
        </pc:sldMkLst>
        <pc:spChg chg="mod">
          <ac:chgData name="Sara Brakander (DHL SE)" userId="be11b1cc-004f-4700-af0f-4ba5ec9e0482" providerId="ADAL" clId="{AEDB8E24-27CC-42D6-B0FC-D2D0DA0BF1CE}" dt="2023-02-20T08:04:55.876" v="169" actId="20577"/>
          <ac:spMkLst>
            <pc:docMk/>
            <pc:sldMk cId="795041339" sldId="257"/>
            <ac:spMk id="3" creationId="{3A7885E7-9A56-43FB-9FD3-ABD1D1EBCFA9}"/>
          </ac:spMkLst>
        </pc:spChg>
      </pc:sldChg>
      <pc:sldChg chg="addSp delSp modSp mod">
        <pc:chgData name="Sara Brakander (DHL SE)" userId="be11b1cc-004f-4700-af0f-4ba5ec9e0482" providerId="ADAL" clId="{AEDB8E24-27CC-42D6-B0FC-D2D0DA0BF1CE}" dt="2023-02-20T08:09:34.657" v="194" actId="115"/>
        <pc:sldMkLst>
          <pc:docMk/>
          <pc:sldMk cId="2667108390" sldId="258"/>
        </pc:sldMkLst>
        <pc:spChg chg="mod">
          <ac:chgData name="Sara Brakander (DHL SE)" userId="be11b1cc-004f-4700-af0f-4ba5ec9e0482" providerId="ADAL" clId="{AEDB8E24-27CC-42D6-B0FC-D2D0DA0BF1CE}" dt="2023-02-20T08:09:34.657" v="194" actId="115"/>
          <ac:spMkLst>
            <pc:docMk/>
            <pc:sldMk cId="2667108390" sldId="258"/>
            <ac:spMk id="2" creationId="{04F6EB89-2751-480E-AB43-9D3DAED5371C}"/>
          </ac:spMkLst>
        </pc:spChg>
        <pc:spChg chg="mod">
          <ac:chgData name="Sara Brakander (DHL SE)" userId="be11b1cc-004f-4700-af0f-4ba5ec9e0482" providerId="ADAL" clId="{AEDB8E24-27CC-42D6-B0FC-D2D0DA0BF1CE}" dt="2023-02-20T08:08:35.827" v="170" actId="26606"/>
          <ac:spMkLst>
            <pc:docMk/>
            <pc:sldMk cId="2667108390" sldId="258"/>
            <ac:spMk id="3" creationId="{1F8EDB84-339F-4BCF-B51E-F472FC7B3D23}"/>
          </ac:spMkLst>
        </pc:spChg>
        <pc:spChg chg="mod">
          <ac:chgData name="Sara Brakander (DHL SE)" userId="be11b1cc-004f-4700-af0f-4ba5ec9e0482" providerId="ADAL" clId="{AEDB8E24-27CC-42D6-B0FC-D2D0DA0BF1CE}" dt="2023-02-20T08:08:35.827" v="170" actId="26606"/>
          <ac:spMkLst>
            <pc:docMk/>
            <pc:sldMk cId="2667108390" sldId="258"/>
            <ac:spMk id="4" creationId="{E75094B6-3749-45E9-A7D9-48E142046DC1}"/>
          </ac:spMkLst>
        </pc:spChg>
        <pc:spChg chg="del">
          <ac:chgData name="Sara Brakander (DHL SE)" userId="be11b1cc-004f-4700-af0f-4ba5ec9e0482" providerId="ADAL" clId="{AEDB8E24-27CC-42D6-B0FC-D2D0DA0BF1CE}" dt="2023-02-20T08:08:35.827" v="170" actId="26606"/>
          <ac:spMkLst>
            <pc:docMk/>
            <pc:sldMk cId="2667108390" sldId="258"/>
            <ac:spMk id="9" creationId="{B36F400F-DF28-43BC-8D8E-4929793B392A}"/>
          </ac:spMkLst>
        </pc:spChg>
        <pc:spChg chg="add">
          <ac:chgData name="Sara Brakander (DHL SE)" userId="be11b1cc-004f-4700-af0f-4ba5ec9e0482" providerId="ADAL" clId="{AEDB8E24-27CC-42D6-B0FC-D2D0DA0BF1CE}" dt="2023-02-20T08:08:35.827" v="170" actId="26606"/>
          <ac:spMkLst>
            <pc:docMk/>
            <pc:sldMk cId="2667108390" sldId="258"/>
            <ac:spMk id="14" creationId="{4FFBEE45-F140-49D5-85EA-C78C24340B23}"/>
          </ac:spMkLst>
        </pc:spChg>
      </pc:sldChg>
      <pc:sldChg chg="modSp mod ord">
        <pc:chgData name="Sara Brakander (DHL SE)" userId="be11b1cc-004f-4700-af0f-4ba5ec9e0482" providerId="ADAL" clId="{AEDB8E24-27CC-42D6-B0FC-D2D0DA0BF1CE}" dt="2023-02-10T11:17:19.129" v="43" actId="114"/>
        <pc:sldMkLst>
          <pc:docMk/>
          <pc:sldMk cId="1692648170" sldId="259"/>
        </pc:sldMkLst>
        <pc:spChg chg="mod">
          <ac:chgData name="Sara Brakander (DHL SE)" userId="be11b1cc-004f-4700-af0f-4ba5ec9e0482" providerId="ADAL" clId="{AEDB8E24-27CC-42D6-B0FC-D2D0DA0BF1CE}" dt="2023-02-10T11:17:19.129" v="43" actId="114"/>
          <ac:spMkLst>
            <pc:docMk/>
            <pc:sldMk cId="1692648170" sldId="259"/>
            <ac:spMk id="3" creationId="{C98AE5ED-476B-451D-B37A-EBA6FF8B8B34}"/>
          </ac:spMkLst>
        </pc:spChg>
      </pc:sldChg>
      <pc:sldChg chg="new">
        <pc:chgData name="Sara Brakander (DHL SE)" userId="be11b1cc-004f-4700-af0f-4ba5ec9e0482" providerId="ADAL" clId="{AEDB8E24-27CC-42D6-B0FC-D2D0DA0BF1CE}" dt="2023-03-03T16:26:09.259" v="195" actId="680"/>
        <pc:sldMkLst>
          <pc:docMk/>
          <pc:sldMk cId="1061405030" sldId="261"/>
        </pc:sldMkLst>
      </pc:sldChg>
    </pc:docChg>
  </pc:docChgLst>
  <pc:docChgLst>
    <pc:chgData name="Sara Brakander (DHL SE)" userId="be11b1cc-004f-4700-af0f-4ba5ec9e0482" providerId="ADAL" clId="{2E1939DF-D4ED-4102-9073-6353044991C5}"/>
    <pc:docChg chg="undo custSel addSld delSld modSld modMainMaster">
      <pc:chgData name="Sara Brakander (DHL SE)" userId="be11b1cc-004f-4700-af0f-4ba5ec9e0482" providerId="ADAL" clId="{2E1939DF-D4ED-4102-9073-6353044991C5}" dt="2023-04-11T15:51:44.916" v="2025" actId="20577"/>
      <pc:docMkLst>
        <pc:docMk/>
      </pc:docMkLst>
      <pc:sldChg chg="delSp modSp mod delDesignElem">
        <pc:chgData name="Sara Brakander (DHL SE)" userId="be11b1cc-004f-4700-af0f-4ba5ec9e0482" providerId="ADAL" clId="{2E1939DF-D4ED-4102-9073-6353044991C5}" dt="2023-03-29T09:17:50.797" v="697" actId="122"/>
        <pc:sldMkLst>
          <pc:docMk/>
          <pc:sldMk cId="2688119540" sldId="256"/>
        </pc:sldMkLst>
        <pc:spChg chg="mod">
          <ac:chgData name="Sara Brakander (DHL SE)" userId="be11b1cc-004f-4700-af0f-4ba5ec9e0482" providerId="ADAL" clId="{2E1939DF-D4ED-4102-9073-6353044991C5}" dt="2023-03-29T09:17:50.797" v="697" actId="122"/>
          <ac:spMkLst>
            <pc:docMk/>
            <pc:sldMk cId="2688119540" sldId="256"/>
            <ac:spMk id="2" creationId="{385650EE-E3F0-4344-8D6A-4500993B999A}"/>
          </ac:spMkLst>
        </pc:spChg>
        <pc:spChg chg="mod">
          <ac:chgData name="Sara Brakander (DHL SE)" userId="be11b1cc-004f-4700-af0f-4ba5ec9e0482" providerId="ADAL" clId="{2E1939DF-D4ED-4102-9073-6353044991C5}" dt="2023-03-28T13:35:55.332" v="112" actId="6549"/>
          <ac:spMkLst>
            <pc:docMk/>
            <pc:sldMk cId="2688119540" sldId="256"/>
            <ac:spMk id="3" creationId="{214AB882-08A7-4B4C-9C78-C5923772E233}"/>
          </ac:spMkLst>
        </pc:spChg>
        <pc:spChg chg="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2688119540" sldId="256"/>
            <ac:spMk id="44" creationId="{1ED8053C-AF28-403A-90F2-67A100EDECE4}"/>
          </ac:spMkLst>
        </pc:spChg>
        <pc:spChg chg="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2688119540" sldId="256"/>
            <ac:spMk id="46" creationId="{10BCDCE7-03A4-438B-9B4A-0F5E37C4C1AF}"/>
          </ac:spMkLst>
        </pc:spChg>
      </pc:sldChg>
      <pc:sldChg chg="delSp modSp mod delDesignElem">
        <pc:chgData name="Sara Brakander (DHL SE)" userId="be11b1cc-004f-4700-af0f-4ba5ec9e0482" providerId="ADAL" clId="{2E1939DF-D4ED-4102-9073-6353044991C5}" dt="2023-04-11T15:48:02.441" v="2000" actId="20577"/>
        <pc:sldMkLst>
          <pc:docMk/>
          <pc:sldMk cId="795041339" sldId="257"/>
        </pc:sldMkLst>
        <pc:spChg chg="mod">
          <ac:chgData name="Sara Brakander (DHL SE)" userId="be11b1cc-004f-4700-af0f-4ba5ec9e0482" providerId="ADAL" clId="{2E1939DF-D4ED-4102-9073-6353044991C5}" dt="2023-04-11T10:14:37.816" v="1891" actId="20577"/>
          <ac:spMkLst>
            <pc:docMk/>
            <pc:sldMk cId="795041339" sldId="257"/>
            <ac:spMk id="2" creationId="{9733DB18-2B59-4C8F-8719-5A054AED6C44}"/>
          </ac:spMkLst>
        </pc:spChg>
        <pc:spChg chg="mod">
          <ac:chgData name="Sara Brakander (DHL SE)" userId="be11b1cc-004f-4700-af0f-4ba5ec9e0482" providerId="ADAL" clId="{2E1939DF-D4ED-4102-9073-6353044991C5}" dt="2023-04-11T15:48:02.441" v="2000" actId="20577"/>
          <ac:spMkLst>
            <pc:docMk/>
            <pc:sldMk cId="795041339" sldId="257"/>
            <ac:spMk id="3" creationId="{3A7885E7-9A56-43FB-9FD3-ABD1D1EBCFA9}"/>
          </ac:spMkLst>
        </pc:spChg>
        <pc:spChg chg="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795041339" sldId="257"/>
            <ac:spMk id="11" creationId="{2B566528-1B12-4246-9431-5C2D7D081168}"/>
          </ac:spMkLst>
        </pc:spChg>
        <pc:grpChg chg="del">
          <ac:chgData name="Sara Brakander (DHL SE)" userId="be11b1cc-004f-4700-af0f-4ba5ec9e0482" providerId="ADAL" clId="{2E1939DF-D4ED-4102-9073-6353044991C5}" dt="2023-03-29T07:32:11.366" v="569"/>
          <ac:grpSpMkLst>
            <pc:docMk/>
            <pc:sldMk cId="795041339" sldId="257"/>
            <ac:grpSpMk id="13" creationId="{828A5161-06F1-46CF-8AD7-844680A59E13}"/>
          </ac:grpSpMkLst>
        </pc:grpChg>
        <pc:grpChg chg="del">
          <ac:chgData name="Sara Brakander (DHL SE)" userId="be11b1cc-004f-4700-af0f-4ba5ec9e0482" providerId="ADAL" clId="{2E1939DF-D4ED-4102-9073-6353044991C5}" dt="2023-03-29T07:32:11.366" v="569"/>
          <ac:grpSpMkLst>
            <pc:docMk/>
            <pc:sldMk cId="795041339" sldId="257"/>
            <ac:grpSpMk id="17" creationId="{5995D10D-E9C9-47DB-AE7E-801FEF38F5C9}"/>
          </ac:grpSpMkLst>
        </pc:grpChg>
      </pc:sldChg>
      <pc:sldChg chg="addSp delSp modSp mod setBg setClrOvrMap delDesignElem">
        <pc:chgData name="Sara Brakander (DHL SE)" userId="be11b1cc-004f-4700-af0f-4ba5ec9e0482" providerId="ADAL" clId="{2E1939DF-D4ED-4102-9073-6353044991C5}" dt="2023-04-11T09:25:06.881" v="1876" actId="20577"/>
        <pc:sldMkLst>
          <pc:docMk/>
          <pc:sldMk cId="2667108390" sldId="258"/>
        </pc:sldMkLst>
        <pc:spChg chg="mod">
          <ac:chgData name="Sara Brakander (DHL SE)" userId="be11b1cc-004f-4700-af0f-4ba5ec9e0482" providerId="ADAL" clId="{2E1939DF-D4ED-4102-9073-6353044991C5}" dt="2023-04-11T09:20:50.463" v="1741" actId="20577"/>
          <ac:spMkLst>
            <pc:docMk/>
            <pc:sldMk cId="2667108390" sldId="258"/>
            <ac:spMk id="2" creationId="{04F6EB89-2751-480E-AB43-9D3DAED5371C}"/>
          </ac:spMkLst>
        </pc:spChg>
        <pc:spChg chg="mod">
          <ac:chgData name="Sara Brakander (DHL SE)" userId="be11b1cc-004f-4700-af0f-4ba5ec9e0482" providerId="ADAL" clId="{2E1939DF-D4ED-4102-9073-6353044991C5}" dt="2023-04-11T09:24:31.967" v="1798" actId="20577"/>
          <ac:spMkLst>
            <pc:docMk/>
            <pc:sldMk cId="2667108390" sldId="258"/>
            <ac:spMk id="3" creationId="{1F8EDB84-339F-4BCF-B51E-F472FC7B3D23}"/>
          </ac:spMkLst>
        </pc:spChg>
        <pc:spChg chg="mod">
          <ac:chgData name="Sara Brakander (DHL SE)" userId="be11b1cc-004f-4700-af0f-4ba5ec9e0482" providerId="ADAL" clId="{2E1939DF-D4ED-4102-9073-6353044991C5}" dt="2023-04-11T09:25:06.881" v="1876" actId="20577"/>
          <ac:spMkLst>
            <pc:docMk/>
            <pc:sldMk cId="2667108390" sldId="258"/>
            <ac:spMk id="4" creationId="{E75094B6-3749-45E9-A7D9-48E142046DC1}"/>
          </ac:spMkLst>
        </pc:spChg>
        <pc:spChg chg="add del">
          <ac:chgData name="Sara Brakander (DHL SE)" userId="be11b1cc-004f-4700-af0f-4ba5ec9e0482" providerId="ADAL" clId="{2E1939DF-D4ED-4102-9073-6353044991C5}" dt="2023-03-28T14:16:36.248" v="529" actId="26606"/>
          <ac:spMkLst>
            <pc:docMk/>
            <pc:sldMk cId="2667108390" sldId="258"/>
            <ac:spMk id="14" creationId="{4FFBEE45-F140-49D5-85EA-C78C24340B23}"/>
          </ac:spMkLst>
        </pc:spChg>
        <pc:spChg chg="add del">
          <ac:chgData name="Sara Brakander (DHL SE)" userId="be11b1cc-004f-4700-af0f-4ba5ec9e0482" providerId="ADAL" clId="{2E1939DF-D4ED-4102-9073-6353044991C5}" dt="2023-03-28T14:16:02.997" v="512" actId="26606"/>
          <ac:spMkLst>
            <pc:docMk/>
            <pc:sldMk cId="2667108390" sldId="258"/>
            <ac:spMk id="19" creationId="{B36F400F-DF28-43BC-8D8E-4929793B392A}"/>
          </ac:spMkLst>
        </pc:spChg>
        <pc:spChg chg="add del">
          <ac:chgData name="Sara Brakander (DHL SE)" userId="be11b1cc-004f-4700-af0f-4ba5ec9e0482" providerId="ADAL" clId="{2E1939DF-D4ED-4102-9073-6353044991C5}" dt="2023-03-28T14:16:06.731" v="514" actId="26606"/>
          <ac:spMkLst>
            <pc:docMk/>
            <pc:sldMk cId="2667108390" sldId="258"/>
            <ac:spMk id="21" creationId="{7C54E824-C0F4-480B-BC88-689F50C45FBD}"/>
          </ac:spMkLst>
        </pc:spChg>
        <pc:spChg chg="add del">
          <ac:chgData name="Sara Brakander (DHL SE)" userId="be11b1cc-004f-4700-af0f-4ba5ec9e0482" providerId="ADAL" clId="{2E1939DF-D4ED-4102-9073-6353044991C5}" dt="2023-03-28T14:16:06.731" v="514" actId="26606"/>
          <ac:spMkLst>
            <pc:docMk/>
            <pc:sldMk cId="2667108390" sldId="258"/>
            <ac:spMk id="22" creationId="{9F7D788E-2C1B-4EF4-8719-12613771FF98}"/>
          </ac:spMkLst>
        </pc:spChg>
        <pc:spChg chg="add del">
          <ac:chgData name="Sara Brakander (DHL SE)" userId="be11b1cc-004f-4700-af0f-4ba5ec9e0482" providerId="ADAL" clId="{2E1939DF-D4ED-4102-9073-6353044991C5}" dt="2023-03-28T14:16:06.731" v="514" actId="26606"/>
          <ac:spMkLst>
            <pc:docMk/>
            <pc:sldMk cId="2667108390" sldId="258"/>
            <ac:spMk id="23" creationId="{58DEA6A1-FC5C-4E6E-BBBF-7E472949B394}"/>
          </ac:spMkLst>
        </pc:spChg>
        <pc:spChg chg="add del">
          <ac:chgData name="Sara Brakander (DHL SE)" userId="be11b1cc-004f-4700-af0f-4ba5ec9e0482" providerId="ADAL" clId="{2E1939DF-D4ED-4102-9073-6353044991C5}" dt="2023-03-28T14:16:06.731" v="514" actId="26606"/>
          <ac:spMkLst>
            <pc:docMk/>
            <pc:sldMk cId="2667108390" sldId="258"/>
            <ac:spMk id="25" creationId="{96AAAC3B-1954-46B7-BBAC-27DFF5B5295F}"/>
          </ac:spMkLst>
        </pc:spChg>
        <pc:spChg chg="add del">
          <ac:chgData name="Sara Brakander (DHL SE)" userId="be11b1cc-004f-4700-af0f-4ba5ec9e0482" providerId="ADAL" clId="{2E1939DF-D4ED-4102-9073-6353044991C5}" dt="2023-03-28T14:16:06.731" v="514" actId="26606"/>
          <ac:spMkLst>
            <pc:docMk/>
            <pc:sldMk cId="2667108390" sldId="258"/>
            <ac:spMk id="27" creationId="{A5AD6500-BB62-4AAC-9D2F-C10DDC90CBB1}"/>
          </ac:spMkLst>
        </pc:spChg>
        <pc:spChg chg="add del">
          <ac:chgData name="Sara Brakander (DHL SE)" userId="be11b1cc-004f-4700-af0f-4ba5ec9e0482" providerId="ADAL" clId="{2E1939DF-D4ED-4102-9073-6353044991C5}" dt="2023-03-28T14:16:09.344" v="516" actId="26606"/>
          <ac:spMkLst>
            <pc:docMk/>
            <pc:sldMk cId="2667108390" sldId="258"/>
            <ac:spMk id="29" creationId="{21739CA5-F0F5-48E1-8E8C-F24B71827E46}"/>
          </ac:spMkLst>
        </pc:spChg>
        <pc:spChg chg="add del">
          <ac:chgData name="Sara Brakander (DHL SE)" userId="be11b1cc-004f-4700-af0f-4ba5ec9e0482" providerId="ADAL" clId="{2E1939DF-D4ED-4102-9073-6353044991C5}" dt="2023-03-28T14:16:09.344" v="516" actId="26606"/>
          <ac:spMkLst>
            <pc:docMk/>
            <pc:sldMk cId="2667108390" sldId="258"/>
            <ac:spMk id="30" creationId="{3EAD2937-F230-41D4-B9C5-975B129BFC20}"/>
          </ac:spMkLst>
        </pc:spChg>
        <pc:spChg chg="add del">
          <ac:chgData name="Sara Brakander (DHL SE)" userId="be11b1cc-004f-4700-af0f-4ba5ec9e0482" providerId="ADAL" clId="{2E1939DF-D4ED-4102-9073-6353044991C5}" dt="2023-03-28T14:16:09.344" v="516" actId="26606"/>
          <ac:spMkLst>
            <pc:docMk/>
            <pc:sldMk cId="2667108390" sldId="258"/>
            <ac:spMk id="31" creationId="{CCD444A3-C338-4886-B7F1-4BA2AF46EB64}"/>
          </ac:spMkLst>
        </pc:spChg>
        <pc:spChg chg="add del">
          <ac:chgData name="Sara Brakander (DHL SE)" userId="be11b1cc-004f-4700-af0f-4ba5ec9e0482" providerId="ADAL" clId="{2E1939DF-D4ED-4102-9073-6353044991C5}" dt="2023-03-28T14:16:14.274" v="518" actId="26606"/>
          <ac:spMkLst>
            <pc:docMk/>
            <pc:sldMk cId="2667108390" sldId="258"/>
            <ac:spMk id="33" creationId="{E35A04CF-97D4-4FF7-B359-C546B1F62E54}"/>
          </ac:spMkLst>
        </pc:spChg>
        <pc:spChg chg="add del">
          <ac:chgData name="Sara Brakander (DHL SE)" userId="be11b1cc-004f-4700-af0f-4ba5ec9e0482" providerId="ADAL" clId="{2E1939DF-D4ED-4102-9073-6353044991C5}" dt="2023-03-28T14:16:14.274" v="518" actId="26606"/>
          <ac:spMkLst>
            <pc:docMk/>
            <pc:sldMk cId="2667108390" sldId="258"/>
            <ac:spMk id="34" creationId="{1DE7243B-5109-444B-8FAF-7437C66BC0E9}"/>
          </ac:spMkLst>
        </pc:spChg>
        <pc:spChg chg="add del">
          <ac:chgData name="Sara Brakander (DHL SE)" userId="be11b1cc-004f-4700-af0f-4ba5ec9e0482" providerId="ADAL" clId="{2E1939DF-D4ED-4102-9073-6353044991C5}" dt="2023-03-28T14:16:14.274" v="518" actId="26606"/>
          <ac:spMkLst>
            <pc:docMk/>
            <pc:sldMk cId="2667108390" sldId="258"/>
            <ac:spMk id="35" creationId="{4C5D6221-DA7B-4611-AA26-7D8E349FDE96}"/>
          </ac:spMkLst>
        </pc:spChg>
        <pc:spChg chg="add del">
          <ac:chgData name="Sara Brakander (DHL SE)" userId="be11b1cc-004f-4700-af0f-4ba5ec9e0482" providerId="ADAL" clId="{2E1939DF-D4ED-4102-9073-6353044991C5}" dt="2023-03-28T14:16:18.621" v="520" actId="26606"/>
          <ac:spMkLst>
            <pc:docMk/>
            <pc:sldMk cId="2667108390" sldId="258"/>
            <ac:spMk id="37" creationId="{B36F400F-DF28-43BC-8D8E-4929793B392A}"/>
          </ac:spMkLst>
        </pc:spChg>
        <pc:spChg chg="add del">
          <ac:chgData name="Sara Brakander (DHL SE)" userId="be11b1cc-004f-4700-af0f-4ba5ec9e0482" providerId="ADAL" clId="{2E1939DF-D4ED-4102-9073-6353044991C5}" dt="2023-03-28T14:16:23.909" v="522" actId="26606"/>
          <ac:spMkLst>
            <pc:docMk/>
            <pc:sldMk cId="2667108390" sldId="258"/>
            <ac:spMk id="39" creationId="{1E214AA7-F028-4A0D-8698-61AEC754D1BC}"/>
          </ac:spMkLst>
        </pc:spChg>
        <pc:spChg chg="add del">
          <ac:chgData name="Sara Brakander (DHL SE)" userId="be11b1cc-004f-4700-af0f-4ba5ec9e0482" providerId="ADAL" clId="{2E1939DF-D4ED-4102-9073-6353044991C5}" dt="2023-03-28T14:16:27.482" v="524" actId="26606"/>
          <ac:spMkLst>
            <pc:docMk/>
            <pc:sldMk cId="2667108390" sldId="258"/>
            <ac:spMk id="42" creationId="{8CA06CD6-90CA-4C45-856C-6771339E1E22}"/>
          </ac:spMkLst>
        </pc:spChg>
        <pc:spChg chg="add del">
          <ac:chgData name="Sara Brakander (DHL SE)" userId="be11b1cc-004f-4700-af0f-4ba5ec9e0482" providerId="ADAL" clId="{2E1939DF-D4ED-4102-9073-6353044991C5}" dt="2023-03-28T14:16:32.821" v="526" actId="26606"/>
          <ac:spMkLst>
            <pc:docMk/>
            <pc:sldMk cId="2667108390" sldId="258"/>
            <ac:spMk id="45" creationId="{B36F400F-DF28-43BC-8D8E-4929793B392A}"/>
          </ac:spMkLst>
        </pc:spChg>
        <pc:spChg chg="add del">
          <ac:chgData name="Sara Brakander (DHL SE)" userId="be11b1cc-004f-4700-af0f-4ba5ec9e0482" providerId="ADAL" clId="{2E1939DF-D4ED-4102-9073-6353044991C5}" dt="2023-03-28T14:16:36.240" v="528" actId="26606"/>
          <ac:spMkLst>
            <pc:docMk/>
            <pc:sldMk cId="2667108390" sldId="258"/>
            <ac:spMk id="47" creationId="{21739CA5-F0F5-48E1-8E8C-F24B71827E46}"/>
          </ac:spMkLst>
        </pc:spChg>
        <pc:spChg chg="add del">
          <ac:chgData name="Sara Brakander (DHL SE)" userId="be11b1cc-004f-4700-af0f-4ba5ec9e0482" providerId="ADAL" clId="{2E1939DF-D4ED-4102-9073-6353044991C5}" dt="2023-03-28T14:16:36.240" v="528" actId="26606"/>
          <ac:spMkLst>
            <pc:docMk/>
            <pc:sldMk cId="2667108390" sldId="258"/>
            <ac:spMk id="48" creationId="{3EAD2937-F230-41D4-B9C5-975B129BFC20}"/>
          </ac:spMkLst>
        </pc:spChg>
        <pc:spChg chg="add del">
          <ac:chgData name="Sara Brakander (DHL SE)" userId="be11b1cc-004f-4700-af0f-4ba5ec9e0482" providerId="ADAL" clId="{2E1939DF-D4ED-4102-9073-6353044991C5}" dt="2023-03-28T14:16:36.240" v="528" actId="26606"/>
          <ac:spMkLst>
            <pc:docMk/>
            <pc:sldMk cId="2667108390" sldId="258"/>
            <ac:spMk id="49" creationId="{CCD444A3-C338-4886-B7F1-4BA2AF46EB64}"/>
          </ac:spMkLst>
        </pc:spChg>
        <pc:spChg chg="add del">
          <ac:chgData name="Sara Brakander (DHL SE)" userId="be11b1cc-004f-4700-af0f-4ba5ec9e0482" providerId="ADAL" clId="{2E1939DF-D4ED-4102-9073-6353044991C5}" dt="2023-03-29T07:31:31.229" v="563" actId="26606"/>
          <ac:spMkLst>
            <pc:docMk/>
            <pc:sldMk cId="2667108390" sldId="258"/>
            <ac:spMk id="51" creationId="{B36F400F-DF28-43BC-8D8E-4929793B392A}"/>
          </ac:spMkLst>
        </pc:spChg>
        <pc:spChg chg="add 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2667108390" sldId="258"/>
            <ac:spMk id="56" creationId="{21739CA5-F0F5-48E1-8E8C-F24B71827E46}"/>
          </ac:spMkLst>
        </pc:spChg>
        <pc:spChg chg="add 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2667108390" sldId="258"/>
            <ac:spMk id="58" creationId="{3EAD2937-F230-41D4-B9C5-975B129BFC20}"/>
          </ac:spMkLst>
        </pc:spChg>
        <pc:spChg chg="add 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2667108390" sldId="258"/>
            <ac:spMk id="60" creationId="{CCD444A3-C338-4886-B7F1-4BA2AF46EB64}"/>
          </ac:spMkLst>
        </pc:spChg>
        <pc:cxnChg chg="add del">
          <ac:chgData name="Sara Brakander (DHL SE)" userId="be11b1cc-004f-4700-af0f-4ba5ec9e0482" providerId="ADAL" clId="{2E1939DF-D4ED-4102-9073-6353044991C5}" dt="2023-03-28T14:16:23.909" v="522" actId="26606"/>
          <ac:cxnSpMkLst>
            <pc:docMk/>
            <pc:sldMk cId="2667108390" sldId="258"/>
            <ac:cxnSpMk id="40" creationId="{D6206FDC-2777-4D7F-AF9C-73413DA664C9}"/>
          </ac:cxnSpMkLst>
        </pc:cxnChg>
        <pc:cxnChg chg="add del">
          <ac:chgData name="Sara Brakander (DHL SE)" userId="be11b1cc-004f-4700-af0f-4ba5ec9e0482" providerId="ADAL" clId="{2E1939DF-D4ED-4102-9073-6353044991C5}" dt="2023-03-28T14:16:27.482" v="524" actId="26606"/>
          <ac:cxnSpMkLst>
            <pc:docMk/>
            <pc:sldMk cId="2667108390" sldId="258"/>
            <ac:cxnSpMk id="43" creationId="{5021601D-2758-4B15-A31C-FDA184C51B3A}"/>
          </ac:cxnSpMkLst>
        </pc:cxnChg>
      </pc:sldChg>
      <pc:sldChg chg="addSp delSp modSp mod setBg delDesignElem">
        <pc:chgData name="Sara Brakander (DHL SE)" userId="be11b1cc-004f-4700-af0f-4ba5ec9e0482" providerId="ADAL" clId="{2E1939DF-D4ED-4102-9073-6353044991C5}" dt="2023-03-29T07:41:21.225" v="695" actId="2711"/>
        <pc:sldMkLst>
          <pc:docMk/>
          <pc:sldMk cId="1692648170" sldId="259"/>
        </pc:sldMkLst>
        <pc:spChg chg="mod">
          <ac:chgData name="Sara Brakander (DHL SE)" userId="be11b1cc-004f-4700-af0f-4ba5ec9e0482" providerId="ADAL" clId="{2E1939DF-D4ED-4102-9073-6353044991C5}" dt="2023-03-28T14:18:52.171" v="549" actId="26606"/>
          <ac:spMkLst>
            <pc:docMk/>
            <pc:sldMk cId="1692648170" sldId="259"/>
            <ac:spMk id="2" creationId="{87190E37-5EAD-44EC-80B5-D3692C56ABCF}"/>
          </ac:spMkLst>
        </pc:spChg>
        <pc:spChg chg="mod">
          <ac:chgData name="Sara Brakander (DHL SE)" userId="be11b1cc-004f-4700-af0f-4ba5ec9e0482" providerId="ADAL" clId="{2E1939DF-D4ED-4102-9073-6353044991C5}" dt="2023-03-29T07:41:10.576" v="694" actId="14100"/>
          <ac:spMkLst>
            <pc:docMk/>
            <pc:sldMk cId="1692648170" sldId="259"/>
            <ac:spMk id="3" creationId="{C98AE5ED-476B-451D-B37A-EBA6FF8B8B34}"/>
          </ac:spMkLst>
        </pc:spChg>
        <pc:spChg chg="mod">
          <ac:chgData name="Sara Brakander (DHL SE)" userId="be11b1cc-004f-4700-af0f-4ba5ec9e0482" providerId="ADAL" clId="{2E1939DF-D4ED-4102-9073-6353044991C5}" dt="2023-03-29T07:41:06.469" v="692" actId="27636"/>
          <ac:spMkLst>
            <pc:docMk/>
            <pc:sldMk cId="1692648170" sldId="259"/>
            <ac:spMk id="4" creationId="{7823227F-ADA0-4C5C-954A-10EE29B7DA83}"/>
          </ac:spMkLst>
        </pc:spChg>
        <pc:spChg chg="add mod">
          <ac:chgData name="Sara Brakander (DHL SE)" userId="be11b1cc-004f-4700-af0f-4ba5ec9e0482" providerId="ADAL" clId="{2E1939DF-D4ED-4102-9073-6353044991C5}" dt="2023-03-29T07:41:21.225" v="695" actId="2711"/>
          <ac:spMkLst>
            <pc:docMk/>
            <pc:sldMk cId="1692648170" sldId="259"/>
            <ac:spMk id="5" creationId="{AEB2A4A6-F1A2-4AC4-B8CE-B3D4832CF2BF}"/>
          </ac:spMkLst>
        </pc:spChg>
        <pc:spChg chg="add del">
          <ac:chgData name="Sara Brakander (DHL SE)" userId="be11b1cc-004f-4700-af0f-4ba5ec9e0482" providerId="ADAL" clId="{2E1939DF-D4ED-4102-9073-6353044991C5}" dt="2023-03-28T14:18:05.446" v="540" actId="26606"/>
          <ac:spMkLst>
            <pc:docMk/>
            <pc:sldMk cId="1692648170" sldId="259"/>
            <ac:spMk id="13" creationId="{7301F447-EEF7-48F5-AF73-7566EE7F64AD}"/>
          </ac:spMkLst>
        </pc:spChg>
        <pc:spChg chg="add del">
          <ac:chgData name="Sara Brakander (DHL SE)" userId="be11b1cc-004f-4700-af0f-4ba5ec9e0482" providerId="ADAL" clId="{2E1939DF-D4ED-4102-9073-6353044991C5}" dt="2023-03-28T14:18:05.446" v="540" actId="26606"/>
          <ac:spMkLst>
            <pc:docMk/>
            <pc:sldMk cId="1692648170" sldId="259"/>
            <ac:spMk id="15" creationId="{F7117410-A2A4-4085-9ADC-46744551DBDE}"/>
          </ac:spMkLst>
        </pc:spChg>
        <pc:spChg chg="add del">
          <ac:chgData name="Sara Brakander (DHL SE)" userId="be11b1cc-004f-4700-af0f-4ba5ec9e0482" providerId="ADAL" clId="{2E1939DF-D4ED-4102-9073-6353044991C5}" dt="2023-03-28T14:18:05.446" v="540" actId="26606"/>
          <ac:spMkLst>
            <pc:docMk/>
            <pc:sldMk cId="1692648170" sldId="259"/>
            <ac:spMk id="17" creationId="{99F74EB5-E547-4FB4-95F5-BCC788F3C4A0}"/>
          </ac:spMkLst>
        </pc:spChg>
        <pc:spChg chg="add del">
          <ac:chgData name="Sara Brakander (DHL SE)" userId="be11b1cc-004f-4700-af0f-4ba5ec9e0482" providerId="ADAL" clId="{2E1939DF-D4ED-4102-9073-6353044991C5}" dt="2023-03-28T14:18:12.601" v="542" actId="26606"/>
          <ac:spMkLst>
            <pc:docMk/>
            <pc:sldMk cId="1692648170" sldId="259"/>
            <ac:spMk id="19" creationId="{2E442304-DDBD-4F7B-8017-36BCC863FB40}"/>
          </ac:spMkLst>
        </pc:spChg>
        <pc:spChg chg="add del">
          <ac:chgData name="Sara Brakander (DHL SE)" userId="be11b1cc-004f-4700-af0f-4ba5ec9e0482" providerId="ADAL" clId="{2E1939DF-D4ED-4102-9073-6353044991C5}" dt="2023-03-28T14:18:12.601" v="542" actId="26606"/>
          <ac:spMkLst>
            <pc:docMk/>
            <pc:sldMk cId="1692648170" sldId="259"/>
            <ac:spMk id="20" creationId="{5E107275-3853-46FD-A241-DE4355A42675}"/>
          </ac:spMkLst>
        </pc:spChg>
        <pc:spChg chg="add del">
          <ac:chgData name="Sara Brakander (DHL SE)" userId="be11b1cc-004f-4700-af0f-4ba5ec9e0482" providerId="ADAL" clId="{2E1939DF-D4ED-4102-9073-6353044991C5}" dt="2023-03-28T14:18:15.636" v="544" actId="26606"/>
          <ac:spMkLst>
            <pc:docMk/>
            <pc:sldMk cId="1692648170" sldId="259"/>
            <ac:spMk id="22" creationId="{AFF8D2E5-2C4E-47B1-930B-6C82B7C31331}"/>
          </ac:spMkLst>
        </pc:spChg>
        <pc:spChg chg="add del">
          <ac:chgData name="Sara Brakander (DHL SE)" userId="be11b1cc-004f-4700-af0f-4ba5ec9e0482" providerId="ADAL" clId="{2E1939DF-D4ED-4102-9073-6353044991C5}" dt="2023-03-28T14:18:15.636" v="544" actId="26606"/>
          <ac:spMkLst>
            <pc:docMk/>
            <pc:sldMk cId="1692648170" sldId="259"/>
            <ac:spMk id="23" creationId="{801E4ADA-0EA9-4930-846E-3C11E8BED6DD}"/>
          </ac:spMkLst>
        </pc:spChg>
        <pc:spChg chg="add del">
          <ac:chgData name="Sara Brakander (DHL SE)" userId="be11b1cc-004f-4700-af0f-4ba5ec9e0482" providerId="ADAL" clId="{2E1939DF-D4ED-4102-9073-6353044991C5}" dt="2023-03-28T14:18:15.636" v="544" actId="26606"/>
          <ac:spMkLst>
            <pc:docMk/>
            <pc:sldMk cId="1692648170" sldId="259"/>
            <ac:spMk id="24" creationId="{FB92FFCE-0C90-454E-AA25-D4EE9A6C39C5}"/>
          </ac:spMkLst>
        </pc:spChg>
        <pc:spChg chg="add del">
          <ac:chgData name="Sara Brakander (DHL SE)" userId="be11b1cc-004f-4700-af0f-4ba5ec9e0482" providerId="ADAL" clId="{2E1939DF-D4ED-4102-9073-6353044991C5}" dt="2023-03-28T14:18:36.084" v="546" actId="26606"/>
          <ac:spMkLst>
            <pc:docMk/>
            <pc:sldMk cId="1692648170" sldId="259"/>
            <ac:spMk id="26" creationId="{5D11FD0E-2D27-4A5A-949D-222E61ECBCC3}"/>
          </ac:spMkLst>
        </pc:spChg>
        <pc:spChg chg="add del">
          <ac:chgData name="Sara Brakander (DHL SE)" userId="be11b1cc-004f-4700-af0f-4ba5ec9e0482" providerId="ADAL" clId="{2E1939DF-D4ED-4102-9073-6353044991C5}" dt="2023-03-28T14:18:36.084" v="546" actId="26606"/>
          <ac:spMkLst>
            <pc:docMk/>
            <pc:sldMk cId="1692648170" sldId="259"/>
            <ac:spMk id="27" creationId="{1BC8109F-B452-45EE-8BB3-65433C039601}"/>
          </ac:spMkLst>
        </pc:spChg>
        <pc:spChg chg="add del">
          <ac:chgData name="Sara Brakander (DHL SE)" userId="be11b1cc-004f-4700-af0f-4ba5ec9e0482" providerId="ADAL" clId="{2E1939DF-D4ED-4102-9073-6353044991C5}" dt="2023-03-28T14:18:52.154" v="548" actId="26606"/>
          <ac:spMkLst>
            <pc:docMk/>
            <pc:sldMk cId="1692648170" sldId="259"/>
            <ac:spMk id="29" creationId="{345A976A-8DE3-4B67-B94B-2044FDD12899}"/>
          </ac:spMkLst>
        </pc:spChg>
        <pc:spChg chg="add del">
          <ac:chgData name="Sara Brakander (DHL SE)" userId="be11b1cc-004f-4700-af0f-4ba5ec9e0482" providerId="ADAL" clId="{2E1939DF-D4ED-4102-9073-6353044991C5}" dt="2023-03-28T14:18:52.154" v="548" actId="26606"/>
          <ac:spMkLst>
            <pc:docMk/>
            <pc:sldMk cId="1692648170" sldId="259"/>
            <ac:spMk id="30" creationId="{6EAAA1B9-2DDB-49C9-A037-A523D2F13C15}"/>
          </ac:spMkLst>
        </pc:spChg>
        <pc:spChg chg="add 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1692648170" sldId="259"/>
            <ac:spMk id="39" creationId="{7301F447-EEF7-48F5-AF73-7566EE7F64AD}"/>
          </ac:spMkLst>
        </pc:spChg>
        <pc:spChg chg="add 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1692648170" sldId="259"/>
            <ac:spMk id="40" creationId="{F7117410-A2A4-4085-9ADC-46744551DBDE}"/>
          </ac:spMkLst>
        </pc:spChg>
        <pc:spChg chg="add 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1692648170" sldId="259"/>
            <ac:spMk id="41" creationId="{99F74EB5-E547-4FB4-95F5-BCC788F3C4A0}"/>
          </ac:spMkLst>
        </pc:spChg>
        <pc:grpChg chg="add del">
          <ac:chgData name="Sara Brakander (DHL SE)" userId="be11b1cc-004f-4700-af0f-4ba5ec9e0482" providerId="ADAL" clId="{2E1939DF-D4ED-4102-9073-6353044991C5}" dt="2023-03-28T14:18:52.154" v="548" actId="26606"/>
          <ac:grpSpMkLst>
            <pc:docMk/>
            <pc:sldMk cId="1692648170" sldId="259"/>
            <ac:grpSpMk id="31" creationId="{B441F8D5-EBCE-4FB9-91A9-3425971C1F99}"/>
          </ac:grpSpMkLst>
        </pc:grpChg>
        <pc:grpChg chg="add del">
          <ac:chgData name="Sara Brakander (DHL SE)" userId="be11b1cc-004f-4700-af0f-4ba5ec9e0482" providerId="ADAL" clId="{2E1939DF-D4ED-4102-9073-6353044991C5}" dt="2023-03-28T14:18:52.154" v="548" actId="26606"/>
          <ac:grpSpMkLst>
            <pc:docMk/>
            <pc:sldMk cId="1692648170" sldId="259"/>
            <ac:grpSpMk id="34" creationId="{08701F99-7E4C-4B92-A4B5-307CDFB7A4DE}"/>
          </ac:grpSpMkLst>
        </pc:grpChg>
        <pc:picChg chg="del">
          <ac:chgData name="Sara Brakander (DHL SE)" userId="be11b1cc-004f-4700-af0f-4ba5ec9e0482" providerId="ADAL" clId="{2E1939DF-D4ED-4102-9073-6353044991C5}" dt="2023-03-28T13:38:48.459" v="154" actId="478"/>
          <ac:picMkLst>
            <pc:docMk/>
            <pc:sldMk cId="1692648170" sldId="259"/>
            <ac:picMk id="7" creationId="{F9BF04CC-F081-401F-AE76-FDD312ECCC1B}"/>
          </ac:picMkLst>
        </pc:picChg>
        <pc:picChg chg="add mod">
          <ac:chgData name="Sara Brakander (DHL SE)" userId="be11b1cc-004f-4700-af0f-4ba5ec9e0482" providerId="ADAL" clId="{2E1939DF-D4ED-4102-9073-6353044991C5}" dt="2023-03-28T14:20:27.810" v="558" actId="1076"/>
          <ac:picMkLst>
            <pc:docMk/>
            <pc:sldMk cId="1692648170" sldId="259"/>
            <ac:picMk id="8" creationId="{C0A80E4A-04A9-46CA-8A46-3F3B494D7136}"/>
          </ac:picMkLst>
        </pc:picChg>
      </pc:sldChg>
      <pc:sldChg chg="addSp delSp modSp mod setBg setClrOvrMap delDesignElem">
        <pc:chgData name="Sara Brakander (DHL SE)" userId="be11b1cc-004f-4700-af0f-4ba5ec9e0482" providerId="ADAL" clId="{2E1939DF-D4ED-4102-9073-6353044991C5}" dt="2023-04-11T15:51:44.916" v="2025" actId="20577"/>
        <pc:sldMkLst>
          <pc:docMk/>
          <pc:sldMk cId="342899463" sldId="260"/>
        </pc:sldMkLst>
        <pc:spChg chg="mod">
          <ac:chgData name="Sara Brakander (DHL SE)" userId="be11b1cc-004f-4700-af0f-4ba5ec9e0482" providerId="ADAL" clId="{2E1939DF-D4ED-4102-9073-6353044991C5}" dt="2023-03-29T07:35:15.965" v="617" actId="1076"/>
          <ac:spMkLst>
            <pc:docMk/>
            <pc:sldMk cId="342899463" sldId="260"/>
            <ac:spMk id="2" creationId="{DE3D5222-E3DF-4221-9FB2-1E54ED1A10EA}"/>
          </ac:spMkLst>
        </pc:spChg>
        <pc:spChg chg="mod">
          <ac:chgData name="Sara Brakander (DHL SE)" userId="be11b1cc-004f-4700-af0f-4ba5ec9e0482" providerId="ADAL" clId="{2E1939DF-D4ED-4102-9073-6353044991C5}" dt="2023-04-11T15:51:44.916" v="2025" actId="20577"/>
          <ac:spMkLst>
            <pc:docMk/>
            <pc:sldMk cId="342899463" sldId="260"/>
            <ac:spMk id="3" creationId="{2A2F5D47-CAC1-4345-96A3-E650CFE47C94}"/>
          </ac:spMkLst>
        </pc:spChg>
        <pc:spChg chg="mod">
          <ac:chgData name="Sara Brakander (DHL SE)" userId="be11b1cc-004f-4700-af0f-4ba5ec9e0482" providerId="ADAL" clId="{2E1939DF-D4ED-4102-9073-6353044991C5}" dt="2023-04-11T15:51:40.394" v="2010" actId="27636"/>
          <ac:spMkLst>
            <pc:docMk/>
            <pc:sldMk cId="342899463" sldId="260"/>
            <ac:spMk id="4" creationId="{D0689095-C812-4726-9A3E-886D19493FAA}"/>
          </ac:spMkLst>
        </pc:spChg>
        <pc:spChg chg="add del">
          <ac:chgData name="Sara Brakander (DHL SE)" userId="be11b1cc-004f-4700-af0f-4ba5ec9e0482" providerId="ADAL" clId="{2E1939DF-D4ED-4102-9073-6353044991C5}" dt="2023-03-28T14:17:37.154" v="538" actId="26606"/>
          <ac:spMkLst>
            <pc:docMk/>
            <pc:sldMk cId="342899463" sldId="260"/>
            <ac:spMk id="9" creationId="{4FFBEE45-F140-49D5-85EA-C78C24340B23}"/>
          </ac:spMkLst>
        </pc:spChg>
        <pc:spChg chg="add del">
          <ac:chgData name="Sara Brakander (DHL SE)" userId="be11b1cc-004f-4700-af0f-4ba5ec9e0482" providerId="ADAL" clId="{2E1939DF-D4ED-4102-9073-6353044991C5}" dt="2023-03-28T14:17:18.775" v="531" actId="26606"/>
          <ac:spMkLst>
            <pc:docMk/>
            <pc:sldMk cId="342899463" sldId="260"/>
            <ac:spMk id="14" creationId="{19C052EA-05E2-403D-965E-52D1BFFA24DF}"/>
          </ac:spMkLst>
        </pc:spChg>
        <pc:spChg chg="add del">
          <ac:chgData name="Sara Brakander (DHL SE)" userId="be11b1cc-004f-4700-af0f-4ba5ec9e0482" providerId="ADAL" clId="{2E1939DF-D4ED-4102-9073-6353044991C5}" dt="2023-03-28T14:17:18.775" v="531" actId="26606"/>
          <ac:spMkLst>
            <pc:docMk/>
            <pc:sldMk cId="342899463" sldId="260"/>
            <ac:spMk id="16" creationId="{4C1936B8-2FFB-4F78-8388-B8C282B8A5BC}"/>
          </ac:spMkLst>
        </pc:spChg>
        <pc:spChg chg="add del">
          <ac:chgData name="Sara Brakander (DHL SE)" userId="be11b1cc-004f-4700-af0f-4ba5ec9e0482" providerId="ADAL" clId="{2E1939DF-D4ED-4102-9073-6353044991C5}" dt="2023-03-28T14:17:22.896" v="533" actId="26606"/>
          <ac:spMkLst>
            <pc:docMk/>
            <pc:sldMk cId="342899463" sldId="260"/>
            <ac:spMk id="18" creationId="{4FFBEE45-F140-49D5-85EA-C78C24340B23}"/>
          </ac:spMkLst>
        </pc:spChg>
        <pc:spChg chg="add del">
          <ac:chgData name="Sara Brakander (DHL SE)" userId="be11b1cc-004f-4700-af0f-4ba5ec9e0482" providerId="ADAL" clId="{2E1939DF-D4ED-4102-9073-6353044991C5}" dt="2023-03-28T14:17:32.790" v="535" actId="26606"/>
          <ac:spMkLst>
            <pc:docMk/>
            <pc:sldMk cId="342899463" sldId="260"/>
            <ac:spMk id="20" creationId="{10F24D38-B79E-44B4-830E-043F45D96DC2}"/>
          </ac:spMkLst>
        </pc:spChg>
        <pc:spChg chg="add del">
          <ac:chgData name="Sara Brakander (DHL SE)" userId="be11b1cc-004f-4700-af0f-4ba5ec9e0482" providerId="ADAL" clId="{2E1939DF-D4ED-4102-9073-6353044991C5}" dt="2023-03-28T14:17:37.150" v="537" actId="26606"/>
          <ac:spMkLst>
            <pc:docMk/>
            <pc:sldMk cId="342899463" sldId="260"/>
            <ac:spMk id="23" creationId="{B36F400F-DF28-43BC-8D8E-4929793B392A}"/>
          </ac:spMkLst>
        </pc:spChg>
        <pc:spChg chg="add 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342899463" sldId="260"/>
            <ac:spMk id="25" creationId="{E35A04CF-97D4-4FF7-B359-C546B1F62E54}"/>
          </ac:spMkLst>
        </pc:spChg>
        <pc:spChg chg="add 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342899463" sldId="260"/>
            <ac:spMk id="26" creationId="{1DE7243B-5109-444B-8FAF-7437C66BC0E9}"/>
          </ac:spMkLst>
        </pc:spChg>
        <pc:spChg chg="add del">
          <ac:chgData name="Sara Brakander (DHL SE)" userId="be11b1cc-004f-4700-af0f-4ba5ec9e0482" providerId="ADAL" clId="{2E1939DF-D4ED-4102-9073-6353044991C5}" dt="2023-03-29T07:32:11.366" v="569"/>
          <ac:spMkLst>
            <pc:docMk/>
            <pc:sldMk cId="342899463" sldId="260"/>
            <ac:spMk id="27" creationId="{4C5D6221-DA7B-4611-AA26-7D8E349FDE96}"/>
          </ac:spMkLst>
        </pc:spChg>
        <pc:cxnChg chg="add del">
          <ac:chgData name="Sara Brakander (DHL SE)" userId="be11b1cc-004f-4700-af0f-4ba5ec9e0482" providerId="ADAL" clId="{2E1939DF-D4ED-4102-9073-6353044991C5}" dt="2023-03-28T14:17:32.790" v="535" actId="26606"/>
          <ac:cxnSpMkLst>
            <pc:docMk/>
            <pc:sldMk cId="342899463" sldId="260"/>
            <ac:cxnSpMk id="21" creationId="{FC469874-256B-45B3-A79C-7591B4BA1ECC}"/>
          </ac:cxnSpMkLst>
        </pc:cxnChg>
      </pc:sldChg>
      <pc:sldChg chg="del">
        <pc:chgData name="Sara Brakander (DHL SE)" userId="be11b1cc-004f-4700-af0f-4ba5ec9e0482" providerId="ADAL" clId="{2E1939DF-D4ED-4102-9073-6353044991C5}" dt="2023-03-28T13:41:22.013" v="180" actId="2696"/>
        <pc:sldMkLst>
          <pc:docMk/>
          <pc:sldMk cId="1061405030" sldId="261"/>
        </pc:sldMkLst>
      </pc:sldChg>
      <pc:sldChg chg="addSp delSp modSp new mod">
        <pc:chgData name="Sara Brakander (DHL SE)" userId="be11b1cc-004f-4700-af0f-4ba5ec9e0482" providerId="ADAL" clId="{2E1939DF-D4ED-4102-9073-6353044991C5}" dt="2023-04-11T06:21:12.494" v="1438" actId="1076"/>
        <pc:sldMkLst>
          <pc:docMk/>
          <pc:sldMk cId="2409368317" sldId="261"/>
        </pc:sldMkLst>
        <pc:spChg chg="mod">
          <ac:chgData name="Sara Brakander (DHL SE)" userId="be11b1cc-004f-4700-af0f-4ba5ec9e0482" providerId="ADAL" clId="{2E1939DF-D4ED-4102-9073-6353044991C5}" dt="2023-03-30T06:21:22.136" v="754" actId="115"/>
          <ac:spMkLst>
            <pc:docMk/>
            <pc:sldMk cId="2409368317" sldId="261"/>
            <ac:spMk id="2" creationId="{BFD13DA1-D416-4FC2-8650-55F7645E0B68}"/>
          </ac:spMkLst>
        </pc:spChg>
        <pc:spChg chg="del">
          <ac:chgData name="Sara Brakander (DHL SE)" userId="be11b1cc-004f-4700-af0f-4ba5ec9e0482" providerId="ADAL" clId="{2E1939DF-D4ED-4102-9073-6353044991C5}" dt="2023-03-30T07:11:52.311" v="755" actId="22"/>
          <ac:spMkLst>
            <pc:docMk/>
            <pc:sldMk cId="2409368317" sldId="261"/>
            <ac:spMk id="3" creationId="{AF063383-9EC6-42DD-A130-67F3F73E502B}"/>
          </ac:spMkLst>
        </pc:spChg>
        <pc:spChg chg="mod">
          <ac:chgData name="Sara Brakander (DHL SE)" userId="be11b1cc-004f-4700-af0f-4ba5ec9e0482" providerId="ADAL" clId="{2E1939DF-D4ED-4102-9073-6353044991C5}" dt="2023-03-30T07:55:07.085" v="1384" actId="20577"/>
          <ac:spMkLst>
            <pc:docMk/>
            <pc:sldMk cId="2409368317" sldId="261"/>
            <ac:spMk id="4" creationId="{CE93CF8C-D774-4806-AA6A-73595BAFCDCE}"/>
          </ac:spMkLst>
        </pc:spChg>
        <pc:picChg chg="add del mod">
          <ac:chgData name="Sara Brakander (DHL SE)" userId="be11b1cc-004f-4700-af0f-4ba5ec9e0482" providerId="ADAL" clId="{2E1939DF-D4ED-4102-9073-6353044991C5}" dt="2023-04-11T06:20:56.446" v="1433" actId="478"/>
          <ac:picMkLst>
            <pc:docMk/>
            <pc:sldMk cId="2409368317" sldId="261"/>
            <ac:picMk id="3" creationId="{A6926C45-8061-5818-AFA7-9C3788A911DA}"/>
          </ac:picMkLst>
        </pc:picChg>
        <pc:picChg chg="add mod ord">
          <ac:chgData name="Sara Brakander (DHL SE)" userId="be11b1cc-004f-4700-af0f-4ba5ec9e0482" providerId="ADAL" clId="{2E1939DF-D4ED-4102-9073-6353044991C5}" dt="2023-03-30T07:56:15.631" v="1387" actId="1076"/>
          <ac:picMkLst>
            <pc:docMk/>
            <pc:sldMk cId="2409368317" sldId="261"/>
            <ac:picMk id="6" creationId="{38E2B529-17D5-4729-87AF-7696CB7FE40B}"/>
          </ac:picMkLst>
        </pc:picChg>
        <pc:picChg chg="add mod">
          <ac:chgData name="Sara Brakander (DHL SE)" userId="be11b1cc-004f-4700-af0f-4ba5ec9e0482" providerId="ADAL" clId="{2E1939DF-D4ED-4102-9073-6353044991C5}" dt="2023-04-11T06:21:12.494" v="1438" actId="1076"/>
          <ac:picMkLst>
            <pc:docMk/>
            <pc:sldMk cId="2409368317" sldId="261"/>
            <ac:picMk id="7" creationId="{C1DA5FFD-ED67-B8DD-992D-B4FD294C75F5}"/>
          </ac:picMkLst>
        </pc:picChg>
        <pc:picChg chg="add del mod">
          <ac:chgData name="Sara Brakander (DHL SE)" userId="be11b1cc-004f-4700-af0f-4ba5ec9e0482" providerId="ADAL" clId="{2E1939DF-D4ED-4102-9073-6353044991C5}" dt="2023-04-11T06:20:58.448" v="1434" actId="478"/>
          <ac:picMkLst>
            <pc:docMk/>
            <pc:sldMk cId="2409368317" sldId="261"/>
            <ac:picMk id="8" creationId="{443F2DCE-9021-4901-8AD0-D7134B5CCEB4}"/>
          </ac:picMkLst>
        </pc:picChg>
      </pc:sldChg>
      <pc:sldMasterChg chg="addSp">
        <pc:chgData name="Sara Brakander (DHL SE)" userId="be11b1cc-004f-4700-af0f-4ba5ec9e0482" providerId="ADAL" clId="{2E1939DF-D4ED-4102-9073-6353044991C5}" dt="2023-03-29T07:32:11.366" v="569"/>
        <pc:sldMasterMkLst>
          <pc:docMk/>
          <pc:sldMasterMk cId="1260401554" sldId="2147483660"/>
        </pc:sldMasterMkLst>
        <pc:spChg chg="add">
          <ac:chgData name="Sara Brakander (DHL SE)" userId="be11b1cc-004f-4700-af0f-4ba5ec9e0482" providerId="ADAL" clId="{2E1939DF-D4ED-4102-9073-6353044991C5}" dt="2023-03-29T07:32:11.366" v="569"/>
          <ac:spMkLst>
            <pc:docMk/>
            <pc:sldMasterMk cId="1260401554" sldId="2147483660"/>
            <ac:spMk id="22" creationId="{BBB7F50F-B05D-4F05-87BE-3D9D56F97162}"/>
          </ac:spMkLst>
        </pc:spChg>
      </pc:sldMasterChg>
      <pc:sldMasterChg chg="addSp">
        <pc:chgData name="Sara Brakander (DHL SE)" userId="be11b1cc-004f-4700-af0f-4ba5ec9e0482" providerId="ADAL" clId="{2E1939DF-D4ED-4102-9073-6353044991C5}" dt="2023-03-29T07:32:19.745" v="577"/>
        <pc:sldMasterMkLst>
          <pc:docMk/>
          <pc:sldMasterMk cId="2657520294" sldId="2147483678"/>
        </pc:sldMasterMkLst>
        <pc:spChg chg="add">
          <ac:chgData name="Sara Brakander (DHL SE)" userId="be11b1cc-004f-4700-af0f-4ba5ec9e0482" providerId="ADAL" clId="{2E1939DF-D4ED-4102-9073-6353044991C5}" dt="2023-03-29T07:32:19.745" v="577"/>
          <ac:spMkLst>
            <pc:docMk/>
            <pc:sldMasterMk cId="2657520294" sldId="2147483678"/>
            <ac:spMk id="18" creationId="{A6BC284A-6936-4D56-B24D-1CE8529617E9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6509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051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0423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6434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8272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477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4292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127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9781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2284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7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372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1612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389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8146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882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D87D6-B3B8-4043-A12C-C12A895060BE}" type="datetimeFigureOut">
              <a:rPr lang="sv-SE" smtClean="0"/>
              <a:t>2023-04-11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4EA3B68-2A27-444C-8883-383DC794105A}" type="slidenum">
              <a:rPr lang="sv-SE" smtClean="0"/>
              <a:t>‹#›</a:t>
            </a:fld>
            <a:endParaRPr lang="sv-SE"/>
          </a:p>
        </p:txBody>
      </p:sp>
      <p:sp>
        <p:nvSpPr>
          <p:cNvPr id="18" name="MSIPCMContentMarking" descr="{&quot;HashCode&quot;:905108722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A6BC284A-6936-4D56-B24D-1CE8529617E9}"/>
              </a:ext>
            </a:extLst>
          </p:cNvPr>
          <p:cNvSpPr txBox="1"/>
          <p:nvPr userDrawn="1"/>
        </p:nvSpPr>
        <p:spPr>
          <a:xfrm>
            <a:off x="0" y="0"/>
            <a:ext cx="1387009" cy="23431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sv-SE" sz="1000">
                <a:solidFill>
                  <a:srgbClr val="747474"/>
                </a:solidFill>
                <a:latin typeface="Delivery" panose="020F0503020204020204" pitchFamily="34" charset="0"/>
              </a:rPr>
              <a:t>FOR INTERNAL USE</a:t>
            </a:r>
          </a:p>
        </p:txBody>
      </p:sp>
    </p:spTree>
    <p:extLst>
      <p:ext uri="{BB962C8B-B14F-4D97-AF65-F5344CB8AC3E}">
        <p14:creationId xmlns:p14="http://schemas.microsoft.com/office/powerpoint/2010/main" val="2657520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50EE-E3F0-4344-8D6A-4500993B9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7758" y="3865615"/>
            <a:ext cx="6757415" cy="1748006"/>
          </a:xfrm>
        </p:spPr>
        <p:txBody>
          <a:bodyPr anchor="t">
            <a:normAutofit fontScale="90000"/>
          </a:bodyPr>
          <a:lstStyle/>
          <a:p>
            <a:pPr algn="ctr"/>
            <a:r>
              <a:rPr lang="sv-SE" sz="4800" b="1" dirty="0">
                <a:solidFill>
                  <a:schemeClr val="tx1"/>
                </a:solidFill>
                <a:latin typeface="+mn-lt"/>
              </a:rPr>
              <a:t>Fotbollssäsongen 2023</a:t>
            </a:r>
            <a:br>
              <a:rPr lang="sv-SE" sz="4800" b="1" dirty="0">
                <a:solidFill>
                  <a:schemeClr val="tx1"/>
                </a:solidFill>
                <a:latin typeface="+mn-lt"/>
              </a:rPr>
            </a:br>
            <a:r>
              <a:rPr lang="sv-SE" sz="4800" b="1" dirty="0">
                <a:solidFill>
                  <a:schemeClr val="tx1"/>
                </a:solidFill>
                <a:latin typeface="+mn-lt"/>
              </a:rPr>
              <a:t>Ingelstads IK/</a:t>
            </a:r>
            <a:r>
              <a:rPr lang="sv-SE" sz="4800" b="1" dirty="0" err="1">
                <a:solidFill>
                  <a:schemeClr val="tx1"/>
                </a:solidFill>
                <a:latin typeface="+mn-lt"/>
              </a:rPr>
              <a:t>Nöbbele</a:t>
            </a:r>
            <a:r>
              <a:rPr lang="sv-SE" sz="4800" b="1" dirty="0">
                <a:solidFill>
                  <a:schemeClr val="tx1"/>
                </a:solidFill>
                <a:latin typeface="+mn-lt"/>
              </a:rPr>
              <a:t> BK</a:t>
            </a:r>
            <a:br>
              <a:rPr lang="sv-SE" sz="4800" b="1" dirty="0">
                <a:solidFill>
                  <a:schemeClr val="tx1"/>
                </a:solidFill>
                <a:latin typeface="+mn-lt"/>
              </a:rPr>
            </a:br>
            <a:r>
              <a:rPr lang="sv-SE" sz="4800" b="1" dirty="0">
                <a:solidFill>
                  <a:schemeClr val="tx1"/>
                </a:solidFill>
                <a:latin typeface="+mn-lt"/>
              </a:rPr>
              <a:t>F13/14</a:t>
            </a:r>
            <a:br>
              <a:rPr lang="sv-SE" sz="3200" b="1" dirty="0"/>
            </a:br>
            <a:endParaRPr lang="sv-SE" sz="7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4AB882-08A7-4B4C-9C78-C5923772E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16365" y="917226"/>
            <a:ext cx="4178808" cy="2948389"/>
          </a:xfrm>
        </p:spPr>
        <p:txBody>
          <a:bodyPr anchor="b">
            <a:normAutofit/>
          </a:bodyPr>
          <a:lstStyle/>
          <a:p>
            <a:pPr algn="l"/>
            <a:r>
              <a:rPr lang="sv-SE" b="1" u="sng" dirty="0"/>
              <a:t>Tränare</a:t>
            </a:r>
            <a:r>
              <a:rPr lang="sv-SE" b="1" dirty="0"/>
              <a:t>:</a:t>
            </a:r>
          </a:p>
          <a:p>
            <a:pPr algn="l"/>
            <a:r>
              <a:rPr lang="sv-SE" b="1" dirty="0"/>
              <a:t>Lotta Andreasson</a:t>
            </a:r>
            <a:br>
              <a:rPr lang="sv-SE" b="1" dirty="0"/>
            </a:br>
            <a:r>
              <a:rPr lang="sv-SE" b="1" dirty="0"/>
              <a:t>Sara Brakander</a:t>
            </a:r>
            <a:br>
              <a:rPr lang="sv-SE" b="1" dirty="0"/>
            </a:br>
            <a:r>
              <a:rPr lang="sv-SE" b="1" dirty="0"/>
              <a:t>Martina Johannesson</a:t>
            </a:r>
            <a:br>
              <a:rPr lang="sv-SE" b="1" dirty="0"/>
            </a:br>
            <a:r>
              <a:rPr lang="sv-SE" b="1" dirty="0"/>
              <a:t>Therese Engstrand</a:t>
            </a:r>
            <a:br>
              <a:rPr lang="sv-SE" b="1" dirty="0"/>
            </a:br>
            <a:r>
              <a:rPr lang="sv-SE" b="1" dirty="0"/>
              <a:t>Frida Svensson</a:t>
            </a:r>
          </a:p>
          <a:p>
            <a:pPr algn="l"/>
            <a:endParaRPr lang="sv-SE" b="1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271E0C7-36CC-44E0-B8D2-9E14E9AFCB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034" y="2907906"/>
            <a:ext cx="2820790" cy="2433099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73366C6-42B0-41B9-BF26-044A646799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4501" y="1244379"/>
            <a:ext cx="1988786" cy="1971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119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3DB18-2B59-4C8F-8719-5A054AED6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Vad</a:t>
            </a:r>
            <a:r>
              <a:rPr lang="en-US" sz="36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blir</a:t>
            </a:r>
            <a:r>
              <a:rPr lang="en-US" sz="36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nytt</a:t>
            </a:r>
            <a:r>
              <a:rPr lang="en-US" sz="36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för </a:t>
            </a:r>
            <a:r>
              <a:rPr lang="en-US" sz="36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säsongen</a:t>
            </a:r>
            <a:r>
              <a:rPr lang="en-US" sz="36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885E7-9A56-43FB-9FD3-ABD1D1EBC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3469" y="1782981"/>
            <a:ext cx="4008384" cy="4556859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r>
              <a:rPr lang="en-US" sz="2000" dirty="0" err="1"/>
              <a:t>Spela</a:t>
            </a:r>
            <a:r>
              <a:rPr lang="en-US" sz="2000" dirty="0"/>
              <a:t> 7-manna</a:t>
            </a:r>
            <a:br>
              <a:rPr lang="en-US" sz="2000" dirty="0"/>
            </a:br>
            <a:r>
              <a:rPr lang="en-US" sz="2000" dirty="0"/>
              <a:t>- </a:t>
            </a:r>
            <a:r>
              <a:rPr lang="en-US" sz="2000" dirty="0" err="1"/>
              <a:t>Större</a:t>
            </a:r>
            <a:r>
              <a:rPr lang="en-US" sz="2000" dirty="0"/>
              <a:t> plan</a:t>
            </a:r>
            <a:br>
              <a:rPr lang="en-US" sz="2000" dirty="0"/>
            </a:br>
            <a:r>
              <a:rPr lang="en-US" sz="2000" dirty="0"/>
              <a:t>- </a:t>
            </a:r>
            <a:r>
              <a:rPr lang="en-US" sz="2000" dirty="0" err="1"/>
              <a:t>Inkast</a:t>
            </a:r>
            <a:br>
              <a:rPr lang="en-US" sz="2000" dirty="0"/>
            </a:br>
            <a:r>
              <a:rPr lang="en-US" sz="2000" dirty="0"/>
              <a:t>- </a:t>
            </a:r>
            <a:r>
              <a:rPr lang="en-US" sz="2000" dirty="0" err="1"/>
              <a:t>Mittfältare</a:t>
            </a:r>
            <a:br>
              <a:rPr lang="en-US" sz="2000" dirty="0"/>
            </a:br>
            <a:r>
              <a:rPr lang="en-US" sz="2000" dirty="0"/>
              <a:t>- 3x20 </a:t>
            </a:r>
            <a:r>
              <a:rPr lang="en-US" sz="2000" dirty="0" err="1"/>
              <a:t>minuter</a:t>
            </a:r>
            <a:r>
              <a:rPr lang="en-US" sz="2000" dirty="0"/>
              <a:t> </a:t>
            </a:r>
            <a:r>
              <a:rPr lang="en-US" sz="2000" dirty="0" err="1"/>
              <a:t>matchtid</a:t>
            </a:r>
            <a:endParaRPr lang="en-US" sz="2000" dirty="0"/>
          </a:p>
          <a:p>
            <a:r>
              <a:rPr lang="en-US" sz="2000" dirty="0" err="1"/>
              <a:t>Träna</a:t>
            </a:r>
            <a:r>
              <a:rPr lang="en-US" sz="2000" dirty="0"/>
              <a:t> 2 </a:t>
            </a:r>
            <a:r>
              <a:rPr lang="en-US" sz="2000" dirty="0" err="1"/>
              <a:t>dagar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veckan</a:t>
            </a:r>
            <a:br>
              <a:rPr lang="en-US" sz="2000" dirty="0"/>
            </a:br>
            <a:r>
              <a:rPr lang="en-US" sz="2000" dirty="0"/>
              <a:t>- </a:t>
            </a:r>
            <a:r>
              <a:rPr lang="en-US" sz="2000" dirty="0" err="1"/>
              <a:t>Ingelstad</a:t>
            </a:r>
            <a:r>
              <a:rPr lang="en-US" sz="2000" dirty="0"/>
              <a:t> (</a:t>
            </a:r>
            <a:r>
              <a:rPr lang="en-US" sz="2000" dirty="0" err="1"/>
              <a:t>Ingelvi</a:t>
            </a:r>
            <a:r>
              <a:rPr lang="en-US" sz="2000" dirty="0"/>
              <a:t>) </a:t>
            </a:r>
            <a:r>
              <a:rPr lang="en-US" sz="2000" dirty="0" err="1"/>
              <a:t>på</a:t>
            </a:r>
            <a:r>
              <a:rPr lang="en-US" sz="2000" dirty="0"/>
              <a:t> </a:t>
            </a:r>
            <a:r>
              <a:rPr lang="en-US" sz="2000" dirty="0" err="1"/>
              <a:t>tisdagar</a:t>
            </a:r>
            <a:r>
              <a:rPr lang="en-US" sz="2000" dirty="0"/>
              <a:t>,</a:t>
            </a:r>
            <a:br>
              <a:rPr lang="en-US" sz="2000" dirty="0"/>
            </a:br>
            <a:r>
              <a:rPr lang="en-US" sz="2000" dirty="0"/>
              <a:t>17.00-18.15 </a:t>
            </a:r>
            <a:r>
              <a:rPr lang="en-US" sz="2000" dirty="0" err="1"/>
              <a:t>förmodligen</a:t>
            </a:r>
            <a:r>
              <a:rPr lang="en-US" sz="2000" dirty="0"/>
              <a:t> April </a:t>
            </a:r>
            <a:r>
              <a:rPr lang="en-US" sz="2000" dirty="0" err="1"/>
              <a:t>ut.</a:t>
            </a:r>
            <a:br>
              <a:rPr lang="en-US" sz="2000" dirty="0"/>
            </a:br>
            <a:r>
              <a:rPr lang="en-US" sz="2000" dirty="0"/>
              <a:t>- </a:t>
            </a:r>
            <a:r>
              <a:rPr lang="en-US" sz="2000" dirty="0" err="1"/>
              <a:t>Nöbbele</a:t>
            </a:r>
            <a:r>
              <a:rPr lang="en-US" sz="2000" dirty="0"/>
              <a:t> (</a:t>
            </a:r>
            <a:r>
              <a:rPr lang="en-US" sz="2000" dirty="0" err="1"/>
              <a:t>Solvalla</a:t>
            </a:r>
            <a:r>
              <a:rPr lang="en-US" sz="2000" dirty="0"/>
              <a:t>) </a:t>
            </a:r>
            <a:r>
              <a:rPr lang="en-US" sz="2000" dirty="0" err="1"/>
              <a:t>på</a:t>
            </a:r>
            <a:r>
              <a:rPr lang="en-US" sz="2000" dirty="0"/>
              <a:t> </a:t>
            </a:r>
            <a:r>
              <a:rPr lang="en-US" sz="2000" dirty="0" err="1"/>
              <a:t>torsdagar</a:t>
            </a:r>
            <a:r>
              <a:rPr lang="en-US" sz="2000" dirty="0"/>
              <a:t> tills vi </a:t>
            </a:r>
            <a:r>
              <a:rPr lang="en-US" sz="2000" dirty="0" err="1"/>
              <a:t>får</a:t>
            </a:r>
            <a:r>
              <a:rPr lang="en-US" sz="2000" dirty="0"/>
              <a:t> </a:t>
            </a:r>
            <a:r>
              <a:rPr lang="en-US" sz="2000" dirty="0" err="1"/>
              <a:t>gå</a:t>
            </a:r>
            <a:r>
              <a:rPr lang="en-US" sz="2000" dirty="0"/>
              <a:t> </a:t>
            </a:r>
            <a:r>
              <a:rPr lang="en-US" sz="2000" dirty="0" err="1"/>
              <a:t>på</a:t>
            </a:r>
            <a:r>
              <a:rPr lang="en-US" sz="2000" dirty="0"/>
              <a:t> </a:t>
            </a:r>
            <a:r>
              <a:rPr lang="en-US" sz="2000" dirty="0" err="1"/>
              <a:t>Värnövallen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/>
              <a:t>- 17.30-18.45.</a:t>
            </a:r>
          </a:p>
          <a:p>
            <a:r>
              <a:rPr lang="en-US" sz="2000" dirty="0" err="1"/>
              <a:t>Seriespel</a:t>
            </a:r>
            <a:r>
              <a:rPr lang="en-US" sz="2000" dirty="0"/>
              <a:t> med 2 </a:t>
            </a:r>
            <a:r>
              <a:rPr lang="en-US" sz="2000" dirty="0" err="1"/>
              <a:t>mixade</a:t>
            </a:r>
            <a:r>
              <a:rPr lang="en-US" sz="2000" dirty="0"/>
              <a:t> lag (</a:t>
            </a:r>
            <a:r>
              <a:rPr lang="en-US" sz="2000" dirty="0" err="1"/>
              <a:t>Röd</a:t>
            </a:r>
            <a:r>
              <a:rPr lang="en-US" sz="2000" dirty="0"/>
              <a:t> </a:t>
            </a:r>
            <a:r>
              <a:rPr lang="en-US" sz="2000" dirty="0" err="1"/>
              <a:t>och</a:t>
            </a:r>
            <a:r>
              <a:rPr lang="en-US" sz="2000" dirty="0"/>
              <a:t> </a:t>
            </a:r>
            <a:r>
              <a:rPr lang="en-US" sz="2000" dirty="0" err="1"/>
              <a:t>blå</a:t>
            </a:r>
            <a:r>
              <a:rPr lang="en-US" sz="2000" dirty="0"/>
              <a:t>).</a:t>
            </a:r>
          </a:p>
          <a:p>
            <a:r>
              <a:rPr lang="en-US" sz="2000" dirty="0" err="1"/>
              <a:t>Kioskschema</a:t>
            </a:r>
            <a:r>
              <a:rPr lang="en-US" sz="2000" dirty="0"/>
              <a:t> till </a:t>
            </a:r>
            <a:r>
              <a:rPr lang="en-US" sz="2000" dirty="0" err="1"/>
              <a:t>våra</a:t>
            </a:r>
            <a:r>
              <a:rPr lang="en-US" sz="2000" dirty="0"/>
              <a:t> </a:t>
            </a:r>
            <a:r>
              <a:rPr lang="en-US" sz="2000" dirty="0" err="1"/>
              <a:t>hemmamatcher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Grönt</a:t>
            </a:r>
            <a:r>
              <a:rPr lang="en-US" sz="2000" dirty="0"/>
              <a:t> </a:t>
            </a:r>
            <a:r>
              <a:rPr lang="en-US" sz="2000" dirty="0" err="1"/>
              <a:t>kort</a:t>
            </a:r>
            <a:endParaRPr lang="en-US" sz="2000" dirty="0"/>
          </a:p>
        </p:txBody>
      </p:sp>
      <p:pic>
        <p:nvPicPr>
          <p:cNvPr id="6" name="Content Placeholder 5" descr="Diagram&#10;&#10;Description automatically generated">
            <a:extLst>
              <a:ext uri="{FF2B5EF4-FFF2-40B4-BE49-F238E27FC236}">
                <a16:creationId xmlns:a16="http://schemas.microsoft.com/office/drawing/2014/main" id="{C4D42E09-0D74-4227-A94C-B7A025AC7C5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95320" y="2181762"/>
            <a:ext cx="6253212" cy="356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041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90E37-5EAD-44EC-80B5-D3692C56A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Grönt</a:t>
            </a:r>
            <a:r>
              <a:rPr lang="en-US" sz="40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kort</a:t>
            </a:r>
            <a:r>
              <a:rPr lang="en-US" sz="40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AE5ED-476B-451D-B37A-EBA6FF8B8B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1248" y="1411557"/>
            <a:ext cx="4172488" cy="2158957"/>
          </a:xfrm>
        </p:spPr>
        <p:txBody>
          <a:bodyPr>
            <a:normAutofit fontScale="85000" lnSpcReduction="20000"/>
          </a:bodyPr>
          <a:lstStyle/>
          <a:p>
            <a:pPr marL="0" indent="0" defTabSz="731520">
              <a:spcBef>
                <a:spcPts val="800"/>
              </a:spcBef>
              <a:buNone/>
            </a:pPr>
            <a:r>
              <a:rPr lang="sv-SE" sz="16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Grönt Kort är en satsning för att uppmuntra till fair play i barn- och ungdomsfotbollen. Kortet delas ut av respektive motståndarlags ledare till en spelare i vardera lag som utmärkt sig på ett schysst sätt. Majoriteten av alla spelare är schyssta, men den som får ett Grönt kort har utmärkt sig lite extra.</a:t>
            </a:r>
          </a:p>
          <a:p>
            <a:pPr marL="0" indent="0" defTabSz="731520">
              <a:spcBef>
                <a:spcPts val="800"/>
              </a:spcBef>
              <a:buNone/>
            </a:pPr>
            <a:br>
              <a:rPr lang="sv-SE" sz="16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1600" b="0" i="0" dirty="0">
                <a:solidFill>
                  <a:srgbClr val="1D1D1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Som ledare kan det vara svårt att hinna se vilken spelare i motståndarlaget som lever upp till kriterierna. Ett tips kan därför vara att ge en förälder på plats, i uppgift att utse en schysst spelare.</a:t>
            </a:r>
            <a:endParaRPr lang="sv-SE" sz="16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2880" indent="-182880" defTabSz="731520">
              <a:spcBef>
                <a:spcPts val="800"/>
              </a:spcBef>
            </a:pPr>
            <a:endParaRPr lang="sv-SE" sz="224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sv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23227F-ADA0-4C5C-954A-10EE29B7D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2788" y="2541540"/>
            <a:ext cx="4172488" cy="3503919"/>
          </a:xfrm>
        </p:spPr>
        <p:txBody>
          <a:bodyPr>
            <a:normAutofit fontScale="85000" lnSpcReduction="20000"/>
          </a:bodyPr>
          <a:lstStyle/>
          <a:p>
            <a:pPr marL="182880" indent="-182880" defTabSz="731520">
              <a:spcBef>
                <a:spcPts val="800"/>
              </a:spcBef>
            </a:pPr>
            <a:endParaRPr lang="sv-SE" sz="224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sv-S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B2A4A6-F1A2-4AC4-B8CE-B3D4832CF2BF}"/>
              </a:ext>
            </a:extLst>
          </p:cNvPr>
          <p:cNvSpPr txBox="1"/>
          <p:nvPr/>
        </p:nvSpPr>
        <p:spPr>
          <a:xfrm>
            <a:off x="6039213" y="1131709"/>
            <a:ext cx="389724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31520">
              <a:spcAft>
                <a:spcPts val="600"/>
              </a:spcAft>
            </a:pPr>
            <a:r>
              <a:rPr lang="sv-SE" sz="1600" u="sng" kern="1200" dirty="0">
                <a:solidFill>
                  <a:srgbClr val="1D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Här är några exempel på handlingar</a:t>
            </a:r>
            <a:r>
              <a:rPr lang="sv-SE" sz="1600" kern="1200" dirty="0">
                <a:solidFill>
                  <a:srgbClr val="1D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defTabSz="731520">
              <a:spcAft>
                <a:spcPts val="600"/>
              </a:spcAft>
            </a:pPr>
            <a:r>
              <a:rPr lang="sv-SE" sz="1400" b="1" kern="1200" dirty="0">
                <a:solidFill>
                  <a:srgbClr val="0052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Hjälper skadad med- eller motspelare</a:t>
            </a:r>
          </a:p>
          <a:p>
            <a:pPr defTabSz="73152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kern="1200" dirty="0">
                <a:solidFill>
                  <a:srgbClr val="1D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Sparkar ut bollen om någon ligger skadad.</a:t>
            </a:r>
          </a:p>
          <a:p>
            <a:pPr defTabSz="73152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kern="1200" dirty="0">
                <a:solidFill>
                  <a:srgbClr val="1D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Går fram och ser efter hur en skadad spelare mår.</a:t>
            </a:r>
          </a:p>
          <a:p>
            <a:pPr defTabSz="73152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1400" kern="1200" dirty="0">
              <a:solidFill>
                <a:srgbClr val="1D1D1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731520">
              <a:spcAft>
                <a:spcPts val="600"/>
              </a:spcAft>
            </a:pPr>
            <a:r>
              <a:rPr lang="sv-SE" sz="1400" b="1" kern="1200" dirty="0">
                <a:solidFill>
                  <a:srgbClr val="0052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Visar respekt för alla</a:t>
            </a:r>
          </a:p>
          <a:p>
            <a:pPr defTabSz="73152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kern="1200" dirty="0">
                <a:solidFill>
                  <a:srgbClr val="1D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 om ursäkt om man råkar sparka på någon.</a:t>
            </a:r>
          </a:p>
          <a:p>
            <a:pPr defTabSz="73152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kern="1200" dirty="0">
                <a:solidFill>
                  <a:srgbClr val="1D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Hälsar på motspelare och domare innan och efter match.</a:t>
            </a:r>
          </a:p>
          <a:p>
            <a:pPr defTabSz="73152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1400" kern="1200" dirty="0">
              <a:solidFill>
                <a:srgbClr val="1D1D1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731520">
              <a:spcAft>
                <a:spcPts val="600"/>
              </a:spcAft>
            </a:pPr>
            <a:r>
              <a:rPr lang="sv-SE" sz="1400" b="1" kern="1200" dirty="0">
                <a:solidFill>
                  <a:srgbClr val="0052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Hjälper domaren</a:t>
            </a:r>
          </a:p>
          <a:p>
            <a:pPr defTabSz="73152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kern="1200" dirty="0">
                <a:solidFill>
                  <a:srgbClr val="1D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Försöker inte påverka domarens beslut</a:t>
            </a:r>
          </a:p>
          <a:p>
            <a:pPr defTabSz="73152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kern="1200" dirty="0">
                <a:solidFill>
                  <a:srgbClr val="1D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Gnäller eller klagar inte på domslut</a:t>
            </a:r>
          </a:p>
          <a:p>
            <a:pPr defTabSz="73152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1400" kern="1200" dirty="0">
              <a:solidFill>
                <a:srgbClr val="1D1D1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731520">
              <a:spcAft>
                <a:spcPts val="600"/>
              </a:spcAft>
            </a:pPr>
            <a:r>
              <a:rPr lang="sv-SE" sz="1400" b="1" kern="1200" dirty="0">
                <a:solidFill>
                  <a:srgbClr val="0052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 en positiv attityd</a:t>
            </a:r>
          </a:p>
          <a:p>
            <a:pPr defTabSz="73152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kern="1200" dirty="0">
                <a:solidFill>
                  <a:srgbClr val="1D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Peppar medspelare</a:t>
            </a:r>
          </a:p>
          <a:p>
            <a:pPr defTabSz="73152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400" kern="1200" dirty="0">
                <a:solidFill>
                  <a:srgbClr val="1D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Använder ett vårdat språk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0A80E4A-04A9-46CA-8A46-3F3B494D7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320" y="3829522"/>
            <a:ext cx="2490762" cy="2557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648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13DA1-D416-4FC2-8650-55F7645E0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u="sng" dirty="0">
                <a:solidFill>
                  <a:schemeClr val="tx1"/>
                </a:solidFill>
              </a:rPr>
              <a:t>Min Fotboll – Ladda hem </a:t>
            </a:r>
            <a:r>
              <a:rPr lang="sv-SE" u="sng" dirty="0" err="1">
                <a:solidFill>
                  <a:schemeClr val="tx1"/>
                </a:solidFill>
              </a:rPr>
              <a:t>appen</a:t>
            </a:r>
            <a:endParaRPr lang="sv-SE" u="sng" dirty="0">
              <a:solidFill>
                <a:schemeClr val="tx1"/>
              </a:solidFill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8E2B529-17D5-4729-87AF-7696CB7FE40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975668" y="2806325"/>
            <a:ext cx="2336792" cy="2309381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93CF8C-D774-4806-AA6A-73595BAFC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1634" y="2020630"/>
            <a:ext cx="4184034" cy="3880773"/>
          </a:xfrm>
        </p:spPr>
        <p:txBody>
          <a:bodyPr/>
          <a:lstStyle/>
          <a:p>
            <a:r>
              <a:rPr lang="sv-SE" dirty="0"/>
              <a:t>Alla matcher och starttider finns här.</a:t>
            </a:r>
          </a:p>
          <a:p>
            <a:r>
              <a:rPr lang="sv-SE" dirty="0"/>
              <a:t>Följ gärna Ingelstads IK </a:t>
            </a:r>
            <a:r>
              <a:rPr lang="sv-SE" dirty="0">
                <a:sym typeface="Wingdings" panose="05000000000000000000" pitchFamily="2" charset="2"/>
              </a:rPr>
              <a:t></a:t>
            </a:r>
          </a:p>
          <a:p>
            <a:r>
              <a:rPr lang="sv-SE" dirty="0">
                <a:sym typeface="Wingdings" panose="05000000000000000000" pitchFamily="2" charset="2"/>
              </a:rPr>
              <a:t>Lag röd och lag blå är sammankopplade så man behöver bara följa ett lag och ser då bägge lagens matcher och starttider under fliken ”Matcher”.</a:t>
            </a:r>
          </a:p>
          <a:p>
            <a:r>
              <a:rPr lang="sv-SE" dirty="0">
                <a:sym typeface="Wingdings" panose="05000000000000000000" pitchFamily="2" charset="2"/>
              </a:rPr>
              <a:t>Under fliken ”Trupp” finns era tjejer registrerade och under fliken ”Ledare” finns vi ledare och även kontaktuppgifter till oss.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DA5FFD-ED67-B8DD-992D-B4FD294C75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7566" y="171518"/>
            <a:ext cx="3479920" cy="651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368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6EB89-2751-480E-AB43-9D3DAED53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56" y="1444741"/>
            <a:ext cx="9357865" cy="1041901"/>
          </a:xfrm>
        </p:spPr>
        <p:txBody>
          <a:bodyPr>
            <a:normAutofit/>
          </a:bodyPr>
          <a:lstStyle/>
          <a:p>
            <a:r>
              <a:rPr lang="sv-SE" sz="4000" u="sng" dirty="0">
                <a:solidFill>
                  <a:schemeClr val="tx1"/>
                </a:solidFill>
              </a:rPr>
              <a:t>Att tänka på:</a:t>
            </a:r>
            <a:r>
              <a:rPr lang="sv-SE" sz="4000" dirty="0">
                <a:solidFill>
                  <a:schemeClr val="tx1"/>
                </a:solidFill>
              </a:rPr>
              <a:t>           </a:t>
            </a:r>
            <a:r>
              <a:rPr lang="sv-SE" sz="4000" u="sng" dirty="0">
                <a:solidFill>
                  <a:schemeClr val="tx1"/>
                </a:solidFill>
              </a:rPr>
              <a:t>Information:</a:t>
            </a:r>
            <a:endParaRPr lang="sv-SE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EDB84-339F-4BCF-B51E-F472FC7B3D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2656" y="2701426"/>
            <a:ext cx="4483324" cy="3246527"/>
          </a:xfrm>
        </p:spPr>
        <p:txBody>
          <a:bodyPr>
            <a:normAutofit fontScale="32500" lnSpcReduction="20000"/>
          </a:bodyPr>
          <a:lstStyle/>
          <a:p>
            <a:r>
              <a:rPr lang="sv-SE" sz="4900" dirty="0"/>
              <a:t>Benskydd, fotbollsskor och vattenflaska har man med sig till varje träning och match.</a:t>
            </a:r>
          </a:p>
          <a:p>
            <a:r>
              <a:rPr lang="sv-SE" sz="4900" dirty="0"/>
              <a:t>Sätt gärna upp håret.</a:t>
            </a:r>
          </a:p>
          <a:p>
            <a:r>
              <a:rPr lang="sv-SE" sz="4900" dirty="0"/>
              <a:t>Komma i tid till träning och samling till match.</a:t>
            </a:r>
          </a:p>
          <a:p>
            <a:r>
              <a:rPr lang="sv-SE" sz="4900" dirty="0"/>
              <a:t>Meddela gärna så snart ni vet att ert barn INTE kan komma till träning/match. Har man inte meddelat att man inte kommer så räknar vi med att man kommer.</a:t>
            </a:r>
          </a:p>
          <a:p>
            <a:r>
              <a:rPr lang="sv-SE" sz="4900" dirty="0"/>
              <a:t>SVARA på kallelser, gärna så snart som möjligt.</a:t>
            </a:r>
          </a:p>
          <a:p>
            <a:endParaRPr lang="sv-SE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094B6-3749-45E9-A7D9-48E142046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2701427"/>
            <a:ext cx="4554501" cy="2699968"/>
          </a:xfrm>
        </p:spPr>
        <p:txBody>
          <a:bodyPr>
            <a:noAutofit/>
          </a:bodyPr>
          <a:lstStyle/>
          <a:p>
            <a:r>
              <a:rPr lang="sv-SE" sz="1600" dirty="0"/>
              <a:t>Vi skickar endast kallelser till matcher/cup.</a:t>
            </a:r>
          </a:p>
          <a:p>
            <a:r>
              <a:rPr lang="sv-SE" sz="1600" dirty="0"/>
              <a:t>Vi ser gärna att man byter om på plats när vi spelar match. Dusch efteråt är valfritt.</a:t>
            </a:r>
          </a:p>
          <a:p>
            <a:r>
              <a:rPr lang="sv-SE" sz="1600" u="sng" dirty="0"/>
              <a:t>Ny regeländring för i år</a:t>
            </a:r>
            <a:r>
              <a:rPr lang="sv-SE" sz="1600" dirty="0"/>
              <a:t>: </a:t>
            </a:r>
            <a:br>
              <a:rPr lang="sv-SE" sz="1600" dirty="0"/>
            </a:br>
            <a:r>
              <a:rPr lang="sv-SE" sz="1600" dirty="0"/>
              <a:t>- OK att tejpa örhängen om de är nytagna. Inga örhängen eller andra smycken på sig när man spelar match eller på träning.</a:t>
            </a:r>
          </a:p>
          <a:p>
            <a:r>
              <a:rPr lang="sv-SE" sz="1600" dirty="0"/>
              <a:t>Alla barn kommer bli erbjuden lika antal matcher.</a:t>
            </a:r>
          </a:p>
          <a:p>
            <a:r>
              <a:rPr lang="sv-SE" sz="1600" dirty="0"/>
              <a:t>Vi kommer dela ut matchställ som man själv ansvarar för under hela säsongen.</a:t>
            </a:r>
          </a:p>
        </p:txBody>
      </p:sp>
    </p:spTree>
    <p:extLst>
      <p:ext uri="{BB962C8B-B14F-4D97-AF65-F5344CB8AC3E}">
        <p14:creationId xmlns:p14="http://schemas.microsoft.com/office/powerpoint/2010/main" val="2667108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D5222-E3DF-4221-9FB2-1E54ED1A1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345" y="1001942"/>
            <a:ext cx="4772297" cy="746449"/>
          </a:xfrm>
        </p:spPr>
        <p:txBody>
          <a:bodyPr anchor="t">
            <a:normAutofit/>
          </a:bodyPr>
          <a:lstStyle/>
          <a:p>
            <a:r>
              <a:rPr lang="sv-SE" sz="3600" u="sng" dirty="0">
                <a:solidFill>
                  <a:schemeClr val="tx1"/>
                </a:solidFill>
              </a:rPr>
              <a:t>Några viktiga datum:</a:t>
            </a:r>
            <a:endParaRPr lang="sv-SE" sz="3600" u="sng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5D47-CAC1-4345-96A3-E650CFE47C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35345" y="2162505"/>
            <a:ext cx="3505822" cy="4363844"/>
          </a:xfrm>
        </p:spPr>
        <p:txBody>
          <a:bodyPr>
            <a:normAutofit lnSpcReduction="10000"/>
          </a:bodyPr>
          <a:lstStyle/>
          <a:p>
            <a:r>
              <a:rPr lang="sv-SE" sz="2000" dirty="0"/>
              <a:t>11/4 – Föräldramöte.</a:t>
            </a:r>
          </a:p>
          <a:p>
            <a:r>
              <a:rPr lang="sv-SE" sz="2000" dirty="0"/>
              <a:t>13/4 – Första träning för säsongen.</a:t>
            </a:r>
          </a:p>
          <a:p>
            <a:r>
              <a:rPr lang="sv-SE" sz="2000" dirty="0"/>
              <a:t>23/4 – Räppe cup! Kallelse kommer snart.</a:t>
            </a:r>
          </a:p>
          <a:p>
            <a:r>
              <a:rPr lang="sv-SE" sz="2000" dirty="0"/>
              <a:t>29/4 – Seriespelet drar igång.</a:t>
            </a:r>
          </a:p>
          <a:p>
            <a:r>
              <a:rPr lang="sv-SE" sz="2000" dirty="0"/>
              <a:t>19-21/6 – Fotbollsskola.</a:t>
            </a:r>
          </a:p>
          <a:p>
            <a:r>
              <a:rPr lang="sv-SE" sz="2000" dirty="0"/>
              <a:t>29/6 – Sista träning innan sommaruppehåll.</a:t>
            </a:r>
          </a:p>
          <a:p>
            <a:r>
              <a:rPr lang="sv-SE" sz="2000" dirty="0"/>
              <a:t>2/7 – Sista matchen innan sommaruppehåll.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89095-C812-4726-9A3E-886D19493F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4428" y="2158938"/>
            <a:ext cx="2926080" cy="4363844"/>
          </a:xfrm>
        </p:spPr>
        <p:txBody>
          <a:bodyPr>
            <a:normAutofit lnSpcReduction="10000"/>
          </a:bodyPr>
          <a:lstStyle/>
          <a:p>
            <a:r>
              <a:rPr lang="sv-SE" sz="2000" dirty="0"/>
              <a:t>10/8 – Första träning efter sommaruppehåll.</a:t>
            </a:r>
          </a:p>
          <a:p>
            <a:r>
              <a:rPr lang="sv-SE" sz="2000" dirty="0"/>
              <a:t>28/9 – Sista träning för säsongen.</a:t>
            </a:r>
          </a:p>
          <a:p>
            <a:r>
              <a:rPr lang="sv-SE" sz="2000" dirty="0"/>
              <a:t>1/10 – Sista matchen för säsongen.</a:t>
            </a:r>
          </a:p>
        </p:txBody>
      </p:sp>
    </p:spTree>
    <p:extLst>
      <p:ext uri="{BB962C8B-B14F-4D97-AF65-F5344CB8AC3E}">
        <p14:creationId xmlns:p14="http://schemas.microsoft.com/office/powerpoint/2010/main" val="3428994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5388</TotalTime>
  <Words>584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Delivery</vt:lpstr>
      <vt:lpstr>Trebuchet MS</vt:lpstr>
      <vt:lpstr>Wingdings 3</vt:lpstr>
      <vt:lpstr>Facet</vt:lpstr>
      <vt:lpstr>Fotbollssäsongen 2023 Ingelstads IK/Nöbbele BK F13/14 </vt:lpstr>
      <vt:lpstr>Vad blir nytt för säsongen?</vt:lpstr>
      <vt:lpstr>Grönt kort:</vt:lpstr>
      <vt:lpstr>Min Fotboll – Ladda hem appen</vt:lpstr>
      <vt:lpstr>Att tänka på:           Information:</vt:lpstr>
      <vt:lpstr>Några viktiga datum: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Fotbollssäsongen 2023 Ingelstad IK/Nöbbele BK F13/14 </dc:title>
  <dc:creator>Sara Brakander (DHL SE)</dc:creator>
  <cp:lastModifiedBy>Sara Brakander (DHL SE)</cp:lastModifiedBy>
  <cp:revision>1</cp:revision>
  <dcterms:created xsi:type="dcterms:W3CDTF">2023-02-07T12:09:45Z</dcterms:created>
  <dcterms:modified xsi:type="dcterms:W3CDTF">2023-04-11T15:51:47Z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36915f3-2f02-4945-8997-f2963298db46_Enabled">
    <vt:lpwstr>true</vt:lpwstr>
  </property>
  <property fmtid="{D5CDD505-2E9C-101B-9397-08002B2CF9AE}" pid="3" name="MSIP_Label_736915f3-2f02-4945-8997-f2963298db46_SetDate">
    <vt:lpwstr>2023-02-09T08:57:36Z</vt:lpwstr>
  </property>
  <property fmtid="{D5CDD505-2E9C-101B-9397-08002B2CF9AE}" pid="4" name="MSIP_Label_736915f3-2f02-4945-8997-f2963298db46_Method">
    <vt:lpwstr>Standard</vt:lpwstr>
  </property>
  <property fmtid="{D5CDD505-2E9C-101B-9397-08002B2CF9AE}" pid="5" name="MSIP_Label_736915f3-2f02-4945-8997-f2963298db46_Name">
    <vt:lpwstr>Internal</vt:lpwstr>
  </property>
  <property fmtid="{D5CDD505-2E9C-101B-9397-08002B2CF9AE}" pid="6" name="MSIP_Label_736915f3-2f02-4945-8997-f2963298db46_SiteId">
    <vt:lpwstr>cd99fef8-1cd3-4a2a-9bdf-15531181d65e</vt:lpwstr>
  </property>
  <property fmtid="{D5CDD505-2E9C-101B-9397-08002B2CF9AE}" pid="7" name="MSIP_Label_736915f3-2f02-4945-8997-f2963298db46_ActionId">
    <vt:lpwstr>da157dbd-7117-4197-936b-0188ec528c69</vt:lpwstr>
  </property>
  <property fmtid="{D5CDD505-2E9C-101B-9397-08002B2CF9AE}" pid="8" name="MSIP_Label_736915f3-2f02-4945-8997-f2963298db46_ContentBits">
    <vt:lpwstr>1</vt:lpwstr>
  </property>
</Properties>
</file>