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9" r:id="rId1"/>
  </p:sldMasterIdLst>
  <p:sldIdLst>
    <p:sldId id="256" r:id="rId2"/>
    <p:sldId id="261" r:id="rId3"/>
    <p:sldId id="258" r:id="rId4"/>
    <p:sldId id="259" r:id="rId5"/>
    <p:sldId id="260" r:id="rId6"/>
    <p:sldId id="262" r:id="rId7"/>
    <p:sldId id="263" r:id="rId8"/>
    <p:sldId id="266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8530-FF79-4C66-9D31-4CFA9E2B8156}" type="datetimeFigureOut">
              <a:rPr lang="sv-SE" smtClean="0"/>
              <a:t>2021-05-18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CAB6922-28E3-4475-A8A2-A26EB6A9B1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5511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8530-FF79-4C66-9D31-4CFA9E2B8156}" type="datetimeFigureOut">
              <a:rPr lang="sv-SE" smtClean="0"/>
              <a:t>2021-05-18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CAB6922-28E3-4475-A8A2-A26EB6A9B1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911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8530-FF79-4C66-9D31-4CFA9E2B8156}" type="datetimeFigureOut">
              <a:rPr lang="sv-SE" smtClean="0"/>
              <a:t>2021-05-18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CAB6922-28E3-4475-A8A2-A26EB6A9B145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2945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8530-FF79-4C66-9D31-4CFA9E2B8156}" type="datetimeFigureOut">
              <a:rPr lang="sv-SE" smtClean="0"/>
              <a:t>2021-05-18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AB6922-28E3-4475-A8A2-A26EB6A9B1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0148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8530-FF79-4C66-9D31-4CFA9E2B8156}" type="datetimeFigureOut">
              <a:rPr lang="sv-SE" smtClean="0"/>
              <a:t>2021-05-18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AB6922-28E3-4475-A8A2-A26EB6A9B145}" type="slidenum">
              <a:rPr lang="sv-SE" smtClean="0"/>
              <a:t>‹#›</a:t>
            </a:fld>
            <a:endParaRPr lang="sv-S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1583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8530-FF79-4C66-9D31-4CFA9E2B8156}" type="datetimeFigureOut">
              <a:rPr lang="sv-SE" smtClean="0"/>
              <a:t>2021-05-18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AB6922-28E3-4475-A8A2-A26EB6A9B1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20356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8530-FF79-4C66-9D31-4CFA9E2B8156}" type="datetimeFigureOut">
              <a:rPr lang="sv-SE" smtClean="0"/>
              <a:t>2021-05-18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6922-28E3-4475-A8A2-A26EB6A9B1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06828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8530-FF79-4C66-9D31-4CFA9E2B8156}" type="datetimeFigureOut">
              <a:rPr lang="sv-SE" smtClean="0"/>
              <a:t>2021-05-18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6922-28E3-4475-A8A2-A26EB6A9B1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1022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8530-FF79-4C66-9D31-4CFA9E2B8156}" type="datetimeFigureOut">
              <a:rPr lang="sv-SE" smtClean="0"/>
              <a:t>2021-05-18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6922-28E3-4475-A8A2-A26EB6A9B1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1015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8530-FF79-4C66-9D31-4CFA9E2B8156}" type="datetimeFigureOut">
              <a:rPr lang="sv-SE" smtClean="0"/>
              <a:t>2021-05-18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CAB6922-28E3-4475-A8A2-A26EB6A9B1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1617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8530-FF79-4C66-9D31-4CFA9E2B8156}" type="datetimeFigureOut">
              <a:rPr lang="sv-SE" smtClean="0"/>
              <a:t>2021-05-18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CAB6922-28E3-4475-A8A2-A26EB6A9B1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30308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8530-FF79-4C66-9D31-4CFA9E2B8156}" type="datetimeFigureOut">
              <a:rPr lang="sv-SE" smtClean="0"/>
              <a:t>2021-05-18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CAB6922-28E3-4475-A8A2-A26EB6A9B1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57002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8530-FF79-4C66-9D31-4CFA9E2B8156}" type="datetimeFigureOut">
              <a:rPr lang="sv-SE" smtClean="0"/>
              <a:t>2021-05-18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6922-28E3-4475-A8A2-A26EB6A9B1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2955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8530-FF79-4C66-9D31-4CFA9E2B8156}" type="datetimeFigureOut">
              <a:rPr lang="sv-SE" smtClean="0"/>
              <a:t>2021-05-18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6922-28E3-4475-A8A2-A26EB6A9B1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7768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8530-FF79-4C66-9D31-4CFA9E2B8156}" type="datetimeFigureOut">
              <a:rPr lang="sv-SE" smtClean="0"/>
              <a:t>2021-05-18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6922-28E3-4475-A8A2-A26EB6A9B1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80210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8530-FF79-4C66-9D31-4CFA9E2B8156}" type="datetimeFigureOut">
              <a:rPr lang="sv-SE" smtClean="0"/>
              <a:t>2021-05-18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AB6922-28E3-4475-A8A2-A26EB6A9B1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9363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B8530-FF79-4C66-9D31-4CFA9E2B8156}" type="datetimeFigureOut">
              <a:rPr lang="sv-SE" smtClean="0"/>
              <a:t>2021-05-18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CAB6922-28E3-4475-A8A2-A26EB6A9B1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7716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81" r:id="rId2"/>
    <p:sldLayoutId id="2147483982" r:id="rId3"/>
    <p:sldLayoutId id="2147483983" r:id="rId4"/>
    <p:sldLayoutId id="2147483984" r:id="rId5"/>
    <p:sldLayoutId id="2147483985" r:id="rId6"/>
    <p:sldLayoutId id="2147483986" r:id="rId7"/>
    <p:sldLayoutId id="2147483987" r:id="rId8"/>
    <p:sldLayoutId id="2147483988" r:id="rId9"/>
    <p:sldLayoutId id="2147483989" r:id="rId10"/>
    <p:sldLayoutId id="2147483990" r:id="rId11"/>
    <p:sldLayoutId id="2147483991" r:id="rId12"/>
    <p:sldLayoutId id="2147483992" r:id="rId13"/>
    <p:sldLayoutId id="2147483993" r:id="rId14"/>
    <p:sldLayoutId id="2147483994" r:id="rId15"/>
    <p:sldLayoutId id="21474839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1819F9-8CAC-4A6C-8F06-0482027F9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278E22B-AEC9-441B-B0A5-1AF0BF8B3C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3062" y="1864865"/>
            <a:ext cx="8131550" cy="2262781"/>
          </a:xfrm>
        </p:spPr>
        <p:txBody>
          <a:bodyPr>
            <a:normAutofit/>
          </a:bodyPr>
          <a:lstStyle/>
          <a:p>
            <a:r>
              <a:rPr lang="sv-SE" dirty="0"/>
              <a:t>Föräldramöte PF7/8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E1FD273-F513-41A5-9F21-7EC7A32B9F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3062" y="4127644"/>
            <a:ext cx="8131550" cy="1126283"/>
          </a:xfrm>
        </p:spPr>
        <p:txBody>
          <a:bodyPr>
            <a:normAutofit/>
          </a:bodyPr>
          <a:lstStyle/>
          <a:p>
            <a:r>
              <a:rPr lang="sv-SE" dirty="0"/>
              <a:t>2021-05-18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A98CC08-AEC2-4E8F-8F52-0F5C6372DB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D1545E6-EB3C-4478-A661-A2CA963F12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B2E5B960-0C5D-4F77-8E9F-9F3D883D83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258E44FC-92AD-43A0-BB05-DB268C82D8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C63D3083-A56C-4199-8DE0-63C8BE9EDF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C7CD3581-635D-438F-A64F-68404E7AE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AD6904C0-211C-41A2-BDB8-3B07C90BB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B0837DA6-CAF9-4E78-A39E-6358EDE2B1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0A99DD7D-3AB3-471E-842F-8AFEA09D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9C70B0D4-92FE-478F-86BD-93BA2C4DF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C9156BE6-11D4-4696-9E3F-C325BFAC81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4E667226-1D20-4A9D-BBE3-AC17EA436F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2F87E3B6-5202-4434-9B26-42B46774F3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AEA5E85F-F1F4-40E4-A62C-95324F674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0A75861-F6C5-44A9-B161-B03701CBD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72EE642D-4F69-47C0-99BA-CE43503573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26178CE4-DA2D-46EA-AB8D-341C5AC563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698E9F53-8381-4FA5-A510-846925D242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B13CE284-F21E-411B-BB8E-9C03B853CE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23DF4578-4703-437C-A797-2A2D0CEE5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F878F330-AF64-4F8F-88FD-A4A408D6D3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AC9B00BF-4FB7-42FA-BBBD-7DB54ED3F0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BD3D64CA-2AAD-4609-8DAA-3EAD4609A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C669E05A-8550-4E91-B29E-E1912228EC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F8C1FD53-1E8F-46CA-BC2D-FCEC4DAE0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CC97A31F-CFDE-4EA3-98F1-13FDD16702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9E1540E7-E6C3-4907-B70A-B175683655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0" name="Freeform 11">
            <a:extLst>
              <a:ext uri="{FF2B5EF4-FFF2-40B4-BE49-F238E27FC236}">
                <a16:creationId xmlns:a16="http://schemas.microsoft.com/office/drawing/2014/main" id="{1310EFE2-B91D-47E7-B117-C2A802800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201586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8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69" name="Group 22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4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0" name="Rectangle 36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1" name="Freeform 11">
            <a:extLst>
              <a:ext uri="{FF2B5EF4-FFF2-40B4-BE49-F238E27FC236}">
                <a16:creationId xmlns:a16="http://schemas.microsoft.com/office/drawing/2014/main" id="{BFE4781A-41C7-4F27-8792-A74EFB8E5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2" name="Rectangle 40">
            <a:extLst>
              <a:ext uri="{FF2B5EF4-FFF2-40B4-BE49-F238E27FC236}">
                <a16:creationId xmlns:a16="http://schemas.microsoft.com/office/drawing/2014/main" id="{5BE0789E-91A7-4246-978E-A17FE1BF95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795735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42">
            <a:extLst>
              <a:ext uri="{FF2B5EF4-FFF2-40B4-BE49-F238E27FC236}">
                <a16:creationId xmlns:a16="http://schemas.microsoft.com/office/drawing/2014/main" id="{3C6C0BD2-8B3C-4042-B4EE-5DB7665A3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bg2"/>
          </a:solidFill>
        </p:grpSpPr>
        <p:sp>
          <p:nvSpPr>
            <p:cNvPr id="44" name="Freeform 27">
              <a:extLst>
                <a:ext uri="{FF2B5EF4-FFF2-40B4-BE49-F238E27FC236}">
                  <a16:creationId xmlns:a16="http://schemas.microsoft.com/office/drawing/2014/main" id="{5F53669F-C1E6-43B8-AC6F-B44CE56BF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74" name="Freeform 28">
              <a:extLst>
                <a:ext uri="{FF2B5EF4-FFF2-40B4-BE49-F238E27FC236}">
                  <a16:creationId xmlns:a16="http://schemas.microsoft.com/office/drawing/2014/main" id="{53966C25-DAEA-4318-8FBC-EC6FF8F5A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29">
              <a:extLst>
                <a:ext uri="{FF2B5EF4-FFF2-40B4-BE49-F238E27FC236}">
                  <a16:creationId xmlns:a16="http://schemas.microsoft.com/office/drawing/2014/main" id="{ED6EA716-EAD4-4023-8673-0809A1E24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75" name="Freeform 30">
              <a:extLst>
                <a:ext uri="{FF2B5EF4-FFF2-40B4-BE49-F238E27FC236}">
                  <a16:creationId xmlns:a16="http://schemas.microsoft.com/office/drawing/2014/main" id="{84261748-EFC0-4729-A7BB-A88FDAF6FA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31">
              <a:extLst>
                <a:ext uri="{FF2B5EF4-FFF2-40B4-BE49-F238E27FC236}">
                  <a16:creationId xmlns:a16="http://schemas.microsoft.com/office/drawing/2014/main" id="{2C14F808-CC69-494F-98AC-CB750416C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32">
              <a:extLst>
                <a:ext uri="{FF2B5EF4-FFF2-40B4-BE49-F238E27FC236}">
                  <a16:creationId xmlns:a16="http://schemas.microsoft.com/office/drawing/2014/main" id="{F1CA3607-84D0-4085-A363-796A17B1D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33">
              <a:extLst>
                <a:ext uri="{FF2B5EF4-FFF2-40B4-BE49-F238E27FC236}">
                  <a16:creationId xmlns:a16="http://schemas.microsoft.com/office/drawing/2014/main" id="{491E6160-2958-4A90-8B50-EDA182AABB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34">
              <a:extLst>
                <a:ext uri="{FF2B5EF4-FFF2-40B4-BE49-F238E27FC236}">
                  <a16:creationId xmlns:a16="http://schemas.microsoft.com/office/drawing/2014/main" id="{559F6CB7-E057-499B-A859-3602769892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35">
              <a:extLst>
                <a:ext uri="{FF2B5EF4-FFF2-40B4-BE49-F238E27FC236}">
                  <a16:creationId xmlns:a16="http://schemas.microsoft.com/office/drawing/2014/main" id="{FF12353D-CF89-4D03-8075-C161824E2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36">
              <a:extLst>
                <a:ext uri="{FF2B5EF4-FFF2-40B4-BE49-F238E27FC236}">
                  <a16:creationId xmlns:a16="http://schemas.microsoft.com/office/drawing/2014/main" id="{5B91C9D6-FAF2-445B-AF1B-43992602A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37">
              <a:extLst>
                <a:ext uri="{FF2B5EF4-FFF2-40B4-BE49-F238E27FC236}">
                  <a16:creationId xmlns:a16="http://schemas.microsoft.com/office/drawing/2014/main" id="{570F7A1D-86B1-4AD1-B4A3-9AE2A52C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38">
              <a:extLst>
                <a:ext uri="{FF2B5EF4-FFF2-40B4-BE49-F238E27FC236}">
                  <a16:creationId xmlns:a16="http://schemas.microsoft.com/office/drawing/2014/main" id="{52C6EBA8-95CC-4FE6-A8E4-3A6911E8A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ADC97F05-9D2A-4D01-9A36-A317F6963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056" y="1093380"/>
            <a:ext cx="3068182" cy="46712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/>
              <a:t>Aktiviteter</a:t>
            </a:r>
          </a:p>
        </p:txBody>
      </p:sp>
      <p:sp>
        <p:nvSpPr>
          <p:cNvPr id="57" name="Freeform 11">
            <a:extLst>
              <a:ext uri="{FF2B5EF4-FFF2-40B4-BE49-F238E27FC236}">
                <a16:creationId xmlns:a16="http://schemas.microsoft.com/office/drawing/2014/main" id="{15EDA122-4530-45D2-A70A-B1A967AAE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782F52E-0F94-4BFC-9F89-B054DDEAB9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F4A87F6-91E0-4631-B748-DD13864A2F46}"/>
              </a:ext>
            </a:extLst>
          </p:cNvPr>
          <p:cNvSpPr txBox="1"/>
          <p:nvPr/>
        </p:nvSpPr>
        <p:spPr>
          <a:xfrm>
            <a:off x="5285509" y="1093380"/>
            <a:ext cx="6219103" cy="4679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Anläggningsdagar</a:t>
            </a:r>
            <a:endParaRPr lang="en-US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Newbody</a:t>
            </a:r>
            <a:endParaRPr lang="en-US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Kiosk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Matchvärd</a:t>
            </a:r>
            <a:endParaRPr lang="en-US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Bilbingo</a:t>
            </a:r>
            <a:endParaRPr lang="en-US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Aktiviteterna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görs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för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att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vi </a:t>
            </a:r>
            <a:r>
              <a:rPr lang="en-US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och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våra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barn ska </a:t>
            </a:r>
            <a:r>
              <a:rPr lang="en-US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kunna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få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bra </a:t>
            </a:r>
            <a:r>
              <a:rPr lang="en-US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aktivitet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att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pyssla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med </a:t>
            </a:r>
            <a:r>
              <a:rPr lang="en-US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och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bra </a:t>
            </a:r>
            <a:r>
              <a:rPr lang="en-US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anläggning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att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vara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på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för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så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liten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egen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kostnad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som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möjligt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1000"/>
              </a:spcBef>
              <a:buClr>
                <a:schemeClr val="accent1"/>
              </a:buClr>
            </a:pPr>
            <a:r>
              <a:rPr lang="en-US" sz="1700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Inför</a:t>
            </a:r>
            <a:r>
              <a:rPr lang="en-US" sz="17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700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framtiden</a:t>
            </a:r>
            <a:endParaRPr lang="en-US" sz="17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Ytterligare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tränare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förälder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till </a:t>
            </a:r>
            <a:r>
              <a:rPr lang="en-US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någon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av </a:t>
            </a:r>
            <a:r>
              <a:rPr lang="en-US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killarna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gärna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2014) </a:t>
            </a:r>
            <a:r>
              <a:rPr lang="en-US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skulle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behövas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3915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4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Freeform 11">
            <a:extLst>
              <a:ext uri="{FF2B5EF4-FFF2-40B4-BE49-F238E27FC236}">
                <a16:creationId xmlns:a16="http://schemas.microsoft.com/office/drawing/2014/main" id="{BFE4781A-41C7-4F27-8792-A74EFB8E5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BE0789E-91A7-4246-978E-A17FE1BF95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795735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C6C0BD2-8B3C-4042-B4EE-5DB7665A3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bg2"/>
          </a:solidFill>
        </p:grpSpPr>
        <p:sp>
          <p:nvSpPr>
            <p:cNvPr id="44" name="Freeform 27">
              <a:extLst>
                <a:ext uri="{FF2B5EF4-FFF2-40B4-BE49-F238E27FC236}">
                  <a16:creationId xmlns:a16="http://schemas.microsoft.com/office/drawing/2014/main" id="{5F53669F-C1E6-43B8-AC6F-B44CE56BF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28">
              <a:extLst>
                <a:ext uri="{FF2B5EF4-FFF2-40B4-BE49-F238E27FC236}">
                  <a16:creationId xmlns:a16="http://schemas.microsoft.com/office/drawing/2014/main" id="{53966C25-DAEA-4318-8FBC-EC6FF8F5A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29">
              <a:extLst>
                <a:ext uri="{FF2B5EF4-FFF2-40B4-BE49-F238E27FC236}">
                  <a16:creationId xmlns:a16="http://schemas.microsoft.com/office/drawing/2014/main" id="{ED6EA716-EAD4-4023-8673-0809A1E24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30">
              <a:extLst>
                <a:ext uri="{FF2B5EF4-FFF2-40B4-BE49-F238E27FC236}">
                  <a16:creationId xmlns:a16="http://schemas.microsoft.com/office/drawing/2014/main" id="{84261748-EFC0-4729-A7BB-A88FDAF6FA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31">
              <a:extLst>
                <a:ext uri="{FF2B5EF4-FFF2-40B4-BE49-F238E27FC236}">
                  <a16:creationId xmlns:a16="http://schemas.microsoft.com/office/drawing/2014/main" id="{2C14F808-CC69-494F-98AC-CB750416C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32">
              <a:extLst>
                <a:ext uri="{FF2B5EF4-FFF2-40B4-BE49-F238E27FC236}">
                  <a16:creationId xmlns:a16="http://schemas.microsoft.com/office/drawing/2014/main" id="{F1CA3607-84D0-4085-A363-796A17B1D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33">
              <a:extLst>
                <a:ext uri="{FF2B5EF4-FFF2-40B4-BE49-F238E27FC236}">
                  <a16:creationId xmlns:a16="http://schemas.microsoft.com/office/drawing/2014/main" id="{491E6160-2958-4A90-8B50-EDA182AABB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34">
              <a:extLst>
                <a:ext uri="{FF2B5EF4-FFF2-40B4-BE49-F238E27FC236}">
                  <a16:creationId xmlns:a16="http://schemas.microsoft.com/office/drawing/2014/main" id="{559F6CB7-E057-499B-A859-3602769892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35">
              <a:extLst>
                <a:ext uri="{FF2B5EF4-FFF2-40B4-BE49-F238E27FC236}">
                  <a16:creationId xmlns:a16="http://schemas.microsoft.com/office/drawing/2014/main" id="{FF12353D-CF89-4D03-8075-C161824E2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36">
              <a:extLst>
                <a:ext uri="{FF2B5EF4-FFF2-40B4-BE49-F238E27FC236}">
                  <a16:creationId xmlns:a16="http://schemas.microsoft.com/office/drawing/2014/main" id="{5B91C9D6-FAF2-445B-AF1B-43992602A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37">
              <a:extLst>
                <a:ext uri="{FF2B5EF4-FFF2-40B4-BE49-F238E27FC236}">
                  <a16:creationId xmlns:a16="http://schemas.microsoft.com/office/drawing/2014/main" id="{570F7A1D-86B1-4AD1-B4A3-9AE2A52C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38">
              <a:extLst>
                <a:ext uri="{FF2B5EF4-FFF2-40B4-BE49-F238E27FC236}">
                  <a16:creationId xmlns:a16="http://schemas.microsoft.com/office/drawing/2014/main" id="{52C6EBA8-95CC-4FE6-A8E4-3A6911E8A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ADC97F05-9D2A-4D01-9A36-A317F6963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056" y="1093380"/>
            <a:ext cx="3068182" cy="46712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/>
              <a:t>Dagens innehåll</a:t>
            </a:r>
          </a:p>
        </p:txBody>
      </p:sp>
      <p:sp>
        <p:nvSpPr>
          <p:cNvPr id="57" name="Freeform 11">
            <a:extLst>
              <a:ext uri="{FF2B5EF4-FFF2-40B4-BE49-F238E27FC236}">
                <a16:creationId xmlns:a16="http://schemas.microsoft.com/office/drawing/2014/main" id="{15EDA122-4530-45D2-A70A-B1A967AAE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782F52E-0F94-4BFC-9F89-B054DDEAB9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FE9A9C9A-4E6C-4E48-B2EE-F4D0CA1337B8}"/>
              </a:ext>
            </a:extLst>
          </p:cNvPr>
          <p:cNvSpPr txBox="1"/>
          <p:nvPr/>
        </p:nvSpPr>
        <p:spPr>
          <a:xfrm>
            <a:off x="5285509" y="1093380"/>
            <a:ext cx="6219103" cy="4679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Förväntningar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	-	På tränarna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	- 	På spelarna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	-	På föräldrarna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Inför träning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Inför, under och efter match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Matchplan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Fair Play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Aktiviteter</a:t>
            </a:r>
          </a:p>
        </p:txBody>
      </p:sp>
    </p:spTree>
    <p:extLst>
      <p:ext uri="{BB962C8B-B14F-4D97-AF65-F5344CB8AC3E}">
        <p14:creationId xmlns:p14="http://schemas.microsoft.com/office/powerpoint/2010/main" val="4935184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Freeform 11">
            <a:extLst>
              <a:ext uri="{FF2B5EF4-FFF2-40B4-BE49-F238E27FC236}">
                <a16:creationId xmlns:a16="http://schemas.microsoft.com/office/drawing/2014/main" id="{BFE4781A-41C7-4F27-8792-A74EFB8E5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BE0789E-91A7-4246-978E-A17FE1BF95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795735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C6C0BD2-8B3C-4042-B4EE-5DB7665A3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bg2"/>
          </a:solidFill>
        </p:grpSpPr>
        <p:sp>
          <p:nvSpPr>
            <p:cNvPr id="43" name="Freeform 27">
              <a:extLst>
                <a:ext uri="{FF2B5EF4-FFF2-40B4-BE49-F238E27FC236}">
                  <a16:creationId xmlns:a16="http://schemas.microsoft.com/office/drawing/2014/main" id="{5F53669F-C1E6-43B8-AC6F-B44CE56BF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28">
              <a:extLst>
                <a:ext uri="{FF2B5EF4-FFF2-40B4-BE49-F238E27FC236}">
                  <a16:creationId xmlns:a16="http://schemas.microsoft.com/office/drawing/2014/main" id="{53966C25-DAEA-4318-8FBC-EC6FF8F5A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29">
              <a:extLst>
                <a:ext uri="{FF2B5EF4-FFF2-40B4-BE49-F238E27FC236}">
                  <a16:creationId xmlns:a16="http://schemas.microsoft.com/office/drawing/2014/main" id="{ED6EA716-EAD4-4023-8673-0809A1E24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30">
              <a:extLst>
                <a:ext uri="{FF2B5EF4-FFF2-40B4-BE49-F238E27FC236}">
                  <a16:creationId xmlns:a16="http://schemas.microsoft.com/office/drawing/2014/main" id="{84261748-EFC0-4729-A7BB-A88FDAF6FA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31">
              <a:extLst>
                <a:ext uri="{FF2B5EF4-FFF2-40B4-BE49-F238E27FC236}">
                  <a16:creationId xmlns:a16="http://schemas.microsoft.com/office/drawing/2014/main" id="{2C14F808-CC69-494F-98AC-CB750416C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32">
              <a:extLst>
                <a:ext uri="{FF2B5EF4-FFF2-40B4-BE49-F238E27FC236}">
                  <a16:creationId xmlns:a16="http://schemas.microsoft.com/office/drawing/2014/main" id="{F1CA3607-84D0-4085-A363-796A17B1D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33">
              <a:extLst>
                <a:ext uri="{FF2B5EF4-FFF2-40B4-BE49-F238E27FC236}">
                  <a16:creationId xmlns:a16="http://schemas.microsoft.com/office/drawing/2014/main" id="{491E6160-2958-4A90-8B50-EDA182AABB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34">
              <a:extLst>
                <a:ext uri="{FF2B5EF4-FFF2-40B4-BE49-F238E27FC236}">
                  <a16:creationId xmlns:a16="http://schemas.microsoft.com/office/drawing/2014/main" id="{559F6CB7-E057-499B-A859-3602769892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35">
              <a:extLst>
                <a:ext uri="{FF2B5EF4-FFF2-40B4-BE49-F238E27FC236}">
                  <a16:creationId xmlns:a16="http://schemas.microsoft.com/office/drawing/2014/main" id="{FF12353D-CF89-4D03-8075-C161824E2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36">
              <a:extLst>
                <a:ext uri="{FF2B5EF4-FFF2-40B4-BE49-F238E27FC236}">
                  <a16:creationId xmlns:a16="http://schemas.microsoft.com/office/drawing/2014/main" id="{5B91C9D6-FAF2-445B-AF1B-43992602A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37">
              <a:extLst>
                <a:ext uri="{FF2B5EF4-FFF2-40B4-BE49-F238E27FC236}">
                  <a16:creationId xmlns:a16="http://schemas.microsoft.com/office/drawing/2014/main" id="{570F7A1D-86B1-4AD1-B4A3-9AE2A52C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38">
              <a:extLst>
                <a:ext uri="{FF2B5EF4-FFF2-40B4-BE49-F238E27FC236}">
                  <a16:creationId xmlns:a16="http://schemas.microsoft.com/office/drawing/2014/main" id="{52C6EBA8-95CC-4FE6-A8E4-3A6911E8A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ADC97F05-9D2A-4D01-9A36-A317F6963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056" y="1093380"/>
            <a:ext cx="3068182" cy="46712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3300"/>
              <a:t>Förväntningar tränarna</a:t>
            </a:r>
          </a:p>
        </p:txBody>
      </p:sp>
      <p:sp>
        <p:nvSpPr>
          <p:cNvPr id="56" name="Freeform 11">
            <a:extLst>
              <a:ext uri="{FF2B5EF4-FFF2-40B4-BE49-F238E27FC236}">
                <a16:creationId xmlns:a16="http://schemas.microsoft.com/office/drawing/2014/main" id="{15EDA122-4530-45D2-A70A-B1A967AAE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782F52E-0F94-4BFC-9F89-B054DDEAB9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01E7BC82-779D-4FB5-8777-57BC35696F0F}"/>
              </a:ext>
            </a:extLst>
          </p:cNvPr>
          <p:cNvSpPr txBox="1"/>
          <p:nvPr/>
        </p:nvSpPr>
        <p:spPr>
          <a:xfrm>
            <a:off x="5285509" y="1093380"/>
            <a:ext cx="6219103" cy="4679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 till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alla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får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samma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möjligheter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 till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få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information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rimlig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tid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Finnas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tillgängliga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vid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träningens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start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och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vid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träningens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slut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Uppmuntra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goda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försök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Få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vi-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känsla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laget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4254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Freeform 11">
            <a:extLst>
              <a:ext uri="{FF2B5EF4-FFF2-40B4-BE49-F238E27FC236}">
                <a16:creationId xmlns:a16="http://schemas.microsoft.com/office/drawing/2014/main" id="{BFE4781A-41C7-4F27-8792-A74EFB8E5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BE0789E-91A7-4246-978E-A17FE1BF95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795735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C6C0BD2-8B3C-4042-B4EE-5DB7665A3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bg2"/>
          </a:solidFill>
        </p:grpSpPr>
        <p:sp>
          <p:nvSpPr>
            <p:cNvPr id="43" name="Freeform 27">
              <a:extLst>
                <a:ext uri="{FF2B5EF4-FFF2-40B4-BE49-F238E27FC236}">
                  <a16:creationId xmlns:a16="http://schemas.microsoft.com/office/drawing/2014/main" id="{5F53669F-C1E6-43B8-AC6F-B44CE56BF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28">
              <a:extLst>
                <a:ext uri="{FF2B5EF4-FFF2-40B4-BE49-F238E27FC236}">
                  <a16:creationId xmlns:a16="http://schemas.microsoft.com/office/drawing/2014/main" id="{53966C25-DAEA-4318-8FBC-EC6FF8F5A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29">
              <a:extLst>
                <a:ext uri="{FF2B5EF4-FFF2-40B4-BE49-F238E27FC236}">
                  <a16:creationId xmlns:a16="http://schemas.microsoft.com/office/drawing/2014/main" id="{ED6EA716-EAD4-4023-8673-0809A1E24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30">
              <a:extLst>
                <a:ext uri="{FF2B5EF4-FFF2-40B4-BE49-F238E27FC236}">
                  <a16:creationId xmlns:a16="http://schemas.microsoft.com/office/drawing/2014/main" id="{84261748-EFC0-4729-A7BB-A88FDAF6FA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31">
              <a:extLst>
                <a:ext uri="{FF2B5EF4-FFF2-40B4-BE49-F238E27FC236}">
                  <a16:creationId xmlns:a16="http://schemas.microsoft.com/office/drawing/2014/main" id="{2C14F808-CC69-494F-98AC-CB750416C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32">
              <a:extLst>
                <a:ext uri="{FF2B5EF4-FFF2-40B4-BE49-F238E27FC236}">
                  <a16:creationId xmlns:a16="http://schemas.microsoft.com/office/drawing/2014/main" id="{F1CA3607-84D0-4085-A363-796A17B1D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33">
              <a:extLst>
                <a:ext uri="{FF2B5EF4-FFF2-40B4-BE49-F238E27FC236}">
                  <a16:creationId xmlns:a16="http://schemas.microsoft.com/office/drawing/2014/main" id="{491E6160-2958-4A90-8B50-EDA182AABB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34">
              <a:extLst>
                <a:ext uri="{FF2B5EF4-FFF2-40B4-BE49-F238E27FC236}">
                  <a16:creationId xmlns:a16="http://schemas.microsoft.com/office/drawing/2014/main" id="{559F6CB7-E057-499B-A859-3602769892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35">
              <a:extLst>
                <a:ext uri="{FF2B5EF4-FFF2-40B4-BE49-F238E27FC236}">
                  <a16:creationId xmlns:a16="http://schemas.microsoft.com/office/drawing/2014/main" id="{FF12353D-CF89-4D03-8075-C161824E2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36">
              <a:extLst>
                <a:ext uri="{FF2B5EF4-FFF2-40B4-BE49-F238E27FC236}">
                  <a16:creationId xmlns:a16="http://schemas.microsoft.com/office/drawing/2014/main" id="{5B91C9D6-FAF2-445B-AF1B-43992602A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37">
              <a:extLst>
                <a:ext uri="{FF2B5EF4-FFF2-40B4-BE49-F238E27FC236}">
                  <a16:creationId xmlns:a16="http://schemas.microsoft.com/office/drawing/2014/main" id="{570F7A1D-86B1-4AD1-B4A3-9AE2A52C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38">
              <a:extLst>
                <a:ext uri="{FF2B5EF4-FFF2-40B4-BE49-F238E27FC236}">
                  <a16:creationId xmlns:a16="http://schemas.microsoft.com/office/drawing/2014/main" id="{52C6EBA8-95CC-4FE6-A8E4-3A6911E8A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ADC97F05-9D2A-4D01-9A36-A317F6963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056" y="1093380"/>
            <a:ext cx="3068182" cy="46712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3300"/>
              <a:t>Förväntningar spelarna</a:t>
            </a:r>
          </a:p>
        </p:txBody>
      </p:sp>
      <p:sp>
        <p:nvSpPr>
          <p:cNvPr id="56" name="Freeform 11">
            <a:extLst>
              <a:ext uri="{FF2B5EF4-FFF2-40B4-BE49-F238E27FC236}">
                <a16:creationId xmlns:a16="http://schemas.microsoft.com/office/drawing/2014/main" id="{15EDA122-4530-45D2-A70A-B1A967AAE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782F52E-0F94-4BFC-9F89-B054DDEAB9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01E7BC82-779D-4FB5-8777-57BC35696F0F}"/>
              </a:ext>
            </a:extLst>
          </p:cNvPr>
          <p:cNvSpPr txBox="1"/>
          <p:nvPr/>
        </p:nvSpPr>
        <p:spPr>
          <a:xfrm>
            <a:off x="5285509" y="1093380"/>
            <a:ext cx="6219103" cy="4679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Följa våra regler</a:t>
            </a:r>
          </a:p>
          <a:p>
            <a:pPr marL="742950" lvl="1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När tränarna pratar är spelarna tysta</a:t>
            </a:r>
          </a:p>
          <a:p>
            <a:pPr marL="742950" lvl="1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När pipan låter så samlas vi </a:t>
            </a:r>
          </a:p>
          <a:p>
            <a:pPr marL="742950" lvl="1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Inte slåss</a:t>
            </a:r>
          </a:p>
          <a:p>
            <a:pPr marL="742950" lvl="1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Inte retas</a:t>
            </a:r>
          </a:p>
          <a:p>
            <a:pPr marL="742950" lvl="1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Beröm varandra</a:t>
            </a:r>
          </a:p>
          <a:p>
            <a:pPr marL="742950" lvl="1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Ha kul!</a:t>
            </a:r>
          </a:p>
        </p:txBody>
      </p:sp>
    </p:spTree>
    <p:extLst>
      <p:ext uri="{BB962C8B-B14F-4D97-AF65-F5344CB8AC3E}">
        <p14:creationId xmlns:p14="http://schemas.microsoft.com/office/powerpoint/2010/main" val="28445519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Freeform 11">
            <a:extLst>
              <a:ext uri="{FF2B5EF4-FFF2-40B4-BE49-F238E27FC236}">
                <a16:creationId xmlns:a16="http://schemas.microsoft.com/office/drawing/2014/main" id="{BFE4781A-41C7-4F27-8792-A74EFB8E5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BE0789E-91A7-4246-978E-A17FE1BF95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795735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C6C0BD2-8B3C-4042-B4EE-5DB7665A3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bg2"/>
          </a:solidFill>
        </p:grpSpPr>
        <p:sp>
          <p:nvSpPr>
            <p:cNvPr id="43" name="Freeform 27">
              <a:extLst>
                <a:ext uri="{FF2B5EF4-FFF2-40B4-BE49-F238E27FC236}">
                  <a16:creationId xmlns:a16="http://schemas.microsoft.com/office/drawing/2014/main" id="{5F53669F-C1E6-43B8-AC6F-B44CE56BF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28">
              <a:extLst>
                <a:ext uri="{FF2B5EF4-FFF2-40B4-BE49-F238E27FC236}">
                  <a16:creationId xmlns:a16="http://schemas.microsoft.com/office/drawing/2014/main" id="{53966C25-DAEA-4318-8FBC-EC6FF8F5A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29">
              <a:extLst>
                <a:ext uri="{FF2B5EF4-FFF2-40B4-BE49-F238E27FC236}">
                  <a16:creationId xmlns:a16="http://schemas.microsoft.com/office/drawing/2014/main" id="{ED6EA716-EAD4-4023-8673-0809A1E24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30">
              <a:extLst>
                <a:ext uri="{FF2B5EF4-FFF2-40B4-BE49-F238E27FC236}">
                  <a16:creationId xmlns:a16="http://schemas.microsoft.com/office/drawing/2014/main" id="{84261748-EFC0-4729-A7BB-A88FDAF6FA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31">
              <a:extLst>
                <a:ext uri="{FF2B5EF4-FFF2-40B4-BE49-F238E27FC236}">
                  <a16:creationId xmlns:a16="http://schemas.microsoft.com/office/drawing/2014/main" id="{2C14F808-CC69-494F-98AC-CB750416C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32">
              <a:extLst>
                <a:ext uri="{FF2B5EF4-FFF2-40B4-BE49-F238E27FC236}">
                  <a16:creationId xmlns:a16="http://schemas.microsoft.com/office/drawing/2014/main" id="{F1CA3607-84D0-4085-A363-796A17B1D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33">
              <a:extLst>
                <a:ext uri="{FF2B5EF4-FFF2-40B4-BE49-F238E27FC236}">
                  <a16:creationId xmlns:a16="http://schemas.microsoft.com/office/drawing/2014/main" id="{491E6160-2958-4A90-8B50-EDA182AABB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34">
              <a:extLst>
                <a:ext uri="{FF2B5EF4-FFF2-40B4-BE49-F238E27FC236}">
                  <a16:creationId xmlns:a16="http://schemas.microsoft.com/office/drawing/2014/main" id="{559F6CB7-E057-499B-A859-3602769892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35">
              <a:extLst>
                <a:ext uri="{FF2B5EF4-FFF2-40B4-BE49-F238E27FC236}">
                  <a16:creationId xmlns:a16="http://schemas.microsoft.com/office/drawing/2014/main" id="{FF12353D-CF89-4D03-8075-C161824E2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36">
              <a:extLst>
                <a:ext uri="{FF2B5EF4-FFF2-40B4-BE49-F238E27FC236}">
                  <a16:creationId xmlns:a16="http://schemas.microsoft.com/office/drawing/2014/main" id="{5B91C9D6-FAF2-445B-AF1B-43992602A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37">
              <a:extLst>
                <a:ext uri="{FF2B5EF4-FFF2-40B4-BE49-F238E27FC236}">
                  <a16:creationId xmlns:a16="http://schemas.microsoft.com/office/drawing/2014/main" id="{570F7A1D-86B1-4AD1-B4A3-9AE2A52C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38">
              <a:extLst>
                <a:ext uri="{FF2B5EF4-FFF2-40B4-BE49-F238E27FC236}">
                  <a16:creationId xmlns:a16="http://schemas.microsoft.com/office/drawing/2014/main" id="{52C6EBA8-95CC-4FE6-A8E4-3A6911E8A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ADC97F05-9D2A-4D01-9A36-A317F6963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056" y="1093380"/>
            <a:ext cx="3068182" cy="46712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3300"/>
              <a:t>Förväntningar föräldrarna</a:t>
            </a:r>
          </a:p>
        </p:txBody>
      </p:sp>
      <p:sp>
        <p:nvSpPr>
          <p:cNvPr id="56" name="Freeform 11">
            <a:extLst>
              <a:ext uri="{FF2B5EF4-FFF2-40B4-BE49-F238E27FC236}">
                <a16:creationId xmlns:a16="http://schemas.microsoft.com/office/drawing/2014/main" id="{15EDA122-4530-45D2-A70A-B1A967AAE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782F52E-0F94-4BFC-9F89-B054DDEAB9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01E7BC82-779D-4FB5-8777-57BC35696F0F}"/>
              </a:ext>
            </a:extLst>
          </p:cNvPr>
          <p:cNvSpPr txBox="1"/>
          <p:nvPr/>
        </p:nvSpPr>
        <p:spPr>
          <a:xfrm>
            <a:off x="5285509" y="1093380"/>
            <a:ext cx="6219103" cy="4679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Följa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rekommendationerna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finns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för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tillfället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 till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barnen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är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tid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 till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barnen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har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ätit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och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kissat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innan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träningen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börjar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Meddela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frånvaro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så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snart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det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blir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känt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Skicka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SMS till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någon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av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tränarna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Numret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finns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på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laget.se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Delta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aktiviteter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Var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person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barnen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upp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till –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respektera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tränare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och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domare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380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4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Freeform 11">
            <a:extLst>
              <a:ext uri="{FF2B5EF4-FFF2-40B4-BE49-F238E27FC236}">
                <a16:creationId xmlns:a16="http://schemas.microsoft.com/office/drawing/2014/main" id="{BFE4781A-41C7-4F27-8792-A74EFB8E5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BE0789E-91A7-4246-978E-A17FE1BF95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795735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C6C0BD2-8B3C-4042-B4EE-5DB7665A3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bg2"/>
          </a:solidFill>
        </p:grpSpPr>
        <p:sp>
          <p:nvSpPr>
            <p:cNvPr id="44" name="Freeform 27">
              <a:extLst>
                <a:ext uri="{FF2B5EF4-FFF2-40B4-BE49-F238E27FC236}">
                  <a16:creationId xmlns:a16="http://schemas.microsoft.com/office/drawing/2014/main" id="{5F53669F-C1E6-43B8-AC6F-B44CE56BF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28">
              <a:extLst>
                <a:ext uri="{FF2B5EF4-FFF2-40B4-BE49-F238E27FC236}">
                  <a16:creationId xmlns:a16="http://schemas.microsoft.com/office/drawing/2014/main" id="{53966C25-DAEA-4318-8FBC-EC6FF8F5A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29">
              <a:extLst>
                <a:ext uri="{FF2B5EF4-FFF2-40B4-BE49-F238E27FC236}">
                  <a16:creationId xmlns:a16="http://schemas.microsoft.com/office/drawing/2014/main" id="{ED6EA716-EAD4-4023-8673-0809A1E24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30">
              <a:extLst>
                <a:ext uri="{FF2B5EF4-FFF2-40B4-BE49-F238E27FC236}">
                  <a16:creationId xmlns:a16="http://schemas.microsoft.com/office/drawing/2014/main" id="{84261748-EFC0-4729-A7BB-A88FDAF6FA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31">
              <a:extLst>
                <a:ext uri="{FF2B5EF4-FFF2-40B4-BE49-F238E27FC236}">
                  <a16:creationId xmlns:a16="http://schemas.microsoft.com/office/drawing/2014/main" id="{2C14F808-CC69-494F-98AC-CB750416C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32">
              <a:extLst>
                <a:ext uri="{FF2B5EF4-FFF2-40B4-BE49-F238E27FC236}">
                  <a16:creationId xmlns:a16="http://schemas.microsoft.com/office/drawing/2014/main" id="{F1CA3607-84D0-4085-A363-796A17B1D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33">
              <a:extLst>
                <a:ext uri="{FF2B5EF4-FFF2-40B4-BE49-F238E27FC236}">
                  <a16:creationId xmlns:a16="http://schemas.microsoft.com/office/drawing/2014/main" id="{491E6160-2958-4A90-8B50-EDA182AABB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34">
              <a:extLst>
                <a:ext uri="{FF2B5EF4-FFF2-40B4-BE49-F238E27FC236}">
                  <a16:creationId xmlns:a16="http://schemas.microsoft.com/office/drawing/2014/main" id="{559F6CB7-E057-499B-A859-3602769892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35">
              <a:extLst>
                <a:ext uri="{FF2B5EF4-FFF2-40B4-BE49-F238E27FC236}">
                  <a16:creationId xmlns:a16="http://schemas.microsoft.com/office/drawing/2014/main" id="{FF12353D-CF89-4D03-8075-C161824E2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36">
              <a:extLst>
                <a:ext uri="{FF2B5EF4-FFF2-40B4-BE49-F238E27FC236}">
                  <a16:creationId xmlns:a16="http://schemas.microsoft.com/office/drawing/2014/main" id="{5B91C9D6-FAF2-445B-AF1B-43992602A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37">
              <a:extLst>
                <a:ext uri="{FF2B5EF4-FFF2-40B4-BE49-F238E27FC236}">
                  <a16:creationId xmlns:a16="http://schemas.microsoft.com/office/drawing/2014/main" id="{570F7A1D-86B1-4AD1-B4A3-9AE2A52C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38">
              <a:extLst>
                <a:ext uri="{FF2B5EF4-FFF2-40B4-BE49-F238E27FC236}">
                  <a16:creationId xmlns:a16="http://schemas.microsoft.com/office/drawing/2014/main" id="{52C6EBA8-95CC-4FE6-A8E4-3A6911E8A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ADC97F05-9D2A-4D01-9A36-A317F6963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056" y="1093380"/>
            <a:ext cx="3068182" cy="46712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dirty="0" err="1"/>
              <a:t>Inför</a:t>
            </a:r>
            <a:r>
              <a:rPr lang="en-US" dirty="0"/>
              <a:t> </a:t>
            </a:r>
            <a:r>
              <a:rPr lang="en-US" dirty="0" err="1"/>
              <a:t>träning</a:t>
            </a:r>
            <a:br>
              <a:rPr lang="en-US" dirty="0"/>
            </a:br>
            <a:r>
              <a:rPr lang="en-US" dirty="0" err="1"/>
              <a:t>och</a:t>
            </a:r>
            <a:r>
              <a:rPr lang="en-US" dirty="0"/>
              <a:t> match</a:t>
            </a:r>
          </a:p>
        </p:txBody>
      </p:sp>
      <p:sp>
        <p:nvSpPr>
          <p:cNvPr id="57" name="Freeform 11">
            <a:extLst>
              <a:ext uri="{FF2B5EF4-FFF2-40B4-BE49-F238E27FC236}">
                <a16:creationId xmlns:a16="http://schemas.microsoft.com/office/drawing/2014/main" id="{15EDA122-4530-45D2-A70A-B1A967AAE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782F52E-0F94-4BFC-9F89-B054DDEAB9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95CD6D8E-A0BB-45E9-8B55-4E16E90847A1}"/>
              </a:ext>
            </a:extLst>
          </p:cNvPr>
          <p:cNvSpPr txBox="1"/>
          <p:nvPr/>
        </p:nvSpPr>
        <p:spPr>
          <a:xfrm>
            <a:off x="5285509" y="1093380"/>
            <a:ext cx="6219103" cy="4679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Kom i tid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Äta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Toa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Rätt utrustning och kläder efter väder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01E7BC82-779D-4FB5-8777-57BC35696F0F}"/>
              </a:ext>
            </a:extLst>
          </p:cNvPr>
          <p:cNvSpPr txBox="1"/>
          <p:nvPr/>
        </p:nvSpPr>
        <p:spPr>
          <a:xfrm>
            <a:off x="1021232" y="2505670"/>
            <a:ext cx="9959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66483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Freeform 11">
            <a:extLst>
              <a:ext uri="{FF2B5EF4-FFF2-40B4-BE49-F238E27FC236}">
                <a16:creationId xmlns:a16="http://schemas.microsoft.com/office/drawing/2014/main" id="{BFE4781A-41C7-4F27-8792-A74EFB8E5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BE0789E-91A7-4246-978E-A17FE1BF95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795735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C6C0BD2-8B3C-4042-B4EE-5DB7665A3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bg2"/>
          </a:solidFill>
        </p:grpSpPr>
        <p:sp>
          <p:nvSpPr>
            <p:cNvPr id="43" name="Freeform 27">
              <a:extLst>
                <a:ext uri="{FF2B5EF4-FFF2-40B4-BE49-F238E27FC236}">
                  <a16:creationId xmlns:a16="http://schemas.microsoft.com/office/drawing/2014/main" id="{5F53669F-C1E6-43B8-AC6F-B44CE56BF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28">
              <a:extLst>
                <a:ext uri="{FF2B5EF4-FFF2-40B4-BE49-F238E27FC236}">
                  <a16:creationId xmlns:a16="http://schemas.microsoft.com/office/drawing/2014/main" id="{53966C25-DAEA-4318-8FBC-EC6FF8F5A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29">
              <a:extLst>
                <a:ext uri="{FF2B5EF4-FFF2-40B4-BE49-F238E27FC236}">
                  <a16:creationId xmlns:a16="http://schemas.microsoft.com/office/drawing/2014/main" id="{ED6EA716-EAD4-4023-8673-0809A1E24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30">
              <a:extLst>
                <a:ext uri="{FF2B5EF4-FFF2-40B4-BE49-F238E27FC236}">
                  <a16:creationId xmlns:a16="http://schemas.microsoft.com/office/drawing/2014/main" id="{84261748-EFC0-4729-A7BB-A88FDAF6FA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31">
              <a:extLst>
                <a:ext uri="{FF2B5EF4-FFF2-40B4-BE49-F238E27FC236}">
                  <a16:creationId xmlns:a16="http://schemas.microsoft.com/office/drawing/2014/main" id="{2C14F808-CC69-494F-98AC-CB750416C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32">
              <a:extLst>
                <a:ext uri="{FF2B5EF4-FFF2-40B4-BE49-F238E27FC236}">
                  <a16:creationId xmlns:a16="http://schemas.microsoft.com/office/drawing/2014/main" id="{F1CA3607-84D0-4085-A363-796A17B1D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33">
              <a:extLst>
                <a:ext uri="{FF2B5EF4-FFF2-40B4-BE49-F238E27FC236}">
                  <a16:creationId xmlns:a16="http://schemas.microsoft.com/office/drawing/2014/main" id="{491E6160-2958-4A90-8B50-EDA182AABB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34">
              <a:extLst>
                <a:ext uri="{FF2B5EF4-FFF2-40B4-BE49-F238E27FC236}">
                  <a16:creationId xmlns:a16="http://schemas.microsoft.com/office/drawing/2014/main" id="{559F6CB7-E057-499B-A859-3602769892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35">
              <a:extLst>
                <a:ext uri="{FF2B5EF4-FFF2-40B4-BE49-F238E27FC236}">
                  <a16:creationId xmlns:a16="http://schemas.microsoft.com/office/drawing/2014/main" id="{FF12353D-CF89-4D03-8075-C161824E2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36">
              <a:extLst>
                <a:ext uri="{FF2B5EF4-FFF2-40B4-BE49-F238E27FC236}">
                  <a16:creationId xmlns:a16="http://schemas.microsoft.com/office/drawing/2014/main" id="{5B91C9D6-FAF2-445B-AF1B-43992602A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37">
              <a:extLst>
                <a:ext uri="{FF2B5EF4-FFF2-40B4-BE49-F238E27FC236}">
                  <a16:creationId xmlns:a16="http://schemas.microsoft.com/office/drawing/2014/main" id="{570F7A1D-86B1-4AD1-B4A3-9AE2A52C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38">
              <a:extLst>
                <a:ext uri="{FF2B5EF4-FFF2-40B4-BE49-F238E27FC236}">
                  <a16:creationId xmlns:a16="http://schemas.microsoft.com/office/drawing/2014/main" id="{52C6EBA8-95CC-4FE6-A8E4-3A6911E8A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ADC97F05-9D2A-4D01-9A36-A317F6963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056" y="1093380"/>
            <a:ext cx="3068182" cy="46712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/>
              <a:t>Inför, under och efter Match</a:t>
            </a:r>
          </a:p>
        </p:txBody>
      </p:sp>
      <p:sp>
        <p:nvSpPr>
          <p:cNvPr id="56" name="Freeform 11">
            <a:extLst>
              <a:ext uri="{FF2B5EF4-FFF2-40B4-BE49-F238E27FC236}">
                <a16:creationId xmlns:a16="http://schemas.microsoft.com/office/drawing/2014/main" id="{15EDA122-4530-45D2-A70A-B1A967AAE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782F52E-0F94-4BFC-9F89-B054DDEAB9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01E7BC82-779D-4FB5-8777-57BC35696F0F}"/>
              </a:ext>
            </a:extLst>
          </p:cNvPr>
          <p:cNvSpPr txBox="1"/>
          <p:nvPr/>
        </p:nvSpPr>
        <p:spPr>
          <a:xfrm>
            <a:off x="5285509" y="1093380"/>
            <a:ext cx="6219103" cy="4679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Kallelse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skickas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efter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onsdagens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träning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Svar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senast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fredag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kl 17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tid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till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samlingen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rätt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utrustning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på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Respektera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gällande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restriktioner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meddelar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innan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vilka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skjutsar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Detta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beror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på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vilka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ska delta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matchen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man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är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det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förälders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ansvar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byta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med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någon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annan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förälder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och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meddela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tränarna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detta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Se till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det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finns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bilkuddar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till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alla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behöver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kommer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åka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med max 9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spelare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varje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seriematch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Två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missade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träningar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rad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så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är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man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med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på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kommande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match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första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hand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kommer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2013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få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åka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på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seriematcherna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då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serien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är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för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deras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ålder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Fyller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på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med 2014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för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få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fullt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lag. 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2014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kommer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få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spela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match mot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Värsås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datum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ännu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ej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fastställt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match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hemma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och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borta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Ett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lag med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killarna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och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ett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lag med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tjejerna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Fair play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och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grönt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kort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samlas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alltid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efter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matchen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Se till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ingen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lämnar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förrän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tränarna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har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gett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ok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5383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75" name="Group 21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6" name="Rectangle 35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7" name="Freeform 11">
            <a:extLst>
              <a:ext uri="{FF2B5EF4-FFF2-40B4-BE49-F238E27FC236}">
                <a16:creationId xmlns:a16="http://schemas.microsoft.com/office/drawing/2014/main" id="{BFE4781A-41C7-4F27-8792-A74EFB8E5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8" name="Rectangle 39">
            <a:extLst>
              <a:ext uri="{FF2B5EF4-FFF2-40B4-BE49-F238E27FC236}">
                <a16:creationId xmlns:a16="http://schemas.microsoft.com/office/drawing/2014/main" id="{5BE0789E-91A7-4246-978E-A17FE1BF95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795735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Group 41">
            <a:extLst>
              <a:ext uri="{FF2B5EF4-FFF2-40B4-BE49-F238E27FC236}">
                <a16:creationId xmlns:a16="http://schemas.microsoft.com/office/drawing/2014/main" id="{3C6C0BD2-8B3C-4042-B4EE-5DB7665A3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bg2"/>
          </a:solidFill>
        </p:grpSpPr>
        <p:sp>
          <p:nvSpPr>
            <p:cNvPr id="43" name="Freeform 27">
              <a:extLst>
                <a:ext uri="{FF2B5EF4-FFF2-40B4-BE49-F238E27FC236}">
                  <a16:creationId xmlns:a16="http://schemas.microsoft.com/office/drawing/2014/main" id="{5F53669F-C1E6-43B8-AC6F-B44CE56BF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80" name="Freeform 28">
              <a:extLst>
                <a:ext uri="{FF2B5EF4-FFF2-40B4-BE49-F238E27FC236}">
                  <a16:creationId xmlns:a16="http://schemas.microsoft.com/office/drawing/2014/main" id="{53966C25-DAEA-4318-8FBC-EC6FF8F5A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29">
              <a:extLst>
                <a:ext uri="{FF2B5EF4-FFF2-40B4-BE49-F238E27FC236}">
                  <a16:creationId xmlns:a16="http://schemas.microsoft.com/office/drawing/2014/main" id="{ED6EA716-EAD4-4023-8673-0809A1E24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30">
              <a:extLst>
                <a:ext uri="{FF2B5EF4-FFF2-40B4-BE49-F238E27FC236}">
                  <a16:creationId xmlns:a16="http://schemas.microsoft.com/office/drawing/2014/main" id="{84261748-EFC0-4729-A7BB-A88FDAF6FA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31">
              <a:extLst>
                <a:ext uri="{FF2B5EF4-FFF2-40B4-BE49-F238E27FC236}">
                  <a16:creationId xmlns:a16="http://schemas.microsoft.com/office/drawing/2014/main" id="{2C14F808-CC69-494F-98AC-CB750416C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32">
              <a:extLst>
                <a:ext uri="{FF2B5EF4-FFF2-40B4-BE49-F238E27FC236}">
                  <a16:creationId xmlns:a16="http://schemas.microsoft.com/office/drawing/2014/main" id="{F1CA3607-84D0-4085-A363-796A17B1D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33">
              <a:extLst>
                <a:ext uri="{FF2B5EF4-FFF2-40B4-BE49-F238E27FC236}">
                  <a16:creationId xmlns:a16="http://schemas.microsoft.com/office/drawing/2014/main" id="{491E6160-2958-4A90-8B50-EDA182AABB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34">
              <a:extLst>
                <a:ext uri="{FF2B5EF4-FFF2-40B4-BE49-F238E27FC236}">
                  <a16:creationId xmlns:a16="http://schemas.microsoft.com/office/drawing/2014/main" id="{559F6CB7-E057-499B-A859-3602769892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35">
              <a:extLst>
                <a:ext uri="{FF2B5EF4-FFF2-40B4-BE49-F238E27FC236}">
                  <a16:creationId xmlns:a16="http://schemas.microsoft.com/office/drawing/2014/main" id="{FF12353D-CF89-4D03-8075-C161824E2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36">
              <a:extLst>
                <a:ext uri="{FF2B5EF4-FFF2-40B4-BE49-F238E27FC236}">
                  <a16:creationId xmlns:a16="http://schemas.microsoft.com/office/drawing/2014/main" id="{5B91C9D6-FAF2-445B-AF1B-43992602A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37">
              <a:extLst>
                <a:ext uri="{FF2B5EF4-FFF2-40B4-BE49-F238E27FC236}">
                  <a16:creationId xmlns:a16="http://schemas.microsoft.com/office/drawing/2014/main" id="{570F7A1D-86B1-4AD1-B4A3-9AE2A52C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38">
              <a:extLst>
                <a:ext uri="{FF2B5EF4-FFF2-40B4-BE49-F238E27FC236}">
                  <a16:creationId xmlns:a16="http://schemas.microsoft.com/office/drawing/2014/main" id="{52C6EBA8-95CC-4FE6-A8E4-3A6911E8A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EF102190-A13C-409A-B000-F70C14AAC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056" y="1093380"/>
            <a:ext cx="3068182" cy="46712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/>
              <a:t>Matchplan</a:t>
            </a:r>
          </a:p>
        </p:txBody>
      </p:sp>
      <p:sp>
        <p:nvSpPr>
          <p:cNvPr id="56" name="Freeform 11">
            <a:extLst>
              <a:ext uri="{FF2B5EF4-FFF2-40B4-BE49-F238E27FC236}">
                <a16:creationId xmlns:a16="http://schemas.microsoft.com/office/drawing/2014/main" id="{15EDA122-4530-45D2-A70A-B1A967AAE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81" name="Rectangle 57">
            <a:extLst>
              <a:ext uri="{FF2B5EF4-FFF2-40B4-BE49-F238E27FC236}">
                <a16:creationId xmlns:a16="http://schemas.microsoft.com/office/drawing/2014/main" id="{9782F52E-0F94-4BFC-9F89-B054DDEAB9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A93AA732-4D34-4270-AD45-35C4F4B64A5A}"/>
              </a:ext>
            </a:extLst>
          </p:cNvPr>
          <p:cNvSpPr txBox="1"/>
          <p:nvPr/>
        </p:nvSpPr>
        <p:spPr>
          <a:xfrm>
            <a:off x="5285509" y="1093380"/>
            <a:ext cx="6219103" cy="4679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</a:pPr>
            <a:r>
              <a:rPr lang="en-US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Division 16 </a:t>
            </a:r>
            <a:r>
              <a:rPr lang="en-US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pojkar</a:t>
            </a:r>
            <a:endParaRPr lang="en-US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23/5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tid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oklar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Tibro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AIK FK Gul –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Igelstorp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30/5 10.00		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Igelstorp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Våmbs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IF vit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6/6 10.00			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Igelstorp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Ardala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Blå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13/6 11.00		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Tidavad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Igelstorp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20/6 10.00		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Igelstorp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Skara Vit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1000"/>
              </a:spcBef>
              <a:buClr>
                <a:schemeClr val="accent1"/>
              </a:buClr>
            </a:pPr>
            <a:r>
              <a:rPr lang="en-US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Övrigt</a:t>
            </a:r>
            <a:endParaRPr lang="en-US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Datum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och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tid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oklart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	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Igelstorp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2014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killar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Värsås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Datum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och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tid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oklart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	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Igelstorp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2014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tjejer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Värsås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Datum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och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tid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oklart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	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Värsås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Igelstorp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2014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tjejer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Datum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och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tid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oklart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	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Värsås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Igelstorp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2014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killar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9997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4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Freeform 11">
            <a:extLst>
              <a:ext uri="{FF2B5EF4-FFF2-40B4-BE49-F238E27FC236}">
                <a16:creationId xmlns:a16="http://schemas.microsoft.com/office/drawing/2014/main" id="{BFE4781A-41C7-4F27-8792-A74EFB8E5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BE0789E-91A7-4246-978E-A17FE1BF95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795735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C6C0BD2-8B3C-4042-B4EE-5DB7665A3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bg2"/>
          </a:solidFill>
        </p:grpSpPr>
        <p:sp>
          <p:nvSpPr>
            <p:cNvPr id="44" name="Freeform 27">
              <a:extLst>
                <a:ext uri="{FF2B5EF4-FFF2-40B4-BE49-F238E27FC236}">
                  <a16:creationId xmlns:a16="http://schemas.microsoft.com/office/drawing/2014/main" id="{5F53669F-C1E6-43B8-AC6F-B44CE56BF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28">
              <a:extLst>
                <a:ext uri="{FF2B5EF4-FFF2-40B4-BE49-F238E27FC236}">
                  <a16:creationId xmlns:a16="http://schemas.microsoft.com/office/drawing/2014/main" id="{53966C25-DAEA-4318-8FBC-EC6FF8F5A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29">
              <a:extLst>
                <a:ext uri="{FF2B5EF4-FFF2-40B4-BE49-F238E27FC236}">
                  <a16:creationId xmlns:a16="http://schemas.microsoft.com/office/drawing/2014/main" id="{ED6EA716-EAD4-4023-8673-0809A1E24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30">
              <a:extLst>
                <a:ext uri="{FF2B5EF4-FFF2-40B4-BE49-F238E27FC236}">
                  <a16:creationId xmlns:a16="http://schemas.microsoft.com/office/drawing/2014/main" id="{84261748-EFC0-4729-A7BB-A88FDAF6FA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31">
              <a:extLst>
                <a:ext uri="{FF2B5EF4-FFF2-40B4-BE49-F238E27FC236}">
                  <a16:creationId xmlns:a16="http://schemas.microsoft.com/office/drawing/2014/main" id="{2C14F808-CC69-494F-98AC-CB750416C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32">
              <a:extLst>
                <a:ext uri="{FF2B5EF4-FFF2-40B4-BE49-F238E27FC236}">
                  <a16:creationId xmlns:a16="http://schemas.microsoft.com/office/drawing/2014/main" id="{F1CA3607-84D0-4085-A363-796A17B1D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33">
              <a:extLst>
                <a:ext uri="{FF2B5EF4-FFF2-40B4-BE49-F238E27FC236}">
                  <a16:creationId xmlns:a16="http://schemas.microsoft.com/office/drawing/2014/main" id="{491E6160-2958-4A90-8B50-EDA182AABB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34">
              <a:extLst>
                <a:ext uri="{FF2B5EF4-FFF2-40B4-BE49-F238E27FC236}">
                  <a16:creationId xmlns:a16="http://schemas.microsoft.com/office/drawing/2014/main" id="{559F6CB7-E057-499B-A859-3602769892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35">
              <a:extLst>
                <a:ext uri="{FF2B5EF4-FFF2-40B4-BE49-F238E27FC236}">
                  <a16:creationId xmlns:a16="http://schemas.microsoft.com/office/drawing/2014/main" id="{FF12353D-CF89-4D03-8075-C161824E2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36">
              <a:extLst>
                <a:ext uri="{FF2B5EF4-FFF2-40B4-BE49-F238E27FC236}">
                  <a16:creationId xmlns:a16="http://schemas.microsoft.com/office/drawing/2014/main" id="{5B91C9D6-FAF2-445B-AF1B-43992602A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37">
              <a:extLst>
                <a:ext uri="{FF2B5EF4-FFF2-40B4-BE49-F238E27FC236}">
                  <a16:creationId xmlns:a16="http://schemas.microsoft.com/office/drawing/2014/main" id="{570F7A1D-86B1-4AD1-B4A3-9AE2A52C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38">
              <a:extLst>
                <a:ext uri="{FF2B5EF4-FFF2-40B4-BE49-F238E27FC236}">
                  <a16:creationId xmlns:a16="http://schemas.microsoft.com/office/drawing/2014/main" id="{52C6EBA8-95CC-4FE6-A8E4-3A6911E8A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ADC97F05-9D2A-4D01-9A36-A317F6963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056" y="1093380"/>
            <a:ext cx="3068182" cy="46712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/>
              <a:t>Fair play</a:t>
            </a:r>
          </a:p>
        </p:txBody>
      </p:sp>
      <p:sp>
        <p:nvSpPr>
          <p:cNvPr id="57" name="Freeform 11">
            <a:extLst>
              <a:ext uri="{FF2B5EF4-FFF2-40B4-BE49-F238E27FC236}">
                <a16:creationId xmlns:a16="http://schemas.microsoft.com/office/drawing/2014/main" id="{15EDA122-4530-45D2-A70A-B1A967AAE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782F52E-0F94-4BFC-9F89-B054DDEAB9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F4A87F6-91E0-4631-B748-DD13864A2F46}"/>
              </a:ext>
            </a:extLst>
          </p:cNvPr>
          <p:cNvSpPr txBox="1"/>
          <p:nvPr/>
        </p:nvSpPr>
        <p:spPr>
          <a:xfrm>
            <a:off x="5285509" y="1093380"/>
            <a:ext cx="6219103" cy="4679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Gäller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såväl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tränare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spelare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föräldrar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övriga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på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och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omkring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planen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vill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alla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ska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lyckas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visar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alla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respekt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oavsett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om de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finns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vårt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lag,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tillhör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något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annat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lag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eller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är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domare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Diskriminering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trakasserier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och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mobbning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ska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förekomma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Alla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vuxna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på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och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omkring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planen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ska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vara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goda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förebilder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för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barnen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följer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fotbollens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regler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och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domarens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beslut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respekteras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Matchmiljö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Gröna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kortet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8684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Slinga">
  <a:themeElements>
    <a:clrScheme name="Slin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lin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n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17493</TotalTime>
  <Words>570</Words>
  <Application>Microsoft Office PowerPoint</Application>
  <PresentationFormat>Bredbild</PresentationFormat>
  <Paragraphs>85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Slinga</vt:lpstr>
      <vt:lpstr>Föräldramöte PF7/8</vt:lpstr>
      <vt:lpstr>Dagens innehåll</vt:lpstr>
      <vt:lpstr>Förväntningar tränarna</vt:lpstr>
      <vt:lpstr>Förväntningar spelarna</vt:lpstr>
      <vt:lpstr>Förväntningar föräldrarna</vt:lpstr>
      <vt:lpstr>Inför träning och match</vt:lpstr>
      <vt:lpstr>Inför, under och efter Match</vt:lpstr>
      <vt:lpstr>Matchplan</vt:lpstr>
      <vt:lpstr>Fair play</vt:lpstr>
      <vt:lpstr>Aktiviteter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PF7/8</dc:title>
  <dc:creator>Mari Nyström</dc:creator>
  <cp:lastModifiedBy>Mari Nyström</cp:lastModifiedBy>
  <cp:revision>25</cp:revision>
  <dcterms:created xsi:type="dcterms:W3CDTF">2021-05-04T17:01:18Z</dcterms:created>
  <dcterms:modified xsi:type="dcterms:W3CDTF">2021-05-18T17:20:35Z</dcterms:modified>
</cp:coreProperties>
</file>