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2" r:id="rId4"/>
    <p:sldId id="259" r:id="rId5"/>
    <p:sldId id="261" r:id="rId6"/>
    <p:sldId id="263" r:id="rId7"/>
    <p:sldId id="267" r:id="rId8"/>
    <p:sldId id="264" r:id="rId9"/>
    <p:sldId id="265" r:id="rId10"/>
    <p:sldId id="266" r:id="rId11"/>
    <p:sldId id="260" r:id="rId12"/>
    <p:sldId id="268" r:id="rId1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0912D-4319-404A-B488-06A68B0FC972}" v="359" dt="2024-04-07T09:48:17.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Nyström" userId="28a2000bd02b53d4" providerId="LiveId" clId="{C2B0912D-4319-404A-B488-06A68B0FC972}"/>
    <pc:docChg chg="undo custSel addSld modSld modNotesMaster">
      <pc:chgData name="Mari Nyström" userId="28a2000bd02b53d4" providerId="LiveId" clId="{C2B0912D-4319-404A-B488-06A68B0FC972}" dt="2024-04-07T09:51:02.618" v="1014" actId="27636"/>
      <pc:docMkLst>
        <pc:docMk/>
      </pc:docMkLst>
      <pc:sldChg chg="modSp mod">
        <pc:chgData name="Mari Nyström" userId="28a2000bd02b53d4" providerId="LiveId" clId="{C2B0912D-4319-404A-B488-06A68B0FC972}" dt="2024-04-07T09:40:13.514" v="439" actId="20577"/>
        <pc:sldMkLst>
          <pc:docMk/>
          <pc:sldMk cId="1634209868" sldId="258"/>
        </pc:sldMkLst>
        <pc:spChg chg="mod">
          <ac:chgData name="Mari Nyström" userId="28a2000bd02b53d4" providerId="LiveId" clId="{C2B0912D-4319-404A-B488-06A68B0FC972}" dt="2024-04-07T09:40:13.514" v="439" actId="20577"/>
          <ac:spMkLst>
            <pc:docMk/>
            <pc:sldMk cId="1634209868" sldId="258"/>
            <ac:spMk id="3" creationId="{82348AE5-38DB-AAA6-00FF-8388BF881137}"/>
          </ac:spMkLst>
        </pc:spChg>
      </pc:sldChg>
      <pc:sldChg chg="modSp">
        <pc:chgData name="Mari Nyström" userId="28a2000bd02b53d4" providerId="LiveId" clId="{C2B0912D-4319-404A-B488-06A68B0FC972}" dt="2024-04-07T09:40:45.576" v="462" actId="20577"/>
        <pc:sldMkLst>
          <pc:docMk/>
          <pc:sldMk cId="2896016305" sldId="259"/>
        </pc:sldMkLst>
        <pc:graphicFrameChg chg="mod">
          <ac:chgData name="Mari Nyström" userId="28a2000bd02b53d4" providerId="LiveId" clId="{C2B0912D-4319-404A-B488-06A68B0FC972}" dt="2024-04-07T09:40:45.576" v="462" actId="20577"/>
          <ac:graphicFrameMkLst>
            <pc:docMk/>
            <pc:sldMk cId="2896016305" sldId="259"/>
            <ac:graphicFrameMk id="5" creationId="{FD74D268-5DB2-72A7-234F-0D2D1333DF77}"/>
          </ac:graphicFrameMkLst>
        </pc:graphicFrameChg>
      </pc:sldChg>
      <pc:sldChg chg="modSp">
        <pc:chgData name="Mari Nyström" userId="28a2000bd02b53d4" providerId="LiveId" clId="{C2B0912D-4319-404A-B488-06A68B0FC972}" dt="2024-04-07T09:41:01.190" v="463" actId="20577"/>
        <pc:sldMkLst>
          <pc:docMk/>
          <pc:sldMk cId="3843753819" sldId="262"/>
        </pc:sldMkLst>
        <pc:graphicFrameChg chg="mod">
          <ac:chgData name="Mari Nyström" userId="28a2000bd02b53d4" providerId="LiveId" clId="{C2B0912D-4319-404A-B488-06A68B0FC972}" dt="2024-04-07T09:41:01.190" v="463" actId="20577"/>
          <ac:graphicFrameMkLst>
            <pc:docMk/>
            <pc:sldMk cId="3843753819" sldId="262"/>
            <ac:graphicFrameMk id="5" creationId="{B7686653-190D-C0DE-842C-8D2267AE16A9}"/>
          </ac:graphicFrameMkLst>
        </pc:graphicFrameChg>
      </pc:sldChg>
      <pc:sldChg chg="modSp mod">
        <pc:chgData name="Mari Nyström" userId="28a2000bd02b53d4" providerId="LiveId" clId="{C2B0912D-4319-404A-B488-06A68B0FC972}" dt="2024-04-07T09:51:02.618" v="1014" actId="27636"/>
        <pc:sldMkLst>
          <pc:docMk/>
          <pc:sldMk cId="2683942521" sldId="263"/>
        </pc:sldMkLst>
        <pc:spChg chg="mod">
          <ac:chgData name="Mari Nyström" userId="28a2000bd02b53d4" providerId="LiveId" clId="{C2B0912D-4319-404A-B488-06A68B0FC972}" dt="2024-04-07T09:51:02.618" v="1014" actId="27636"/>
          <ac:spMkLst>
            <pc:docMk/>
            <pc:sldMk cId="2683942521" sldId="263"/>
            <ac:spMk id="3" creationId="{7C7A4BC8-EA90-0273-90DD-969F1BF6DD33}"/>
          </ac:spMkLst>
        </pc:spChg>
      </pc:sldChg>
      <pc:sldChg chg="modSp">
        <pc:chgData name="Mari Nyström" userId="28a2000bd02b53d4" providerId="LiveId" clId="{C2B0912D-4319-404A-B488-06A68B0FC972}" dt="2024-04-07T09:38:39.945" v="396" actId="20577"/>
        <pc:sldMkLst>
          <pc:docMk/>
          <pc:sldMk cId="1765305503" sldId="265"/>
        </pc:sldMkLst>
        <pc:graphicFrameChg chg="mod">
          <ac:chgData name="Mari Nyström" userId="28a2000bd02b53d4" providerId="LiveId" clId="{C2B0912D-4319-404A-B488-06A68B0FC972}" dt="2024-04-07T09:38:39.945" v="396" actId="20577"/>
          <ac:graphicFrameMkLst>
            <pc:docMk/>
            <pc:sldMk cId="1765305503" sldId="265"/>
            <ac:graphicFrameMk id="5" creationId="{10B42CE3-2AE9-3F36-A33B-40C49F5C6188}"/>
          </ac:graphicFrameMkLst>
        </pc:graphicFrameChg>
      </pc:sldChg>
      <pc:sldChg chg="modSp mod">
        <pc:chgData name="Mari Nyström" userId="28a2000bd02b53d4" providerId="LiveId" clId="{C2B0912D-4319-404A-B488-06A68B0FC972}" dt="2024-04-07T09:39:13.116" v="406" actId="20577"/>
        <pc:sldMkLst>
          <pc:docMk/>
          <pc:sldMk cId="1665263597" sldId="266"/>
        </pc:sldMkLst>
        <pc:spChg chg="mod">
          <ac:chgData name="Mari Nyström" userId="28a2000bd02b53d4" providerId="LiveId" clId="{C2B0912D-4319-404A-B488-06A68B0FC972}" dt="2024-04-07T09:39:13.116" v="406" actId="20577"/>
          <ac:spMkLst>
            <pc:docMk/>
            <pc:sldMk cId="1665263597" sldId="266"/>
            <ac:spMk id="2" creationId="{ADC8B02A-C233-C554-F517-E3C8D18F9BD6}"/>
          </ac:spMkLst>
        </pc:spChg>
      </pc:sldChg>
      <pc:sldChg chg="addSp delSp modSp new mod setBg setClrOvrMap">
        <pc:chgData name="Mari Nyström" userId="28a2000bd02b53d4" providerId="LiveId" clId="{C2B0912D-4319-404A-B488-06A68B0FC972}" dt="2024-04-07T09:44:55.670" v="738" actId="26606"/>
        <pc:sldMkLst>
          <pc:docMk/>
          <pc:sldMk cId="2917441725" sldId="267"/>
        </pc:sldMkLst>
        <pc:spChg chg="mod">
          <ac:chgData name="Mari Nyström" userId="28a2000bd02b53d4" providerId="LiveId" clId="{C2B0912D-4319-404A-B488-06A68B0FC972}" dt="2024-04-07T09:44:55.670" v="738" actId="26606"/>
          <ac:spMkLst>
            <pc:docMk/>
            <pc:sldMk cId="2917441725" sldId="267"/>
            <ac:spMk id="2" creationId="{4EAB6055-4CB2-2568-1F12-77E7F4EE0B24}"/>
          </ac:spMkLst>
        </pc:spChg>
        <pc:spChg chg="mod">
          <ac:chgData name="Mari Nyström" userId="28a2000bd02b53d4" providerId="LiveId" clId="{C2B0912D-4319-404A-B488-06A68B0FC972}" dt="2024-04-07T09:44:55.670" v="738" actId="26606"/>
          <ac:spMkLst>
            <pc:docMk/>
            <pc:sldMk cId="2917441725" sldId="267"/>
            <ac:spMk id="3" creationId="{4343AC05-FEF2-7935-2FE4-7A7CA158D2DC}"/>
          </ac:spMkLst>
        </pc:spChg>
        <pc:spChg chg="add del">
          <ac:chgData name="Mari Nyström" userId="28a2000bd02b53d4" providerId="LiveId" clId="{C2B0912D-4319-404A-B488-06A68B0FC972}" dt="2024-04-07T09:44:43.085" v="737" actId="26606"/>
          <ac:spMkLst>
            <pc:docMk/>
            <pc:sldMk cId="2917441725" sldId="267"/>
            <ac:spMk id="9" creationId="{C0763A76-9F1C-4FC5-82B7-DD475DA461B2}"/>
          </ac:spMkLst>
        </pc:spChg>
        <pc:spChg chg="add del">
          <ac:chgData name="Mari Nyström" userId="28a2000bd02b53d4" providerId="LiveId" clId="{C2B0912D-4319-404A-B488-06A68B0FC972}" dt="2024-04-07T09:44:43.085" v="737" actId="26606"/>
          <ac:spMkLst>
            <pc:docMk/>
            <pc:sldMk cId="2917441725" sldId="267"/>
            <ac:spMk id="11" creationId="{E81BF4F6-F2CF-4984-9D14-D6966D92F99F}"/>
          </ac:spMkLst>
        </pc:spChg>
        <pc:spChg chg="add del">
          <ac:chgData name="Mari Nyström" userId="28a2000bd02b53d4" providerId="LiveId" clId="{C2B0912D-4319-404A-B488-06A68B0FC972}" dt="2024-04-07T09:44:55.670" v="738" actId="26606"/>
          <ac:spMkLst>
            <pc:docMk/>
            <pc:sldMk cId="2917441725" sldId="267"/>
            <ac:spMk id="16" creationId="{C5E6CFF1-2F42-4E10-9A97-F116F46F53FE}"/>
          </ac:spMkLst>
        </pc:spChg>
        <pc:picChg chg="add mod ord">
          <ac:chgData name="Mari Nyström" userId="28a2000bd02b53d4" providerId="LiveId" clId="{C2B0912D-4319-404A-B488-06A68B0FC972}" dt="2024-04-07T09:44:55.670" v="738" actId="26606"/>
          <ac:picMkLst>
            <pc:docMk/>
            <pc:sldMk cId="2917441725" sldId="267"/>
            <ac:picMk id="5" creationId="{39EF7C03-BC97-141A-9045-A90C7776384C}"/>
          </ac:picMkLst>
        </pc:picChg>
        <pc:cxnChg chg="add del">
          <ac:chgData name="Mari Nyström" userId="28a2000bd02b53d4" providerId="LiveId" clId="{C2B0912D-4319-404A-B488-06A68B0FC972}" dt="2024-04-07T09:44:55.670" v="738" actId="26606"/>
          <ac:cxnSpMkLst>
            <pc:docMk/>
            <pc:sldMk cId="2917441725" sldId="267"/>
            <ac:cxnSpMk id="18" creationId="{96A8629B-8289-498B-939B-1CA0C106182C}"/>
          </ac:cxnSpMkLst>
        </pc:cxnChg>
        <pc:cxnChg chg="add">
          <ac:chgData name="Mari Nyström" userId="28a2000bd02b53d4" providerId="LiveId" clId="{C2B0912D-4319-404A-B488-06A68B0FC972}" dt="2024-04-07T09:44:55.670" v="738" actId="26606"/>
          <ac:cxnSpMkLst>
            <pc:docMk/>
            <pc:sldMk cId="2917441725" sldId="267"/>
            <ac:cxnSpMk id="23" creationId="{1503BFE4-729B-D9D0-C17B-501E6AF1127A}"/>
          </ac:cxnSpMkLst>
        </pc:cxnChg>
      </pc:sldChg>
      <pc:sldChg chg="addSp delSp modSp new mod setBg setClrOvrMap">
        <pc:chgData name="Mari Nyström" userId="28a2000bd02b53d4" providerId="LiveId" clId="{C2B0912D-4319-404A-B488-06A68B0FC972}" dt="2024-04-07T09:46:51.460" v="817" actId="26606"/>
        <pc:sldMkLst>
          <pc:docMk/>
          <pc:sldMk cId="2683014477" sldId="268"/>
        </pc:sldMkLst>
        <pc:spChg chg="mod">
          <ac:chgData name="Mari Nyström" userId="28a2000bd02b53d4" providerId="LiveId" clId="{C2B0912D-4319-404A-B488-06A68B0FC972}" dt="2024-04-07T09:46:51.460" v="817" actId="26606"/>
          <ac:spMkLst>
            <pc:docMk/>
            <pc:sldMk cId="2683014477" sldId="268"/>
            <ac:spMk id="2" creationId="{D40362B3-CB07-BFAB-E1D1-8114770918C8}"/>
          </ac:spMkLst>
        </pc:spChg>
        <pc:spChg chg="mod ord">
          <ac:chgData name="Mari Nyström" userId="28a2000bd02b53d4" providerId="LiveId" clId="{C2B0912D-4319-404A-B488-06A68B0FC972}" dt="2024-04-07T09:46:51.460" v="817" actId="26606"/>
          <ac:spMkLst>
            <pc:docMk/>
            <pc:sldMk cId="2683014477" sldId="268"/>
            <ac:spMk id="3" creationId="{10F6F9ED-3710-6514-8753-C9D0DA1DEB16}"/>
          </ac:spMkLst>
        </pc:spChg>
        <pc:spChg chg="add del">
          <ac:chgData name="Mari Nyström" userId="28a2000bd02b53d4" providerId="LiveId" clId="{C2B0912D-4319-404A-B488-06A68B0FC972}" dt="2024-04-07T09:46:15.369" v="812" actId="26606"/>
          <ac:spMkLst>
            <pc:docMk/>
            <pc:sldMk cId="2683014477" sldId="268"/>
            <ac:spMk id="9" creationId="{C5E6CFF1-2F42-4E10-9A97-F116F46F53FE}"/>
          </ac:spMkLst>
        </pc:spChg>
        <pc:spChg chg="add">
          <ac:chgData name="Mari Nyström" userId="28a2000bd02b53d4" providerId="LiveId" clId="{C2B0912D-4319-404A-B488-06A68B0FC972}" dt="2024-04-07T09:46:51.460" v="817" actId="26606"/>
          <ac:spMkLst>
            <pc:docMk/>
            <pc:sldMk cId="2683014477" sldId="268"/>
            <ac:spMk id="22" creationId="{327D73B4-9F5C-4A64-A179-51B9500CB8B5}"/>
          </ac:spMkLst>
        </pc:spChg>
        <pc:spChg chg="add">
          <ac:chgData name="Mari Nyström" userId="28a2000bd02b53d4" providerId="LiveId" clId="{C2B0912D-4319-404A-B488-06A68B0FC972}" dt="2024-04-07T09:46:51.460" v="817" actId="26606"/>
          <ac:spMkLst>
            <pc:docMk/>
            <pc:sldMk cId="2683014477" sldId="268"/>
            <ac:spMk id="24" creationId="{C1F06963-6374-4B48-844F-071A9BAAAE02}"/>
          </ac:spMkLst>
        </pc:spChg>
        <pc:spChg chg="add">
          <ac:chgData name="Mari Nyström" userId="28a2000bd02b53d4" providerId="LiveId" clId="{C2B0912D-4319-404A-B488-06A68B0FC972}" dt="2024-04-07T09:46:51.460" v="817" actId="26606"/>
          <ac:spMkLst>
            <pc:docMk/>
            <pc:sldMk cId="2683014477" sldId="268"/>
            <ac:spMk id="26" creationId="{6CB927A4-E432-4310-9CD5-E89FF5063179}"/>
          </ac:spMkLst>
        </pc:spChg>
        <pc:spChg chg="add">
          <ac:chgData name="Mari Nyström" userId="28a2000bd02b53d4" providerId="LiveId" clId="{C2B0912D-4319-404A-B488-06A68B0FC972}" dt="2024-04-07T09:46:51.460" v="817" actId="26606"/>
          <ac:spMkLst>
            <pc:docMk/>
            <pc:sldMk cId="2683014477" sldId="268"/>
            <ac:spMk id="28" creationId="{1453BF6C-B012-48B7-B4E8-6D7AC7C27D02}"/>
          </ac:spMkLst>
        </pc:spChg>
        <pc:spChg chg="add">
          <ac:chgData name="Mari Nyström" userId="28a2000bd02b53d4" providerId="LiveId" clId="{C2B0912D-4319-404A-B488-06A68B0FC972}" dt="2024-04-07T09:46:51.460" v="817" actId="26606"/>
          <ac:spMkLst>
            <pc:docMk/>
            <pc:sldMk cId="2683014477" sldId="268"/>
            <ac:spMk id="30" creationId="{E3020543-B24B-4EC4-8FFC-8DD88EEA91A8}"/>
          </ac:spMkLst>
        </pc:spChg>
        <pc:picChg chg="add del">
          <ac:chgData name="Mari Nyström" userId="28a2000bd02b53d4" providerId="LiveId" clId="{C2B0912D-4319-404A-B488-06A68B0FC972}" dt="2024-04-07T09:46:15.369" v="812" actId="26606"/>
          <ac:picMkLst>
            <pc:docMk/>
            <pc:sldMk cId="2683014477" sldId="268"/>
            <ac:picMk id="5" creationId="{9F1F45C4-7FEE-BBBB-B86E-5F29C9166858}"/>
          </ac:picMkLst>
        </pc:picChg>
        <pc:picChg chg="add del">
          <ac:chgData name="Mari Nyström" userId="28a2000bd02b53d4" providerId="LiveId" clId="{C2B0912D-4319-404A-B488-06A68B0FC972}" dt="2024-04-07T09:46:19.753" v="814" actId="26606"/>
          <ac:picMkLst>
            <pc:docMk/>
            <pc:sldMk cId="2683014477" sldId="268"/>
            <ac:picMk id="13" creationId="{E118155F-CB1C-2B51-1BF0-306D3CB14D42}"/>
          </ac:picMkLst>
        </pc:picChg>
        <pc:picChg chg="add mod">
          <ac:chgData name="Mari Nyström" userId="28a2000bd02b53d4" providerId="LiveId" clId="{C2B0912D-4319-404A-B488-06A68B0FC972}" dt="2024-04-07T09:46:51.460" v="817" actId="26606"/>
          <ac:picMkLst>
            <pc:docMk/>
            <pc:sldMk cId="2683014477" sldId="268"/>
            <ac:picMk id="17" creationId="{E05910B3-4233-273C-4151-7AF9CCF51FD5}"/>
          </ac:picMkLst>
        </pc:picChg>
        <pc:cxnChg chg="add del">
          <ac:chgData name="Mari Nyström" userId="28a2000bd02b53d4" providerId="LiveId" clId="{C2B0912D-4319-404A-B488-06A68B0FC972}" dt="2024-04-07T09:46:15.369" v="812" actId="26606"/>
          <ac:cxnSpMkLst>
            <pc:docMk/>
            <pc:sldMk cId="2683014477" sldId="268"/>
            <ac:cxnSpMk id="11" creationId="{96A8629B-8289-498B-939B-1CA0C106182C}"/>
          </ac:cxnSpMkLst>
        </pc:cxnChg>
        <pc:cxnChg chg="add del">
          <ac:chgData name="Mari Nyström" userId="28a2000bd02b53d4" providerId="LiveId" clId="{C2B0912D-4319-404A-B488-06A68B0FC972}" dt="2024-04-07T09:46:19.753" v="814" actId="26606"/>
          <ac:cxnSpMkLst>
            <pc:docMk/>
            <pc:sldMk cId="2683014477" sldId="268"/>
            <ac:cxnSpMk id="14" creationId="{1503BFE4-729B-D9D0-C17B-501E6AF1127A}"/>
          </ac:cxnSpMkLst>
        </pc:cxnChg>
        <pc:cxnChg chg="add del">
          <ac:chgData name="Mari Nyström" userId="28a2000bd02b53d4" providerId="LiveId" clId="{C2B0912D-4319-404A-B488-06A68B0FC972}" dt="2024-04-07T09:46:51.460" v="817" actId="26606"/>
          <ac:cxnSpMkLst>
            <pc:docMk/>
            <pc:sldMk cId="2683014477" sldId="268"/>
            <ac:cxnSpMk id="16" creationId="{1503BFE4-729B-D9D0-C17B-501E6AF1127A}"/>
          </ac:cxnSpMkLst>
        </pc:cxnChg>
        <pc:cxnChg chg="add">
          <ac:chgData name="Mari Nyström" userId="28a2000bd02b53d4" providerId="LiveId" clId="{C2B0912D-4319-404A-B488-06A68B0FC972}" dt="2024-04-07T09:46:51.460" v="817" actId="26606"/>
          <ac:cxnSpMkLst>
            <pc:docMk/>
            <pc:sldMk cId="2683014477" sldId="268"/>
            <ac:cxnSpMk id="32" creationId="{C49DA8F6-BCC1-4447-B54C-57856834B94B}"/>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5AC9A-7CA1-4D45-8D90-CFA6DFA64AA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DA6BDC3-3A91-4987-ADA5-3893A5012C22}">
      <dgm:prSet/>
      <dgm:spPr/>
      <dgm:t>
        <a:bodyPr/>
        <a:lstStyle/>
        <a:p>
          <a:r>
            <a:rPr lang="en-US" dirty="0" err="1"/>
            <a:t>Helhelgsaktivitet</a:t>
          </a:r>
          <a:r>
            <a:rPr lang="en-US" dirty="0"/>
            <a:t> med matcher </a:t>
          </a:r>
          <a:r>
            <a:rPr lang="en-US" dirty="0" err="1"/>
            <a:t>och</a:t>
          </a:r>
          <a:r>
            <a:rPr lang="en-US" dirty="0"/>
            <a:t> </a:t>
          </a:r>
          <a:r>
            <a:rPr lang="en-US" dirty="0" err="1"/>
            <a:t>lagsammanhållning</a:t>
          </a:r>
          <a:endParaRPr lang="en-US" dirty="0"/>
        </a:p>
      </dgm:t>
    </dgm:pt>
    <dgm:pt modelId="{3F41C6DC-BDAA-4FD8-AE09-2D427189CDBB}" type="parTrans" cxnId="{A29DC263-735F-4A91-B4BD-3D8D349FBB4B}">
      <dgm:prSet/>
      <dgm:spPr/>
      <dgm:t>
        <a:bodyPr/>
        <a:lstStyle/>
        <a:p>
          <a:endParaRPr lang="en-US"/>
        </a:p>
      </dgm:t>
    </dgm:pt>
    <dgm:pt modelId="{2103BB1F-DE2D-42E5-B2F4-659B740F79A1}" type="sibTrans" cxnId="{A29DC263-735F-4A91-B4BD-3D8D349FBB4B}">
      <dgm:prSet/>
      <dgm:spPr/>
      <dgm:t>
        <a:bodyPr/>
        <a:lstStyle/>
        <a:p>
          <a:endParaRPr lang="en-US"/>
        </a:p>
      </dgm:t>
    </dgm:pt>
    <dgm:pt modelId="{7BD76B25-57AE-4C0D-820F-E3DDA34BA735}">
      <dgm:prSet/>
      <dgm:spPr/>
      <dgm:t>
        <a:bodyPr/>
        <a:lstStyle/>
        <a:p>
          <a:r>
            <a:rPr lang="en-US"/>
            <a:t>Matcher lördag (Alla matcher på samma anläggning)</a:t>
          </a:r>
        </a:p>
      </dgm:t>
    </dgm:pt>
    <dgm:pt modelId="{075FC0DA-0905-47F1-9F81-5D027B86DD81}" type="parTrans" cxnId="{60733285-C0D6-4889-B7C3-4528872BE691}">
      <dgm:prSet/>
      <dgm:spPr/>
      <dgm:t>
        <a:bodyPr/>
        <a:lstStyle/>
        <a:p>
          <a:endParaRPr lang="en-US"/>
        </a:p>
      </dgm:t>
    </dgm:pt>
    <dgm:pt modelId="{929231E0-DC28-42EF-AC18-474C9D2BC3B0}" type="sibTrans" cxnId="{60733285-C0D6-4889-B7C3-4528872BE691}">
      <dgm:prSet/>
      <dgm:spPr/>
      <dgm:t>
        <a:bodyPr/>
        <a:lstStyle/>
        <a:p>
          <a:endParaRPr lang="en-US"/>
        </a:p>
      </dgm:t>
    </dgm:pt>
    <dgm:pt modelId="{DC84983F-D331-44A2-A45C-6710FBD1460B}">
      <dgm:prSet/>
      <dgm:spPr/>
      <dgm:t>
        <a:bodyPr/>
        <a:lstStyle/>
        <a:p>
          <a:r>
            <a:rPr lang="en-US"/>
            <a:t>8.30 Igelstorp/Värsås – Habo 3</a:t>
          </a:r>
        </a:p>
      </dgm:t>
    </dgm:pt>
    <dgm:pt modelId="{71636A24-395F-4D5D-9B5D-4CBC43B5A9B3}" type="parTrans" cxnId="{9E060F9B-C3BC-4AE8-95ED-221B8EBD94B1}">
      <dgm:prSet/>
      <dgm:spPr/>
      <dgm:t>
        <a:bodyPr/>
        <a:lstStyle/>
        <a:p>
          <a:endParaRPr lang="en-US"/>
        </a:p>
      </dgm:t>
    </dgm:pt>
    <dgm:pt modelId="{DE6ACF42-1502-4E81-8B1C-2469F3F08540}" type="sibTrans" cxnId="{9E060F9B-C3BC-4AE8-95ED-221B8EBD94B1}">
      <dgm:prSet/>
      <dgm:spPr/>
      <dgm:t>
        <a:bodyPr/>
        <a:lstStyle/>
        <a:p>
          <a:endParaRPr lang="en-US"/>
        </a:p>
      </dgm:t>
    </dgm:pt>
    <dgm:pt modelId="{CE7CDA87-0672-4418-A1C9-28434FB8BE17}">
      <dgm:prSet/>
      <dgm:spPr/>
      <dgm:t>
        <a:bodyPr/>
        <a:lstStyle/>
        <a:p>
          <a:r>
            <a:rPr lang="en-US"/>
            <a:t>10.00 Vara Svart – Igelstorp/Värsås</a:t>
          </a:r>
        </a:p>
      </dgm:t>
    </dgm:pt>
    <dgm:pt modelId="{66531C1C-5207-4125-85CC-A220EA19B797}" type="parTrans" cxnId="{D20F8711-8EB2-4706-8912-13CC32EAA248}">
      <dgm:prSet/>
      <dgm:spPr/>
      <dgm:t>
        <a:bodyPr/>
        <a:lstStyle/>
        <a:p>
          <a:endParaRPr lang="en-US"/>
        </a:p>
      </dgm:t>
    </dgm:pt>
    <dgm:pt modelId="{8AF33EB5-B620-4D50-BD0E-869BDFBF2FBD}" type="sibTrans" cxnId="{D20F8711-8EB2-4706-8912-13CC32EAA248}">
      <dgm:prSet/>
      <dgm:spPr/>
      <dgm:t>
        <a:bodyPr/>
        <a:lstStyle/>
        <a:p>
          <a:endParaRPr lang="en-US"/>
        </a:p>
      </dgm:t>
    </dgm:pt>
    <dgm:pt modelId="{0B9C8DFC-0BBE-4D5F-B896-51285ABD8245}">
      <dgm:prSet/>
      <dgm:spPr/>
      <dgm:t>
        <a:bodyPr/>
        <a:lstStyle/>
        <a:p>
          <a:r>
            <a:rPr lang="en-US"/>
            <a:t>12.30 Igelstorp/Värsås – Ekhagen Svart</a:t>
          </a:r>
        </a:p>
      </dgm:t>
    </dgm:pt>
    <dgm:pt modelId="{C54F6590-CBFA-4E79-8441-0E3CB9232457}" type="parTrans" cxnId="{9F2CF3C1-676B-4510-AEF6-41A533F7A636}">
      <dgm:prSet/>
      <dgm:spPr/>
      <dgm:t>
        <a:bodyPr/>
        <a:lstStyle/>
        <a:p>
          <a:endParaRPr lang="en-US"/>
        </a:p>
      </dgm:t>
    </dgm:pt>
    <dgm:pt modelId="{43D26200-848E-4C23-9DF1-0DA07E9F384D}" type="sibTrans" cxnId="{9F2CF3C1-676B-4510-AEF6-41A533F7A636}">
      <dgm:prSet/>
      <dgm:spPr/>
      <dgm:t>
        <a:bodyPr/>
        <a:lstStyle/>
        <a:p>
          <a:endParaRPr lang="en-US"/>
        </a:p>
      </dgm:t>
    </dgm:pt>
    <dgm:pt modelId="{85813B95-3276-45E0-84D3-5E5A7F3FAE2B}">
      <dgm:prSet/>
      <dgm:spPr/>
      <dgm:t>
        <a:bodyPr/>
        <a:lstStyle/>
        <a:p>
          <a:r>
            <a:rPr lang="en-US"/>
            <a:t>Övernattning</a:t>
          </a:r>
        </a:p>
      </dgm:t>
    </dgm:pt>
    <dgm:pt modelId="{84F0B27D-F8F5-45E2-83C1-52A6C6E6CF05}" type="parTrans" cxnId="{63180ED5-BC62-455B-8614-439E19705C0B}">
      <dgm:prSet/>
      <dgm:spPr/>
      <dgm:t>
        <a:bodyPr/>
        <a:lstStyle/>
        <a:p>
          <a:endParaRPr lang="en-US"/>
        </a:p>
      </dgm:t>
    </dgm:pt>
    <dgm:pt modelId="{971E812E-8C13-4F72-829C-A445D63157C1}" type="sibTrans" cxnId="{63180ED5-BC62-455B-8614-439E19705C0B}">
      <dgm:prSet/>
      <dgm:spPr/>
      <dgm:t>
        <a:bodyPr/>
        <a:lstStyle/>
        <a:p>
          <a:endParaRPr lang="en-US"/>
        </a:p>
      </dgm:t>
    </dgm:pt>
    <dgm:pt modelId="{F71545BD-4564-4FA7-A891-3B01C5872FFA}">
      <dgm:prSet/>
      <dgm:spPr/>
      <dgm:t>
        <a:bodyPr/>
        <a:lstStyle/>
        <a:p>
          <a:r>
            <a:rPr lang="en-US" dirty="0" err="1"/>
            <a:t>Åker</a:t>
          </a:r>
          <a:r>
            <a:rPr lang="en-US" dirty="0"/>
            <a:t> </a:t>
          </a:r>
          <a:r>
            <a:rPr lang="en-US" dirty="0" err="1"/>
            <a:t>direkt</a:t>
          </a:r>
          <a:r>
            <a:rPr lang="en-US" dirty="0"/>
            <a:t> </a:t>
          </a:r>
          <a:r>
            <a:rPr lang="en-US" dirty="0" err="1"/>
            <a:t>från</a:t>
          </a:r>
          <a:r>
            <a:rPr lang="en-US" dirty="0"/>
            <a:t> </a:t>
          </a:r>
          <a:r>
            <a:rPr lang="en-US" dirty="0" err="1"/>
            <a:t>Tidaholm</a:t>
          </a:r>
          <a:r>
            <a:rPr lang="en-US" dirty="0"/>
            <a:t> till </a:t>
          </a:r>
          <a:r>
            <a:rPr lang="en-US" dirty="0" err="1"/>
            <a:t>Klubbstugan</a:t>
          </a:r>
          <a:r>
            <a:rPr lang="en-US" dirty="0"/>
            <a:t> </a:t>
          </a:r>
          <a:r>
            <a:rPr lang="en-US" dirty="0" err="1"/>
            <a:t>på</a:t>
          </a:r>
          <a:r>
            <a:rPr lang="en-US" dirty="0"/>
            <a:t> </a:t>
          </a:r>
          <a:r>
            <a:rPr lang="en-US" dirty="0" err="1"/>
            <a:t>Igelvallen</a:t>
          </a:r>
          <a:r>
            <a:rPr lang="en-US" dirty="0"/>
            <a:t>. </a:t>
          </a:r>
          <a:r>
            <a:rPr lang="en-US" dirty="0" err="1"/>
            <a:t>Umgås</a:t>
          </a:r>
          <a:r>
            <a:rPr lang="en-US" dirty="0"/>
            <a:t>, </a:t>
          </a:r>
          <a:r>
            <a:rPr lang="en-US" dirty="0" err="1"/>
            <a:t>spelar</a:t>
          </a:r>
          <a:r>
            <a:rPr lang="en-US" dirty="0"/>
            <a:t> </a:t>
          </a:r>
          <a:r>
            <a:rPr lang="en-US" dirty="0" err="1"/>
            <a:t>fotboll</a:t>
          </a:r>
          <a:r>
            <a:rPr lang="en-US" dirty="0"/>
            <a:t>, </a:t>
          </a:r>
          <a:r>
            <a:rPr lang="en-US" dirty="0" err="1"/>
            <a:t>tävlar</a:t>
          </a:r>
          <a:r>
            <a:rPr lang="en-US" dirty="0"/>
            <a:t> </a:t>
          </a:r>
          <a:r>
            <a:rPr lang="en-US" dirty="0" err="1"/>
            <a:t>och</a:t>
          </a:r>
          <a:r>
            <a:rPr lang="en-US" dirty="0"/>
            <a:t> </a:t>
          </a:r>
          <a:r>
            <a:rPr lang="en-US" dirty="0" err="1"/>
            <a:t>har</a:t>
          </a:r>
          <a:r>
            <a:rPr lang="en-US" dirty="0"/>
            <a:t> det </a:t>
          </a:r>
          <a:r>
            <a:rPr lang="en-US" dirty="0" err="1"/>
            <a:t>mest</a:t>
          </a:r>
          <a:r>
            <a:rPr lang="en-US" dirty="0"/>
            <a:t> </a:t>
          </a:r>
          <a:r>
            <a:rPr lang="en-US" dirty="0" err="1"/>
            <a:t>roligt</a:t>
          </a:r>
          <a:r>
            <a:rPr lang="en-US" dirty="0"/>
            <a:t>!</a:t>
          </a:r>
        </a:p>
      </dgm:t>
    </dgm:pt>
    <dgm:pt modelId="{9B92BA5C-8931-48BE-A070-06B7CB69A718}" type="parTrans" cxnId="{9243E08A-A2E5-4514-945A-B7BC182559D6}">
      <dgm:prSet/>
      <dgm:spPr/>
      <dgm:t>
        <a:bodyPr/>
        <a:lstStyle/>
        <a:p>
          <a:endParaRPr lang="en-US"/>
        </a:p>
      </dgm:t>
    </dgm:pt>
    <dgm:pt modelId="{A52700FF-C73A-4925-8787-B9A3D41C2174}" type="sibTrans" cxnId="{9243E08A-A2E5-4514-945A-B7BC182559D6}">
      <dgm:prSet/>
      <dgm:spPr/>
      <dgm:t>
        <a:bodyPr/>
        <a:lstStyle/>
        <a:p>
          <a:endParaRPr lang="en-US"/>
        </a:p>
      </dgm:t>
    </dgm:pt>
    <dgm:pt modelId="{414CD1C7-3744-4350-8022-31260600A137}">
      <dgm:prSet/>
      <dgm:spPr/>
      <dgm:t>
        <a:bodyPr/>
        <a:lstStyle/>
        <a:p>
          <a:r>
            <a:rPr lang="en-US"/>
            <a:t>Matcher söndag (Alla matcher på samma anläggning)</a:t>
          </a:r>
        </a:p>
      </dgm:t>
    </dgm:pt>
    <dgm:pt modelId="{B57E13C0-F2A6-47E0-ABA5-D306EA89BA6B}" type="parTrans" cxnId="{D6AF79FC-1189-4C5A-AD7D-3CB52187C668}">
      <dgm:prSet/>
      <dgm:spPr/>
      <dgm:t>
        <a:bodyPr/>
        <a:lstStyle/>
        <a:p>
          <a:endParaRPr lang="en-US"/>
        </a:p>
      </dgm:t>
    </dgm:pt>
    <dgm:pt modelId="{56680836-2C8F-4B84-9AB0-D21668070A81}" type="sibTrans" cxnId="{D6AF79FC-1189-4C5A-AD7D-3CB52187C668}">
      <dgm:prSet/>
      <dgm:spPr/>
      <dgm:t>
        <a:bodyPr/>
        <a:lstStyle/>
        <a:p>
          <a:endParaRPr lang="en-US"/>
        </a:p>
      </dgm:t>
    </dgm:pt>
    <dgm:pt modelId="{8AE8AFF5-AEBF-4003-B2E0-729BBE39F818}">
      <dgm:prSet/>
      <dgm:spPr/>
      <dgm:t>
        <a:bodyPr/>
        <a:lstStyle/>
        <a:p>
          <a:r>
            <a:rPr lang="en-US"/>
            <a:t>13.00 Igelstorp/Värsås – Våmb</a:t>
          </a:r>
        </a:p>
      </dgm:t>
    </dgm:pt>
    <dgm:pt modelId="{C33AA3E8-AE60-47CC-930A-B307988C400B}" type="parTrans" cxnId="{E4E86E69-A628-4FCD-B661-0EDA4C36107B}">
      <dgm:prSet/>
      <dgm:spPr/>
      <dgm:t>
        <a:bodyPr/>
        <a:lstStyle/>
        <a:p>
          <a:endParaRPr lang="en-US"/>
        </a:p>
      </dgm:t>
    </dgm:pt>
    <dgm:pt modelId="{53A30DAB-FD9C-42F2-8FDE-57D469380925}" type="sibTrans" cxnId="{E4E86E69-A628-4FCD-B661-0EDA4C36107B}">
      <dgm:prSet/>
      <dgm:spPr/>
      <dgm:t>
        <a:bodyPr/>
        <a:lstStyle/>
        <a:p>
          <a:endParaRPr lang="en-US"/>
        </a:p>
      </dgm:t>
    </dgm:pt>
    <dgm:pt modelId="{9407B88B-284A-460E-919C-085175ABE6C1}">
      <dgm:prSet/>
      <dgm:spPr/>
      <dgm:t>
        <a:bodyPr/>
        <a:lstStyle/>
        <a:p>
          <a:r>
            <a:rPr lang="en-US"/>
            <a:t>14.00 Ulvåker Svart - Igelstorp/Värsås</a:t>
          </a:r>
        </a:p>
      </dgm:t>
    </dgm:pt>
    <dgm:pt modelId="{AE8CD584-277B-4831-908E-E5B97AD256BB}" type="parTrans" cxnId="{9795CAE6-A231-4E55-B46F-FC163DD7C45A}">
      <dgm:prSet/>
      <dgm:spPr/>
      <dgm:t>
        <a:bodyPr/>
        <a:lstStyle/>
        <a:p>
          <a:endParaRPr lang="en-US"/>
        </a:p>
      </dgm:t>
    </dgm:pt>
    <dgm:pt modelId="{CF7EDEDA-99A6-465F-9E8B-7617E4030793}" type="sibTrans" cxnId="{9795CAE6-A231-4E55-B46F-FC163DD7C45A}">
      <dgm:prSet/>
      <dgm:spPr/>
      <dgm:t>
        <a:bodyPr/>
        <a:lstStyle/>
        <a:p>
          <a:endParaRPr lang="en-US"/>
        </a:p>
      </dgm:t>
    </dgm:pt>
    <dgm:pt modelId="{100DCC33-E4BC-4124-B851-F030E7F684E0}">
      <dgm:prSet/>
      <dgm:spPr/>
      <dgm:t>
        <a:bodyPr/>
        <a:lstStyle/>
        <a:p>
          <a:r>
            <a:rPr lang="en-US"/>
            <a:t>15.30 Skultorp Svart - Igelstorp/Värsås</a:t>
          </a:r>
        </a:p>
      </dgm:t>
    </dgm:pt>
    <dgm:pt modelId="{A14B2934-D387-4B2E-B24D-FAF0B5627504}" type="parTrans" cxnId="{FB175A7F-BAE2-4BF8-A404-C8D56C1BF5B4}">
      <dgm:prSet/>
      <dgm:spPr/>
      <dgm:t>
        <a:bodyPr/>
        <a:lstStyle/>
        <a:p>
          <a:endParaRPr lang="en-US"/>
        </a:p>
      </dgm:t>
    </dgm:pt>
    <dgm:pt modelId="{F68E29C9-CA7A-41FC-B1D3-02CDEFC02CFE}" type="sibTrans" cxnId="{FB175A7F-BAE2-4BF8-A404-C8D56C1BF5B4}">
      <dgm:prSet/>
      <dgm:spPr/>
      <dgm:t>
        <a:bodyPr/>
        <a:lstStyle/>
        <a:p>
          <a:endParaRPr lang="en-US"/>
        </a:p>
      </dgm:t>
    </dgm:pt>
    <dgm:pt modelId="{C5674CB9-A6D7-42D2-9ABE-B6CF3BCC4A9A}">
      <dgm:prSet/>
      <dgm:spPr/>
      <dgm:t>
        <a:bodyPr/>
        <a:lstStyle/>
        <a:p>
          <a:r>
            <a:rPr lang="en-US" dirty="0" err="1"/>
            <a:t>Hjälp</a:t>
          </a:r>
          <a:r>
            <a:rPr lang="en-US" dirty="0"/>
            <a:t> med </a:t>
          </a:r>
          <a:r>
            <a:rPr lang="en-US" dirty="0" err="1"/>
            <a:t>skjutsar</a:t>
          </a:r>
          <a:r>
            <a:rPr lang="en-US" dirty="0"/>
            <a:t> under </a:t>
          </a:r>
          <a:r>
            <a:rPr lang="en-US" dirty="0" err="1"/>
            <a:t>dagarna</a:t>
          </a:r>
          <a:r>
            <a:rPr lang="en-US" dirty="0"/>
            <a:t> </a:t>
          </a:r>
          <a:r>
            <a:rPr lang="en-US" dirty="0" err="1"/>
            <a:t>behövs</a:t>
          </a:r>
          <a:r>
            <a:rPr lang="en-US" dirty="0"/>
            <a:t>.</a:t>
          </a:r>
        </a:p>
      </dgm:t>
    </dgm:pt>
    <dgm:pt modelId="{2766E88C-07ED-440D-9C02-0A0D2AC4F1B7}" type="parTrans" cxnId="{F102A6E1-D821-4486-8E86-A78B252E28DC}">
      <dgm:prSet/>
      <dgm:spPr/>
      <dgm:t>
        <a:bodyPr/>
        <a:lstStyle/>
        <a:p>
          <a:endParaRPr lang="sv-SE"/>
        </a:p>
      </dgm:t>
    </dgm:pt>
    <dgm:pt modelId="{ACB4A573-14A0-4300-BDFE-3054E94155D4}" type="sibTrans" cxnId="{F102A6E1-D821-4486-8E86-A78B252E28DC}">
      <dgm:prSet/>
      <dgm:spPr/>
      <dgm:t>
        <a:bodyPr/>
        <a:lstStyle/>
        <a:p>
          <a:endParaRPr lang="sv-SE"/>
        </a:p>
      </dgm:t>
    </dgm:pt>
    <dgm:pt modelId="{7665B0D5-2BF5-4646-9837-46EBF529F7EB}" type="pres">
      <dgm:prSet presAssocID="{9805AC9A-7CA1-4D45-8D90-CFA6DFA64AA8}" presName="linear" presStyleCnt="0">
        <dgm:presLayoutVars>
          <dgm:animLvl val="lvl"/>
          <dgm:resizeHandles val="exact"/>
        </dgm:presLayoutVars>
      </dgm:prSet>
      <dgm:spPr/>
    </dgm:pt>
    <dgm:pt modelId="{CD21A4F6-31E2-4FF3-AB23-C0915BDAC286}" type="pres">
      <dgm:prSet presAssocID="{2DA6BDC3-3A91-4987-ADA5-3893A5012C22}" presName="parentText" presStyleLbl="node1" presStyleIdx="0" presStyleCnt="4">
        <dgm:presLayoutVars>
          <dgm:chMax val="0"/>
          <dgm:bulletEnabled val="1"/>
        </dgm:presLayoutVars>
      </dgm:prSet>
      <dgm:spPr/>
    </dgm:pt>
    <dgm:pt modelId="{74725C40-2DDB-47FA-A404-27B17A44434B}" type="pres">
      <dgm:prSet presAssocID="{2103BB1F-DE2D-42E5-B2F4-659B740F79A1}" presName="spacer" presStyleCnt="0"/>
      <dgm:spPr/>
    </dgm:pt>
    <dgm:pt modelId="{FB343754-C745-4AD1-BBF2-507EF1284F0B}" type="pres">
      <dgm:prSet presAssocID="{7BD76B25-57AE-4C0D-820F-E3DDA34BA735}" presName="parentText" presStyleLbl="node1" presStyleIdx="1" presStyleCnt="4">
        <dgm:presLayoutVars>
          <dgm:chMax val="0"/>
          <dgm:bulletEnabled val="1"/>
        </dgm:presLayoutVars>
      </dgm:prSet>
      <dgm:spPr/>
    </dgm:pt>
    <dgm:pt modelId="{783D6424-F84D-485C-93B4-4E8E002E4624}" type="pres">
      <dgm:prSet presAssocID="{7BD76B25-57AE-4C0D-820F-E3DDA34BA735}" presName="childText" presStyleLbl="revTx" presStyleIdx="0" presStyleCnt="3">
        <dgm:presLayoutVars>
          <dgm:bulletEnabled val="1"/>
        </dgm:presLayoutVars>
      </dgm:prSet>
      <dgm:spPr/>
    </dgm:pt>
    <dgm:pt modelId="{53A895E1-4C95-45E1-BEA0-A3A1B1143270}" type="pres">
      <dgm:prSet presAssocID="{85813B95-3276-45E0-84D3-5E5A7F3FAE2B}" presName="parentText" presStyleLbl="node1" presStyleIdx="2" presStyleCnt="4">
        <dgm:presLayoutVars>
          <dgm:chMax val="0"/>
          <dgm:bulletEnabled val="1"/>
        </dgm:presLayoutVars>
      </dgm:prSet>
      <dgm:spPr/>
    </dgm:pt>
    <dgm:pt modelId="{56C40B9A-6E62-493F-989F-15EA72C35F20}" type="pres">
      <dgm:prSet presAssocID="{85813B95-3276-45E0-84D3-5E5A7F3FAE2B}" presName="childText" presStyleLbl="revTx" presStyleIdx="1" presStyleCnt="3">
        <dgm:presLayoutVars>
          <dgm:bulletEnabled val="1"/>
        </dgm:presLayoutVars>
      </dgm:prSet>
      <dgm:spPr/>
    </dgm:pt>
    <dgm:pt modelId="{5EB2D778-CE23-4E91-B7E1-701AE8C877EE}" type="pres">
      <dgm:prSet presAssocID="{414CD1C7-3744-4350-8022-31260600A137}" presName="parentText" presStyleLbl="node1" presStyleIdx="3" presStyleCnt="4">
        <dgm:presLayoutVars>
          <dgm:chMax val="0"/>
          <dgm:bulletEnabled val="1"/>
        </dgm:presLayoutVars>
      </dgm:prSet>
      <dgm:spPr/>
    </dgm:pt>
    <dgm:pt modelId="{DF124238-A941-47DB-BE97-A70D0229853C}" type="pres">
      <dgm:prSet presAssocID="{414CD1C7-3744-4350-8022-31260600A137}" presName="childText" presStyleLbl="revTx" presStyleIdx="2" presStyleCnt="3">
        <dgm:presLayoutVars>
          <dgm:bulletEnabled val="1"/>
        </dgm:presLayoutVars>
      </dgm:prSet>
      <dgm:spPr/>
    </dgm:pt>
  </dgm:ptLst>
  <dgm:cxnLst>
    <dgm:cxn modelId="{968CA20B-D107-4844-B768-0186032B5EA6}" type="presOf" srcId="{2DA6BDC3-3A91-4987-ADA5-3893A5012C22}" destId="{CD21A4F6-31E2-4FF3-AB23-C0915BDAC286}" srcOrd="0" destOrd="0" presId="urn:microsoft.com/office/officeart/2005/8/layout/vList2"/>
    <dgm:cxn modelId="{D20F8711-8EB2-4706-8912-13CC32EAA248}" srcId="{7BD76B25-57AE-4C0D-820F-E3DDA34BA735}" destId="{CE7CDA87-0672-4418-A1C9-28434FB8BE17}" srcOrd="1" destOrd="0" parTransId="{66531C1C-5207-4125-85CC-A220EA19B797}" sibTransId="{8AF33EB5-B620-4D50-BD0E-869BDFBF2FBD}"/>
    <dgm:cxn modelId="{04F7D313-80D5-4777-A6E0-ABBDFC396806}" type="presOf" srcId="{DC84983F-D331-44A2-A45C-6710FBD1460B}" destId="{783D6424-F84D-485C-93B4-4E8E002E4624}" srcOrd="0" destOrd="0" presId="urn:microsoft.com/office/officeart/2005/8/layout/vList2"/>
    <dgm:cxn modelId="{E4D2805F-1E21-4BF0-A4AA-ED05BDF9ECFC}" type="presOf" srcId="{7BD76B25-57AE-4C0D-820F-E3DDA34BA735}" destId="{FB343754-C745-4AD1-BBF2-507EF1284F0B}" srcOrd="0" destOrd="0" presId="urn:microsoft.com/office/officeart/2005/8/layout/vList2"/>
    <dgm:cxn modelId="{9E234E41-B38F-45D2-B58D-C9EEC98EE26E}" type="presOf" srcId="{9407B88B-284A-460E-919C-085175ABE6C1}" destId="{DF124238-A941-47DB-BE97-A70D0229853C}" srcOrd="0" destOrd="1" presId="urn:microsoft.com/office/officeart/2005/8/layout/vList2"/>
    <dgm:cxn modelId="{86C45542-71BF-40D6-BBCB-06D477CB4B4C}" type="presOf" srcId="{CE7CDA87-0672-4418-A1C9-28434FB8BE17}" destId="{783D6424-F84D-485C-93B4-4E8E002E4624}" srcOrd="0" destOrd="1" presId="urn:microsoft.com/office/officeart/2005/8/layout/vList2"/>
    <dgm:cxn modelId="{A29DC263-735F-4A91-B4BD-3D8D349FBB4B}" srcId="{9805AC9A-7CA1-4D45-8D90-CFA6DFA64AA8}" destId="{2DA6BDC3-3A91-4987-ADA5-3893A5012C22}" srcOrd="0" destOrd="0" parTransId="{3F41C6DC-BDAA-4FD8-AE09-2D427189CDBB}" sibTransId="{2103BB1F-DE2D-42E5-B2F4-659B740F79A1}"/>
    <dgm:cxn modelId="{06922F46-359F-429D-BA48-6961F1B0F3C1}" type="presOf" srcId="{8AE8AFF5-AEBF-4003-B2E0-729BBE39F818}" destId="{DF124238-A941-47DB-BE97-A70D0229853C}" srcOrd="0" destOrd="0" presId="urn:microsoft.com/office/officeart/2005/8/layout/vList2"/>
    <dgm:cxn modelId="{E4E86E69-A628-4FCD-B661-0EDA4C36107B}" srcId="{414CD1C7-3744-4350-8022-31260600A137}" destId="{8AE8AFF5-AEBF-4003-B2E0-729BBE39F818}" srcOrd="0" destOrd="0" parTransId="{C33AA3E8-AE60-47CC-930A-B307988C400B}" sibTransId="{53A30DAB-FD9C-42F2-8FDE-57D469380925}"/>
    <dgm:cxn modelId="{84F1E26B-D2C3-4FF5-BF66-FE49A27E972F}" type="presOf" srcId="{414CD1C7-3744-4350-8022-31260600A137}" destId="{5EB2D778-CE23-4E91-B7E1-701AE8C877EE}" srcOrd="0" destOrd="0" presId="urn:microsoft.com/office/officeart/2005/8/layout/vList2"/>
    <dgm:cxn modelId="{FB175A7F-BAE2-4BF8-A404-C8D56C1BF5B4}" srcId="{414CD1C7-3744-4350-8022-31260600A137}" destId="{100DCC33-E4BC-4124-B851-F030E7F684E0}" srcOrd="2" destOrd="0" parTransId="{A14B2934-D387-4B2E-B24D-FAF0B5627504}" sibTransId="{F68E29C9-CA7A-41FC-B1D3-02CDEFC02CFE}"/>
    <dgm:cxn modelId="{767C3583-FC24-4069-B2F6-F6263F60CCB5}" type="presOf" srcId="{100DCC33-E4BC-4124-B851-F030E7F684E0}" destId="{DF124238-A941-47DB-BE97-A70D0229853C}" srcOrd="0" destOrd="2" presId="urn:microsoft.com/office/officeart/2005/8/layout/vList2"/>
    <dgm:cxn modelId="{60733285-C0D6-4889-B7C3-4528872BE691}" srcId="{9805AC9A-7CA1-4D45-8D90-CFA6DFA64AA8}" destId="{7BD76B25-57AE-4C0D-820F-E3DDA34BA735}" srcOrd="1" destOrd="0" parTransId="{075FC0DA-0905-47F1-9F81-5D027B86DD81}" sibTransId="{929231E0-DC28-42EF-AC18-474C9D2BC3B0}"/>
    <dgm:cxn modelId="{3E8A7988-7531-496E-9A7F-6084D56A7BBC}" type="presOf" srcId="{C5674CB9-A6D7-42D2-9ABE-B6CF3BCC4A9A}" destId="{56C40B9A-6E62-493F-989F-15EA72C35F20}" srcOrd="0" destOrd="1" presId="urn:microsoft.com/office/officeart/2005/8/layout/vList2"/>
    <dgm:cxn modelId="{9243E08A-A2E5-4514-945A-B7BC182559D6}" srcId="{85813B95-3276-45E0-84D3-5E5A7F3FAE2B}" destId="{F71545BD-4564-4FA7-A891-3B01C5872FFA}" srcOrd="0" destOrd="0" parTransId="{9B92BA5C-8931-48BE-A070-06B7CB69A718}" sibTransId="{A52700FF-C73A-4925-8787-B9A3D41C2174}"/>
    <dgm:cxn modelId="{9E060F9B-C3BC-4AE8-95ED-221B8EBD94B1}" srcId="{7BD76B25-57AE-4C0D-820F-E3DDA34BA735}" destId="{DC84983F-D331-44A2-A45C-6710FBD1460B}" srcOrd="0" destOrd="0" parTransId="{71636A24-395F-4D5D-9B5D-4CBC43B5A9B3}" sibTransId="{DE6ACF42-1502-4E81-8B1C-2469F3F08540}"/>
    <dgm:cxn modelId="{48346CA2-E54C-45FD-8E6D-A424B7B019BF}" type="presOf" srcId="{9805AC9A-7CA1-4D45-8D90-CFA6DFA64AA8}" destId="{7665B0D5-2BF5-4646-9837-46EBF529F7EB}" srcOrd="0" destOrd="0" presId="urn:microsoft.com/office/officeart/2005/8/layout/vList2"/>
    <dgm:cxn modelId="{9F2CF3C1-676B-4510-AEF6-41A533F7A636}" srcId="{7BD76B25-57AE-4C0D-820F-E3DDA34BA735}" destId="{0B9C8DFC-0BBE-4D5F-B896-51285ABD8245}" srcOrd="2" destOrd="0" parTransId="{C54F6590-CBFA-4E79-8441-0E3CB9232457}" sibTransId="{43D26200-848E-4C23-9DF1-0DA07E9F384D}"/>
    <dgm:cxn modelId="{25153BD0-35A3-4E74-8668-C4AE52EE1BA7}" type="presOf" srcId="{85813B95-3276-45E0-84D3-5E5A7F3FAE2B}" destId="{53A895E1-4C95-45E1-BEA0-A3A1B1143270}" srcOrd="0" destOrd="0" presId="urn:microsoft.com/office/officeart/2005/8/layout/vList2"/>
    <dgm:cxn modelId="{63180ED5-BC62-455B-8614-439E19705C0B}" srcId="{9805AC9A-7CA1-4D45-8D90-CFA6DFA64AA8}" destId="{85813B95-3276-45E0-84D3-5E5A7F3FAE2B}" srcOrd="2" destOrd="0" parTransId="{84F0B27D-F8F5-45E2-83C1-52A6C6E6CF05}" sibTransId="{971E812E-8C13-4F72-829C-A445D63157C1}"/>
    <dgm:cxn modelId="{1F457CDE-0A08-41A2-93F8-A7FE5F0CFF41}" type="presOf" srcId="{0B9C8DFC-0BBE-4D5F-B896-51285ABD8245}" destId="{783D6424-F84D-485C-93B4-4E8E002E4624}" srcOrd="0" destOrd="2" presId="urn:microsoft.com/office/officeart/2005/8/layout/vList2"/>
    <dgm:cxn modelId="{F102A6E1-D821-4486-8E86-A78B252E28DC}" srcId="{85813B95-3276-45E0-84D3-5E5A7F3FAE2B}" destId="{C5674CB9-A6D7-42D2-9ABE-B6CF3BCC4A9A}" srcOrd="1" destOrd="0" parTransId="{2766E88C-07ED-440D-9C02-0A0D2AC4F1B7}" sibTransId="{ACB4A573-14A0-4300-BDFE-3054E94155D4}"/>
    <dgm:cxn modelId="{9795CAE6-A231-4E55-B46F-FC163DD7C45A}" srcId="{414CD1C7-3744-4350-8022-31260600A137}" destId="{9407B88B-284A-460E-919C-085175ABE6C1}" srcOrd="1" destOrd="0" parTransId="{AE8CD584-277B-4831-908E-E5B97AD256BB}" sibTransId="{CF7EDEDA-99A6-465F-9E8B-7617E4030793}"/>
    <dgm:cxn modelId="{8F3D99E7-2872-4C03-89B2-D8EEC4F18869}" type="presOf" srcId="{F71545BD-4564-4FA7-A891-3B01C5872FFA}" destId="{56C40B9A-6E62-493F-989F-15EA72C35F20}" srcOrd="0" destOrd="0" presId="urn:microsoft.com/office/officeart/2005/8/layout/vList2"/>
    <dgm:cxn modelId="{D6AF79FC-1189-4C5A-AD7D-3CB52187C668}" srcId="{9805AC9A-7CA1-4D45-8D90-CFA6DFA64AA8}" destId="{414CD1C7-3744-4350-8022-31260600A137}" srcOrd="3" destOrd="0" parTransId="{B57E13C0-F2A6-47E0-ABA5-D306EA89BA6B}" sibTransId="{56680836-2C8F-4B84-9AB0-D21668070A81}"/>
    <dgm:cxn modelId="{7A59E9C7-BC4E-46B2-AC35-77314422085A}" type="presParOf" srcId="{7665B0D5-2BF5-4646-9837-46EBF529F7EB}" destId="{CD21A4F6-31E2-4FF3-AB23-C0915BDAC286}" srcOrd="0" destOrd="0" presId="urn:microsoft.com/office/officeart/2005/8/layout/vList2"/>
    <dgm:cxn modelId="{A999FA79-8C51-423D-BB0A-52CE66F23920}" type="presParOf" srcId="{7665B0D5-2BF5-4646-9837-46EBF529F7EB}" destId="{74725C40-2DDB-47FA-A404-27B17A44434B}" srcOrd="1" destOrd="0" presId="urn:microsoft.com/office/officeart/2005/8/layout/vList2"/>
    <dgm:cxn modelId="{7C46EAEE-EC66-4FEA-8F78-E56449155DB2}" type="presParOf" srcId="{7665B0D5-2BF5-4646-9837-46EBF529F7EB}" destId="{FB343754-C745-4AD1-BBF2-507EF1284F0B}" srcOrd="2" destOrd="0" presId="urn:microsoft.com/office/officeart/2005/8/layout/vList2"/>
    <dgm:cxn modelId="{81028DAD-563B-46F0-879F-781679D20BD1}" type="presParOf" srcId="{7665B0D5-2BF5-4646-9837-46EBF529F7EB}" destId="{783D6424-F84D-485C-93B4-4E8E002E4624}" srcOrd="3" destOrd="0" presId="urn:microsoft.com/office/officeart/2005/8/layout/vList2"/>
    <dgm:cxn modelId="{C937F4CB-D1C2-4390-898D-711BA82A830B}" type="presParOf" srcId="{7665B0D5-2BF5-4646-9837-46EBF529F7EB}" destId="{53A895E1-4C95-45E1-BEA0-A3A1B1143270}" srcOrd="4" destOrd="0" presId="urn:microsoft.com/office/officeart/2005/8/layout/vList2"/>
    <dgm:cxn modelId="{52AD2DED-53CE-4EDC-A820-311AD80175FB}" type="presParOf" srcId="{7665B0D5-2BF5-4646-9837-46EBF529F7EB}" destId="{56C40B9A-6E62-493F-989F-15EA72C35F20}" srcOrd="5" destOrd="0" presId="urn:microsoft.com/office/officeart/2005/8/layout/vList2"/>
    <dgm:cxn modelId="{D070D5BE-F543-4133-8C5D-1324B672F730}" type="presParOf" srcId="{7665B0D5-2BF5-4646-9837-46EBF529F7EB}" destId="{5EB2D778-CE23-4E91-B7E1-701AE8C877EE}" srcOrd="6" destOrd="0" presId="urn:microsoft.com/office/officeart/2005/8/layout/vList2"/>
    <dgm:cxn modelId="{6AB9D051-16A8-45A0-8865-2E05635066D4}" type="presParOf" srcId="{7665B0D5-2BF5-4646-9837-46EBF529F7EB}" destId="{DF124238-A941-47DB-BE97-A70D0229853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5C652-9028-4F40-81CE-AF25C16BDA5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627E9277-291A-4A82-8CB3-38763C413B13}">
      <dgm:prSet/>
      <dgm:spPr/>
      <dgm:t>
        <a:bodyPr/>
        <a:lstStyle/>
        <a:p>
          <a:r>
            <a:rPr lang="en-US"/>
            <a:t>Igelkotten cup Arena Skövde - Avklarad</a:t>
          </a:r>
        </a:p>
      </dgm:t>
    </dgm:pt>
    <dgm:pt modelId="{2AF341C4-2685-4DB1-8761-EAF1C614180F}" type="parTrans" cxnId="{94F99A0D-BAE6-4BBB-BCF6-AF113867A7B5}">
      <dgm:prSet/>
      <dgm:spPr/>
      <dgm:t>
        <a:bodyPr/>
        <a:lstStyle/>
        <a:p>
          <a:endParaRPr lang="en-US"/>
        </a:p>
      </dgm:t>
    </dgm:pt>
    <dgm:pt modelId="{BFDF956D-95E6-46CD-9078-AD086C26C443}" type="sibTrans" cxnId="{94F99A0D-BAE6-4BBB-BCF6-AF113867A7B5}">
      <dgm:prSet/>
      <dgm:spPr/>
      <dgm:t>
        <a:bodyPr/>
        <a:lstStyle/>
        <a:p>
          <a:endParaRPr lang="en-US"/>
        </a:p>
      </dgm:t>
    </dgm:pt>
    <dgm:pt modelId="{DBFD9B34-53B2-470B-B6C3-243CA0CE5063}">
      <dgm:prSet/>
      <dgm:spPr/>
      <dgm:t>
        <a:bodyPr/>
        <a:lstStyle/>
        <a:p>
          <a:r>
            <a:rPr lang="en-US" dirty="0" err="1"/>
            <a:t>Newbody</a:t>
          </a:r>
          <a:r>
            <a:rPr lang="en-US" dirty="0"/>
            <a:t> Igelstorp – </a:t>
          </a:r>
          <a:r>
            <a:rPr lang="en-US" dirty="0" err="1"/>
            <a:t>Säljstart</a:t>
          </a:r>
          <a:r>
            <a:rPr lang="en-US" dirty="0"/>
            <a:t> </a:t>
          </a:r>
          <a:r>
            <a:rPr lang="en-US" dirty="0" err="1"/>
            <a:t>i</a:t>
          </a:r>
          <a:r>
            <a:rPr lang="en-US" dirty="0"/>
            <a:t> </a:t>
          </a:r>
          <a:r>
            <a:rPr lang="en-US" dirty="0" err="1"/>
            <a:t>början</a:t>
          </a:r>
          <a:r>
            <a:rPr lang="en-US" dirty="0"/>
            <a:t> av </a:t>
          </a:r>
          <a:r>
            <a:rPr lang="en-US" dirty="0" err="1"/>
            <a:t>maj</a:t>
          </a:r>
          <a:r>
            <a:rPr lang="en-US" dirty="0"/>
            <a:t> </a:t>
          </a:r>
        </a:p>
      </dgm:t>
    </dgm:pt>
    <dgm:pt modelId="{541BA0DC-4560-4160-ABD7-E67AF697C641}" type="parTrans" cxnId="{DAB6066A-2D92-4DC3-97E3-67FCE7848003}">
      <dgm:prSet/>
      <dgm:spPr/>
      <dgm:t>
        <a:bodyPr/>
        <a:lstStyle/>
        <a:p>
          <a:endParaRPr lang="en-US"/>
        </a:p>
      </dgm:t>
    </dgm:pt>
    <dgm:pt modelId="{FC37E5F3-0B5A-49E4-9016-B70E663E2EB6}" type="sibTrans" cxnId="{DAB6066A-2D92-4DC3-97E3-67FCE7848003}">
      <dgm:prSet/>
      <dgm:spPr/>
      <dgm:t>
        <a:bodyPr/>
        <a:lstStyle/>
        <a:p>
          <a:endParaRPr lang="en-US"/>
        </a:p>
      </dgm:t>
    </dgm:pt>
    <dgm:pt modelId="{A23DD9AD-BDF2-47D8-B9FA-F69748E73EF8}">
      <dgm:prSet/>
      <dgm:spPr/>
      <dgm:t>
        <a:bodyPr/>
        <a:lstStyle/>
        <a:p>
          <a:r>
            <a:rPr lang="en-US"/>
            <a:t>Bilbingo Igelvallen – Gissningsvis Tisdagar vecka 24-33</a:t>
          </a:r>
        </a:p>
      </dgm:t>
    </dgm:pt>
    <dgm:pt modelId="{0DC83E92-B446-4CA2-ABA4-304AE8CA3FA4}" type="parTrans" cxnId="{1BFACE55-91B6-4D3F-9F1C-BD0C0E8F413C}">
      <dgm:prSet/>
      <dgm:spPr/>
      <dgm:t>
        <a:bodyPr/>
        <a:lstStyle/>
        <a:p>
          <a:endParaRPr lang="en-US"/>
        </a:p>
      </dgm:t>
    </dgm:pt>
    <dgm:pt modelId="{AB2E1E8A-DC5C-4EA6-ACEB-6228D46DF2FC}" type="sibTrans" cxnId="{1BFACE55-91B6-4D3F-9F1C-BD0C0E8F413C}">
      <dgm:prSet/>
      <dgm:spPr/>
      <dgm:t>
        <a:bodyPr/>
        <a:lstStyle/>
        <a:p>
          <a:endParaRPr lang="en-US"/>
        </a:p>
      </dgm:t>
    </dgm:pt>
    <dgm:pt modelId="{B9CF05D7-1A8C-43DF-B0F6-E0B667B47EB9}">
      <dgm:prSet/>
      <dgm:spPr/>
      <dgm:t>
        <a:bodyPr/>
        <a:lstStyle/>
        <a:p>
          <a:r>
            <a:rPr lang="en-US"/>
            <a:t>Newbody Värsås</a:t>
          </a:r>
        </a:p>
      </dgm:t>
    </dgm:pt>
    <dgm:pt modelId="{35B93963-FB89-4725-B8F5-F2EF5BB996CB}" type="parTrans" cxnId="{95C99123-5E07-499D-AD40-7BBAAD180A63}">
      <dgm:prSet/>
      <dgm:spPr/>
      <dgm:t>
        <a:bodyPr/>
        <a:lstStyle/>
        <a:p>
          <a:endParaRPr lang="en-US"/>
        </a:p>
      </dgm:t>
    </dgm:pt>
    <dgm:pt modelId="{0207A683-0EDC-4E4C-A424-AAA911237880}" type="sibTrans" cxnId="{95C99123-5E07-499D-AD40-7BBAAD180A63}">
      <dgm:prSet/>
      <dgm:spPr/>
      <dgm:t>
        <a:bodyPr/>
        <a:lstStyle/>
        <a:p>
          <a:endParaRPr lang="en-US"/>
        </a:p>
      </dgm:t>
    </dgm:pt>
    <dgm:pt modelId="{4A984D0F-3D63-49B3-AF2D-1F34F120C4A0}">
      <dgm:prSet/>
      <dgm:spPr/>
      <dgm:t>
        <a:bodyPr/>
        <a:lstStyle/>
        <a:p>
          <a:r>
            <a:rPr lang="en-US"/>
            <a:t>Idrottsrabatten Värsås</a:t>
          </a:r>
        </a:p>
      </dgm:t>
    </dgm:pt>
    <dgm:pt modelId="{DB43DCF9-7595-404B-83E9-09CE1E9A6C3D}" type="parTrans" cxnId="{2DC48FA4-DCB1-4ECD-BDCC-EAC8C67DDFF3}">
      <dgm:prSet/>
      <dgm:spPr/>
      <dgm:t>
        <a:bodyPr/>
        <a:lstStyle/>
        <a:p>
          <a:endParaRPr lang="en-US"/>
        </a:p>
      </dgm:t>
    </dgm:pt>
    <dgm:pt modelId="{58B5FDC1-DDF6-49E0-B6E4-5A6D676A7CD9}" type="sibTrans" cxnId="{2DC48FA4-DCB1-4ECD-BDCC-EAC8C67DDFF3}">
      <dgm:prSet/>
      <dgm:spPr/>
      <dgm:t>
        <a:bodyPr/>
        <a:lstStyle/>
        <a:p>
          <a:endParaRPr lang="en-US"/>
        </a:p>
      </dgm:t>
    </dgm:pt>
    <dgm:pt modelId="{BC77DCCF-ABEB-49E8-92E7-9BF40F446842}">
      <dgm:prSet/>
      <dgm:spPr/>
      <dgm:t>
        <a:bodyPr/>
        <a:lstStyle/>
        <a:p>
          <a:r>
            <a:rPr lang="en-US"/>
            <a:t>Matchkiosker</a:t>
          </a:r>
        </a:p>
      </dgm:t>
    </dgm:pt>
    <dgm:pt modelId="{E5F77D63-E54E-4BAE-8773-91589DC1040F}" type="parTrans" cxnId="{54E3D916-88CD-44FB-988A-4C2D5008061B}">
      <dgm:prSet/>
      <dgm:spPr/>
      <dgm:t>
        <a:bodyPr/>
        <a:lstStyle/>
        <a:p>
          <a:endParaRPr lang="en-US"/>
        </a:p>
      </dgm:t>
    </dgm:pt>
    <dgm:pt modelId="{D08F9870-816B-44D6-83C0-BF71E3B765D9}" type="sibTrans" cxnId="{54E3D916-88CD-44FB-988A-4C2D5008061B}">
      <dgm:prSet/>
      <dgm:spPr/>
      <dgm:t>
        <a:bodyPr/>
        <a:lstStyle/>
        <a:p>
          <a:endParaRPr lang="en-US"/>
        </a:p>
      </dgm:t>
    </dgm:pt>
    <dgm:pt modelId="{F20B0602-B9CE-487F-940C-72E5F05E0048}">
      <dgm:prSet/>
      <dgm:spPr/>
      <dgm:t>
        <a:bodyPr/>
        <a:lstStyle/>
        <a:p>
          <a:r>
            <a:rPr lang="en-US" dirty="0" err="1"/>
            <a:t>Skadevi</a:t>
          </a:r>
          <a:r>
            <a:rPr lang="en-US" dirty="0"/>
            <a:t> cup 28-30 </a:t>
          </a:r>
          <a:r>
            <a:rPr lang="en-US" dirty="0" err="1"/>
            <a:t>juni</a:t>
          </a:r>
          <a:endParaRPr lang="en-US" dirty="0"/>
        </a:p>
      </dgm:t>
    </dgm:pt>
    <dgm:pt modelId="{F94C25AA-2098-424D-8D01-DA668873BE11}" type="parTrans" cxnId="{AA1CAF88-3737-47D9-BDAB-1A4536F6FF5D}">
      <dgm:prSet/>
      <dgm:spPr/>
      <dgm:t>
        <a:bodyPr/>
        <a:lstStyle/>
        <a:p>
          <a:endParaRPr lang="sv-SE"/>
        </a:p>
      </dgm:t>
    </dgm:pt>
    <dgm:pt modelId="{9D5A5128-9EA9-4492-9AC0-EB603B0BA794}" type="sibTrans" cxnId="{AA1CAF88-3737-47D9-BDAB-1A4536F6FF5D}">
      <dgm:prSet/>
      <dgm:spPr/>
      <dgm:t>
        <a:bodyPr/>
        <a:lstStyle/>
        <a:p>
          <a:endParaRPr lang="sv-SE"/>
        </a:p>
      </dgm:t>
    </dgm:pt>
    <dgm:pt modelId="{A1CF433B-BD06-4DFF-B78E-C981302873E0}" type="pres">
      <dgm:prSet presAssocID="{C435C652-9028-4F40-81CE-AF25C16BDA5B}" presName="Name0" presStyleCnt="0">
        <dgm:presLayoutVars>
          <dgm:dir/>
          <dgm:animLvl val="lvl"/>
          <dgm:resizeHandles val="exact"/>
        </dgm:presLayoutVars>
      </dgm:prSet>
      <dgm:spPr/>
    </dgm:pt>
    <dgm:pt modelId="{A090295A-3D33-4F8D-A924-A90C0BD603C7}" type="pres">
      <dgm:prSet presAssocID="{627E9277-291A-4A82-8CB3-38763C413B13}" presName="linNode" presStyleCnt="0"/>
      <dgm:spPr/>
    </dgm:pt>
    <dgm:pt modelId="{6C8EAE52-CA8C-43C2-8E6D-B276045D182F}" type="pres">
      <dgm:prSet presAssocID="{627E9277-291A-4A82-8CB3-38763C413B13}" presName="parentText" presStyleLbl="node1" presStyleIdx="0" presStyleCnt="7">
        <dgm:presLayoutVars>
          <dgm:chMax val="1"/>
          <dgm:bulletEnabled val="1"/>
        </dgm:presLayoutVars>
      </dgm:prSet>
      <dgm:spPr/>
    </dgm:pt>
    <dgm:pt modelId="{BA52D87B-E5FF-470D-9C8F-7EFF8FAB190F}" type="pres">
      <dgm:prSet presAssocID="{BFDF956D-95E6-46CD-9078-AD086C26C443}" presName="sp" presStyleCnt="0"/>
      <dgm:spPr/>
    </dgm:pt>
    <dgm:pt modelId="{A58364B8-145C-4390-B2C3-3368E8BCC2E9}" type="pres">
      <dgm:prSet presAssocID="{DBFD9B34-53B2-470B-B6C3-243CA0CE5063}" presName="linNode" presStyleCnt="0"/>
      <dgm:spPr/>
    </dgm:pt>
    <dgm:pt modelId="{C02995D4-4480-4CFD-BF43-0BBE996E9883}" type="pres">
      <dgm:prSet presAssocID="{DBFD9B34-53B2-470B-B6C3-243CA0CE5063}" presName="parentText" presStyleLbl="node1" presStyleIdx="1" presStyleCnt="7">
        <dgm:presLayoutVars>
          <dgm:chMax val="1"/>
          <dgm:bulletEnabled val="1"/>
        </dgm:presLayoutVars>
      </dgm:prSet>
      <dgm:spPr/>
    </dgm:pt>
    <dgm:pt modelId="{32A0A8D5-F8EF-488E-9E38-7F8C2F37BB11}" type="pres">
      <dgm:prSet presAssocID="{FC37E5F3-0B5A-49E4-9016-B70E663E2EB6}" presName="sp" presStyleCnt="0"/>
      <dgm:spPr/>
    </dgm:pt>
    <dgm:pt modelId="{AB1CDA43-BFFB-4BEC-9318-389EE7F67A90}" type="pres">
      <dgm:prSet presAssocID="{F20B0602-B9CE-487F-940C-72E5F05E0048}" presName="linNode" presStyleCnt="0"/>
      <dgm:spPr/>
    </dgm:pt>
    <dgm:pt modelId="{08D2AE10-244F-426D-B604-8740D99B5BF5}" type="pres">
      <dgm:prSet presAssocID="{F20B0602-B9CE-487F-940C-72E5F05E0048}" presName="parentText" presStyleLbl="node1" presStyleIdx="2" presStyleCnt="7">
        <dgm:presLayoutVars>
          <dgm:chMax val="1"/>
          <dgm:bulletEnabled val="1"/>
        </dgm:presLayoutVars>
      </dgm:prSet>
      <dgm:spPr/>
    </dgm:pt>
    <dgm:pt modelId="{BB43F53A-6BF9-4F8D-92FB-3FF5B2494808}" type="pres">
      <dgm:prSet presAssocID="{9D5A5128-9EA9-4492-9AC0-EB603B0BA794}" presName="sp" presStyleCnt="0"/>
      <dgm:spPr/>
    </dgm:pt>
    <dgm:pt modelId="{3402A722-F05A-495F-8876-97C9B8A4E332}" type="pres">
      <dgm:prSet presAssocID="{A23DD9AD-BDF2-47D8-B9FA-F69748E73EF8}" presName="linNode" presStyleCnt="0"/>
      <dgm:spPr/>
    </dgm:pt>
    <dgm:pt modelId="{8A2BF28B-F2DC-4F55-A2E8-4715AD834FB0}" type="pres">
      <dgm:prSet presAssocID="{A23DD9AD-BDF2-47D8-B9FA-F69748E73EF8}" presName="parentText" presStyleLbl="node1" presStyleIdx="3" presStyleCnt="7">
        <dgm:presLayoutVars>
          <dgm:chMax val="1"/>
          <dgm:bulletEnabled val="1"/>
        </dgm:presLayoutVars>
      </dgm:prSet>
      <dgm:spPr/>
    </dgm:pt>
    <dgm:pt modelId="{8F947D1A-A1DB-4881-8536-12A3AF6E44C8}" type="pres">
      <dgm:prSet presAssocID="{AB2E1E8A-DC5C-4EA6-ACEB-6228D46DF2FC}" presName="sp" presStyleCnt="0"/>
      <dgm:spPr/>
    </dgm:pt>
    <dgm:pt modelId="{70A5B596-F2DF-4839-A4A7-C375080CAC4F}" type="pres">
      <dgm:prSet presAssocID="{B9CF05D7-1A8C-43DF-B0F6-E0B667B47EB9}" presName="linNode" presStyleCnt="0"/>
      <dgm:spPr/>
    </dgm:pt>
    <dgm:pt modelId="{C9D66F33-C985-43CE-B915-51EFCCB1C0F0}" type="pres">
      <dgm:prSet presAssocID="{B9CF05D7-1A8C-43DF-B0F6-E0B667B47EB9}" presName="parentText" presStyleLbl="node1" presStyleIdx="4" presStyleCnt="7">
        <dgm:presLayoutVars>
          <dgm:chMax val="1"/>
          <dgm:bulletEnabled val="1"/>
        </dgm:presLayoutVars>
      </dgm:prSet>
      <dgm:spPr/>
    </dgm:pt>
    <dgm:pt modelId="{92341D56-3700-4B7D-9F27-5F769289D117}" type="pres">
      <dgm:prSet presAssocID="{0207A683-0EDC-4E4C-A424-AAA911237880}" presName="sp" presStyleCnt="0"/>
      <dgm:spPr/>
    </dgm:pt>
    <dgm:pt modelId="{890FBDC1-C6EC-4484-8CA0-65349F2D7320}" type="pres">
      <dgm:prSet presAssocID="{4A984D0F-3D63-49B3-AF2D-1F34F120C4A0}" presName="linNode" presStyleCnt="0"/>
      <dgm:spPr/>
    </dgm:pt>
    <dgm:pt modelId="{CC944441-55D1-42DE-A6B7-4186EB600F5D}" type="pres">
      <dgm:prSet presAssocID="{4A984D0F-3D63-49B3-AF2D-1F34F120C4A0}" presName="parentText" presStyleLbl="node1" presStyleIdx="5" presStyleCnt="7">
        <dgm:presLayoutVars>
          <dgm:chMax val="1"/>
          <dgm:bulletEnabled val="1"/>
        </dgm:presLayoutVars>
      </dgm:prSet>
      <dgm:spPr/>
    </dgm:pt>
    <dgm:pt modelId="{F227FA0E-4305-4913-B8FE-D562909AF9B9}" type="pres">
      <dgm:prSet presAssocID="{58B5FDC1-DDF6-49E0-B6E4-5A6D676A7CD9}" presName="sp" presStyleCnt="0"/>
      <dgm:spPr/>
    </dgm:pt>
    <dgm:pt modelId="{94B354D7-03D5-4E44-BF49-701D784F4A73}" type="pres">
      <dgm:prSet presAssocID="{BC77DCCF-ABEB-49E8-92E7-9BF40F446842}" presName="linNode" presStyleCnt="0"/>
      <dgm:spPr/>
    </dgm:pt>
    <dgm:pt modelId="{51B05DDE-3195-4CDA-9746-7E756FECBEB9}" type="pres">
      <dgm:prSet presAssocID="{BC77DCCF-ABEB-49E8-92E7-9BF40F446842}" presName="parentText" presStyleLbl="node1" presStyleIdx="6" presStyleCnt="7">
        <dgm:presLayoutVars>
          <dgm:chMax val="1"/>
          <dgm:bulletEnabled val="1"/>
        </dgm:presLayoutVars>
      </dgm:prSet>
      <dgm:spPr/>
    </dgm:pt>
  </dgm:ptLst>
  <dgm:cxnLst>
    <dgm:cxn modelId="{B6597505-6751-4DAB-B402-8F889725F5ED}" type="presOf" srcId="{BC77DCCF-ABEB-49E8-92E7-9BF40F446842}" destId="{51B05DDE-3195-4CDA-9746-7E756FECBEB9}" srcOrd="0" destOrd="0" presId="urn:microsoft.com/office/officeart/2005/8/layout/vList5"/>
    <dgm:cxn modelId="{04BB3D08-14DC-4E4A-A817-B86C3C7DF1E5}" type="presOf" srcId="{F20B0602-B9CE-487F-940C-72E5F05E0048}" destId="{08D2AE10-244F-426D-B604-8740D99B5BF5}" srcOrd="0" destOrd="0" presId="urn:microsoft.com/office/officeart/2005/8/layout/vList5"/>
    <dgm:cxn modelId="{94F99A0D-BAE6-4BBB-BCF6-AF113867A7B5}" srcId="{C435C652-9028-4F40-81CE-AF25C16BDA5B}" destId="{627E9277-291A-4A82-8CB3-38763C413B13}" srcOrd="0" destOrd="0" parTransId="{2AF341C4-2685-4DB1-8761-EAF1C614180F}" sibTransId="{BFDF956D-95E6-46CD-9078-AD086C26C443}"/>
    <dgm:cxn modelId="{54E3D916-88CD-44FB-988A-4C2D5008061B}" srcId="{C435C652-9028-4F40-81CE-AF25C16BDA5B}" destId="{BC77DCCF-ABEB-49E8-92E7-9BF40F446842}" srcOrd="6" destOrd="0" parTransId="{E5F77D63-E54E-4BAE-8773-91589DC1040F}" sibTransId="{D08F9870-816B-44D6-83C0-BF71E3B765D9}"/>
    <dgm:cxn modelId="{4B17AB1B-4922-4BD9-A63B-3DA848034DB7}" type="presOf" srcId="{4A984D0F-3D63-49B3-AF2D-1F34F120C4A0}" destId="{CC944441-55D1-42DE-A6B7-4186EB600F5D}" srcOrd="0" destOrd="0" presId="urn:microsoft.com/office/officeart/2005/8/layout/vList5"/>
    <dgm:cxn modelId="{95C99123-5E07-499D-AD40-7BBAAD180A63}" srcId="{C435C652-9028-4F40-81CE-AF25C16BDA5B}" destId="{B9CF05D7-1A8C-43DF-B0F6-E0B667B47EB9}" srcOrd="4" destOrd="0" parTransId="{35B93963-FB89-4725-B8F5-F2EF5BB996CB}" sibTransId="{0207A683-0EDC-4E4C-A424-AAA911237880}"/>
    <dgm:cxn modelId="{431DA42E-1573-4EE9-BB01-194A5BD9C0EB}" type="presOf" srcId="{B9CF05D7-1A8C-43DF-B0F6-E0B667B47EB9}" destId="{C9D66F33-C985-43CE-B915-51EFCCB1C0F0}" srcOrd="0" destOrd="0" presId="urn:microsoft.com/office/officeart/2005/8/layout/vList5"/>
    <dgm:cxn modelId="{DAB6066A-2D92-4DC3-97E3-67FCE7848003}" srcId="{C435C652-9028-4F40-81CE-AF25C16BDA5B}" destId="{DBFD9B34-53B2-470B-B6C3-243CA0CE5063}" srcOrd="1" destOrd="0" parTransId="{541BA0DC-4560-4160-ABD7-E67AF697C641}" sibTransId="{FC37E5F3-0B5A-49E4-9016-B70E663E2EB6}"/>
    <dgm:cxn modelId="{1BFACE55-91B6-4D3F-9F1C-BD0C0E8F413C}" srcId="{C435C652-9028-4F40-81CE-AF25C16BDA5B}" destId="{A23DD9AD-BDF2-47D8-B9FA-F69748E73EF8}" srcOrd="3" destOrd="0" parTransId="{0DC83E92-B446-4CA2-ABA4-304AE8CA3FA4}" sibTransId="{AB2E1E8A-DC5C-4EA6-ACEB-6228D46DF2FC}"/>
    <dgm:cxn modelId="{AA1CAF88-3737-47D9-BDAB-1A4536F6FF5D}" srcId="{C435C652-9028-4F40-81CE-AF25C16BDA5B}" destId="{F20B0602-B9CE-487F-940C-72E5F05E0048}" srcOrd="2" destOrd="0" parTransId="{F94C25AA-2098-424D-8D01-DA668873BE11}" sibTransId="{9D5A5128-9EA9-4492-9AC0-EB603B0BA794}"/>
    <dgm:cxn modelId="{B1A6BC90-2940-417B-9E6B-3C27CCC9E729}" type="presOf" srcId="{DBFD9B34-53B2-470B-B6C3-243CA0CE5063}" destId="{C02995D4-4480-4CFD-BF43-0BBE996E9883}" srcOrd="0" destOrd="0" presId="urn:microsoft.com/office/officeart/2005/8/layout/vList5"/>
    <dgm:cxn modelId="{2DC48FA4-DCB1-4ECD-BDCC-EAC8C67DDFF3}" srcId="{C435C652-9028-4F40-81CE-AF25C16BDA5B}" destId="{4A984D0F-3D63-49B3-AF2D-1F34F120C4A0}" srcOrd="5" destOrd="0" parTransId="{DB43DCF9-7595-404B-83E9-09CE1E9A6C3D}" sibTransId="{58B5FDC1-DDF6-49E0-B6E4-5A6D676A7CD9}"/>
    <dgm:cxn modelId="{806533C9-4B65-4555-9652-2E6DB55FF9B9}" type="presOf" srcId="{A23DD9AD-BDF2-47D8-B9FA-F69748E73EF8}" destId="{8A2BF28B-F2DC-4F55-A2E8-4715AD834FB0}" srcOrd="0" destOrd="0" presId="urn:microsoft.com/office/officeart/2005/8/layout/vList5"/>
    <dgm:cxn modelId="{82CD0BD6-A88A-4DE5-98EA-B6F2EC54E469}" type="presOf" srcId="{627E9277-291A-4A82-8CB3-38763C413B13}" destId="{6C8EAE52-CA8C-43C2-8E6D-B276045D182F}" srcOrd="0" destOrd="0" presId="urn:microsoft.com/office/officeart/2005/8/layout/vList5"/>
    <dgm:cxn modelId="{7CCE5CD8-A67D-4100-BCAB-7CFC4E1E3115}" type="presOf" srcId="{C435C652-9028-4F40-81CE-AF25C16BDA5B}" destId="{A1CF433B-BD06-4DFF-B78E-C981302873E0}" srcOrd="0" destOrd="0" presId="urn:microsoft.com/office/officeart/2005/8/layout/vList5"/>
    <dgm:cxn modelId="{FFB720D2-EB8A-4B4A-8D4F-6198E3546C91}" type="presParOf" srcId="{A1CF433B-BD06-4DFF-B78E-C981302873E0}" destId="{A090295A-3D33-4F8D-A924-A90C0BD603C7}" srcOrd="0" destOrd="0" presId="urn:microsoft.com/office/officeart/2005/8/layout/vList5"/>
    <dgm:cxn modelId="{4A959286-A6B5-4306-9FFD-A0428D077C06}" type="presParOf" srcId="{A090295A-3D33-4F8D-A924-A90C0BD603C7}" destId="{6C8EAE52-CA8C-43C2-8E6D-B276045D182F}" srcOrd="0" destOrd="0" presId="urn:microsoft.com/office/officeart/2005/8/layout/vList5"/>
    <dgm:cxn modelId="{D492046F-5C5A-4E86-B2E2-A51844E85D4A}" type="presParOf" srcId="{A1CF433B-BD06-4DFF-B78E-C981302873E0}" destId="{BA52D87B-E5FF-470D-9C8F-7EFF8FAB190F}" srcOrd="1" destOrd="0" presId="urn:microsoft.com/office/officeart/2005/8/layout/vList5"/>
    <dgm:cxn modelId="{746DCD48-C144-4751-B8B3-DF4C50AAA3D8}" type="presParOf" srcId="{A1CF433B-BD06-4DFF-B78E-C981302873E0}" destId="{A58364B8-145C-4390-B2C3-3368E8BCC2E9}" srcOrd="2" destOrd="0" presId="urn:microsoft.com/office/officeart/2005/8/layout/vList5"/>
    <dgm:cxn modelId="{514F3669-4B97-4CF6-8B0C-30EF50E76991}" type="presParOf" srcId="{A58364B8-145C-4390-B2C3-3368E8BCC2E9}" destId="{C02995D4-4480-4CFD-BF43-0BBE996E9883}" srcOrd="0" destOrd="0" presId="urn:microsoft.com/office/officeart/2005/8/layout/vList5"/>
    <dgm:cxn modelId="{CAB34C0E-1B2D-4660-BB89-9FA26F38E3CE}" type="presParOf" srcId="{A1CF433B-BD06-4DFF-B78E-C981302873E0}" destId="{32A0A8D5-F8EF-488E-9E38-7F8C2F37BB11}" srcOrd="3" destOrd="0" presId="urn:microsoft.com/office/officeart/2005/8/layout/vList5"/>
    <dgm:cxn modelId="{B5E2254E-324D-4BF8-B991-C0E654CF072D}" type="presParOf" srcId="{A1CF433B-BD06-4DFF-B78E-C981302873E0}" destId="{AB1CDA43-BFFB-4BEC-9318-389EE7F67A90}" srcOrd="4" destOrd="0" presId="urn:microsoft.com/office/officeart/2005/8/layout/vList5"/>
    <dgm:cxn modelId="{48959CE2-E04F-4B37-B9F5-6C5C0E104166}" type="presParOf" srcId="{AB1CDA43-BFFB-4BEC-9318-389EE7F67A90}" destId="{08D2AE10-244F-426D-B604-8740D99B5BF5}" srcOrd="0" destOrd="0" presId="urn:microsoft.com/office/officeart/2005/8/layout/vList5"/>
    <dgm:cxn modelId="{4F947AEA-A447-4A5E-9CCC-08507E063207}" type="presParOf" srcId="{A1CF433B-BD06-4DFF-B78E-C981302873E0}" destId="{BB43F53A-6BF9-4F8D-92FB-3FF5B2494808}" srcOrd="5" destOrd="0" presId="urn:microsoft.com/office/officeart/2005/8/layout/vList5"/>
    <dgm:cxn modelId="{4632798D-EEE7-4A53-9F75-A10BB18A32DC}" type="presParOf" srcId="{A1CF433B-BD06-4DFF-B78E-C981302873E0}" destId="{3402A722-F05A-495F-8876-97C9B8A4E332}" srcOrd="6" destOrd="0" presId="urn:microsoft.com/office/officeart/2005/8/layout/vList5"/>
    <dgm:cxn modelId="{134CD1AD-6D59-4E83-92F2-E09FC5001DAF}" type="presParOf" srcId="{3402A722-F05A-495F-8876-97C9B8A4E332}" destId="{8A2BF28B-F2DC-4F55-A2E8-4715AD834FB0}" srcOrd="0" destOrd="0" presId="urn:microsoft.com/office/officeart/2005/8/layout/vList5"/>
    <dgm:cxn modelId="{8BB1BF6F-1A3D-411A-BCAA-80CD40E91B5E}" type="presParOf" srcId="{A1CF433B-BD06-4DFF-B78E-C981302873E0}" destId="{8F947D1A-A1DB-4881-8536-12A3AF6E44C8}" srcOrd="7" destOrd="0" presId="urn:microsoft.com/office/officeart/2005/8/layout/vList5"/>
    <dgm:cxn modelId="{1A0FD0B8-D55D-41BD-90A0-15C4F3FBE9B9}" type="presParOf" srcId="{A1CF433B-BD06-4DFF-B78E-C981302873E0}" destId="{70A5B596-F2DF-4839-A4A7-C375080CAC4F}" srcOrd="8" destOrd="0" presId="urn:microsoft.com/office/officeart/2005/8/layout/vList5"/>
    <dgm:cxn modelId="{5E13BB22-9F02-4F31-8C56-AD6A8AA02572}" type="presParOf" srcId="{70A5B596-F2DF-4839-A4A7-C375080CAC4F}" destId="{C9D66F33-C985-43CE-B915-51EFCCB1C0F0}" srcOrd="0" destOrd="0" presId="urn:microsoft.com/office/officeart/2005/8/layout/vList5"/>
    <dgm:cxn modelId="{559AEE4A-C4D0-481A-9BE1-1D7C86646140}" type="presParOf" srcId="{A1CF433B-BD06-4DFF-B78E-C981302873E0}" destId="{92341D56-3700-4B7D-9F27-5F769289D117}" srcOrd="9" destOrd="0" presId="urn:microsoft.com/office/officeart/2005/8/layout/vList5"/>
    <dgm:cxn modelId="{37079525-27AE-4FA0-8962-96D47D80EF0B}" type="presParOf" srcId="{A1CF433B-BD06-4DFF-B78E-C981302873E0}" destId="{890FBDC1-C6EC-4484-8CA0-65349F2D7320}" srcOrd="10" destOrd="0" presId="urn:microsoft.com/office/officeart/2005/8/layout/vList5"/>
    <dgm:cxn modelId="{425A1BD8-ABE8-4005-BE44-A770F32404A1}" type="presParOf" srcId="{890FBDC1-C6EC-4484-8CA0-65349F2D7320}" destId="{CC944441-55D1-42DE-A6B7-4186EB600F5D}" srcOrd="0" destOrd="0" presId="urn:microsoft.com/office/officeart/2005/8/layout/vList5"/>
    <dgm:cxn modelId="{FAAFD322-43F5-4CE8-9186-C706499BC918}" type="presParOf" srcId="{A1CF433B-BD06-4DFF-B78E-C981302873E0}" destId="{F227FA0E-4305-4913-B8FE-D562909AF9B9}" srcOrd="11" destOrd="0" presId="urn:microsoft.com/office/officeart/2005/8/layout/vList5"/>
    <dgm:cxn modelId="{B58EAF77-B0A3-4E1C-B54B-4EB0CEDE1678}" type="presParOf" srcId="{A1CF433B-BD06-4DFF-B78E-C981302873E0}" destId="{94B354D7-03D5-4E44-BF49-701D784F4A73}" srcOrd="12" destOrd="0" presId="urn:microsoft.com/office/officeart/2005/8/layout/vList5"/>
    <dgm:cxn modelId="{4595F115-FF19-4739-89A3-82790E777D64}" type="presParOf" srcId="{94B354D7-03D5-4E44-BF49-701D784F4A73}" destId="{51B05DDE-3195-4CDA-9746-7E756FECBEB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03BB3-8A1D-4FAB-9F2C-3AE6FDB5EBF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979DC5E4-9552-4C88-B91F-BB5D09086792}">
      <dgm:prSet/>
      <dgm:spPr/>
      <dgm:t>
        <a:bodyPr/>
        <a:lstStyle/>
        <a:p>
          <a:r>
            <a:rPr lang="en-US"/>
            <a:t>Igelstorp/Värsås</a:t>
          </a:r>
        </a:p>
      </dgm:t>
    </dgm:pt>
    <dgm:pt modelId="{3956B4A0-472F-4D65-952F-93D4A62565CA}" type="parTrans" cxnId="{DDF11276-905D-4BD7-94FC-BAC4B0B7A9C1}">
      <dgm:prSet/>
      <dgm:spPr/>
      <dgm:t>
        <a:bodyPr/>
        <a:lstStyle/>
        <a:p>
          <a:endParaRPr lang="en-US"/>
        </a:p>
      </dgm:t>
    </dgm:pt>
    <dgm:pt modelId="{D9F95EFE-F82E-462C-818F-24A71B67A1D0}" type="sibTrans" cxnId="{DDF11276-905D-4BD7-94FC-BAC4B0B7A9C1}">
      <dgm:prSet/>
      <dgm:spPr/>
      <dgm:t>
        <a:bodyPr/>
        <a:lstStyle/>
        <a:p>
          <a:endParaRPr lang="en-US"/>
        </a:p>
      </dgm:t>
    </dgm:pt>
    <dgm:pt modelId="{92E6A69F-B27E-4397-8DD4-C259D8911089}">
      <dgm:prSet/>
      <dgm:spPr/>
      <dgm:t>
        <a:bodyPr/>
        <a:lstStyle/>
        <a:p>
          <a:r>
            <a:rPr lang="en-US"/>
            <a:t>Ulvåkers IF</a:t>
          </a:r>
        </a:p>
      </dgm:t>
    </dgm:pt>
    <dgm:pt modelId="{B6953A5C-2C7F-42FB-AECA-9FAE5205CEE6}" type="parTrans" cxnId="{339FB3D5-CCDA-4392-8995-4FBCC0529304}">
      <dgm:prSet/>
      <dgm:spPr/>
      <dgm:t>
        <a:bodyPr/>
        <a:lstStyle/>
        <a:p>
          <a:endParaRPr lang="en-US"/>
        </a:p>
      </dgm:t>
    </dgm:pt>
    <dgm:pt modelId="{A0AAA798-F60E-40FE-A7F3-DE05CCC1B173}" type="sibTrans" cxnId="{339FB3D5-CCDA-4392-8995-4FBCC0529304}">
      <dgm:prSet/>
      <dgm:spPr/>
      <dgm:t>
        <a:bodyPr/>
        <a:lstStyle/>
        <a:p>
          <a:endParaRPr lang="en-US"/>
        </a:p>
      </dgm:t>
    </dgm:pt>
    <dgm:pt modelId="{8FC9D6C8-A517-4C45-87C3-CB04DE9A3128}">
      <dgm:prSet/>
      <dgm:spPr/>
      <dgm:t>
        <a:bodyPr/>
        <a:lstStyle/>
        <a:p>
          <a:r>
            <a:rPr lang="en-US"/>
            <a:t>Tomtens IF</a:t>
          </a:r>
        </a:p>
      </dgm:t>
    </dgm:pt>
    <dgm:pt modelId="{C1D8EB9A-55C4-42D1-B631-7E0F1559C1BE}" type="parTrans" cxnId="{6B48EDD6-D096-409A-BF2B-14517E8DEBB5}">
      <dgm:prSet/>
      <dgm:spPr/>
      <dgm:t>
        <a:bodyPr/>
        <a:lstStyle/>
        <a:p>
          <a:endParaRPr lang="en-US"/>
        </a:p>
      </dgm:t>
    </dgm:pt>
    <dgm:pt modelId="{3B7DF230-DE7B-46D9-AB8D-CA2AA206D1F2}" type="sibTrans" cxnId="{6B48EDD6-D096-409A-BF2B-14517E8DEBB5}">
      <dgm:prSet/>
      <dgm:spPr/>
      <dgm:t>
        <a:bodyPr/>
        <a:lstStyle/>
        <a:p>
          <a:endParaRPr lang="en-US"/>
        </a:p>
      </dgm:t>
    </dgm:pt>
    <dgm:pt modelId="{7738B2A7-7993-4A73-B2A8-F4E71FB35CA4}">
      <dgm:prSet/>
      <dgm:spPr/>
      <dgm:t>
        <a:bodyPr/>
        <a:lstStyle/>
        <a:p>
          <a:r>
            <a:rPr lang="en-US"/>
            <a:t>Varnhem/Axvall</a:t>
          </a:r>
        </a:p>
      </dgm:t>
    </dgm:pt>
    <dgm:pt modelId="{8D087F63-3F97-42A5-82B7-577049F57C16}" type="parTrans" cxnId="{EB1E7DAB-40B4-4E19-AFF2-DF356123DA6B}">
      <dgm:prSet/>
      <dgm:spPr/>
      <dgm:t>
        <a:bodyPr/>
        <a:lstStyle/>
        <a:p>
          <a:endParaRPr lang="en-US"/>
        </a:p>
      </dgm:t>
    </dgm:pt>
    <dgm:pt modelId="{36BDB81D-2EA3-49E1-920A-B552580B839A}" type="sibTrans" cxnId="{EB1E7DAB-40B4-4E19-AFF2-DF356123DA6B}">
      <dgm:prSet/>
      <dgm:spPr/>
      <dgm:t>
        <a:bodyPr/>
        <a:lstStyle/>
        <a:p>
          <a:endParaRPr lang="en-US"/>
        </a:p>
      </dgm:t>
    </dgm:pt>
    <dgm:pt modelId="{18EF049E-FD13-4568-9543-F40FF8C51580}">
      <dgm:prSet/>
      <dgm:spPr/>
      <dgm:t>
        <a:bodyPr/>
        <a:lstStyle/>
        <a:p>
          <a:r>
            <a:rPr lang="en-US"/>
            <a:t>Björsäters IF</a:t>
          </a:r>
        </a:p>
      </dgm:t>
    </dgm:pt>
    <dgm:pt modelId="{856579E7-EF26-44C1-B0D1-51E1E1634544}" type="parTrans" cxnId="{E563AC13-8257-4B21-A4F2-6686A4F4E289}">
      <dgm:prSet/>
      <dgm:spPr/>
      <dgm:t>
        <a:bodyPr/>
        <a:lstStyle/>
        <a:p>
          <a:endParaRPr lang="en-US"/>
        </a:p>
      </dgm:t>
    </dgm:pt>
    <dgm:pt modelId="{7B7D71B4-AC59-4782-B575-9DCC3689F108}" type="sibTrans" cxnId="{E563AC13-8257-4B21-A4F2-6686A4F4E289}">
      <dgm:prSet/>
      <dgm:spPr/>
      <dgm:t>
        <a:bodyPr/>
        <a:lstStyle/>
        <a:p>
          <a:endParaRPr lang="en-US"/>
        </a:p>
      </dgm:t>
    </dgm:pt>
    <dgm:pt modelId="{B05D30CB-16FF-4609-9E97-D30968FBB004}">
      <dgm:prSet/>
      <dgm:spPr/>
      <dgm:t>
        <a:bodyPr/>
        <a:lstStyle/>
        <a:p>
          <a:r>
            <a:rPr lang="en-US"/>
            <a:t>Åsarp-Trädet FK</a:t>
          </a:r>
        </a:p>
      </dgm:t>
    </dgm:pt>
    <dgm:pt modelId="{F82A95B5-A932-47E2-B424-6B19C26CCE54}" type="parTrans" cxnId="{88176D0B-8F56-40E2-8386-863E335EF83E}">
      <dgm:prSet/>
      <dgm:spPr/>
      <dgm:t>
        <a:bodyPr/>
        <a:lstStyle/>
        <a:p>
          <a:endParaRPr lang="en-US"/>
        </a:p>
      </dgm:t>
    </dgm:pt>
    <dgm:pt modelId="{858455B7-0EEF-4305-8704-5313AFB9A086}" type="sibTrans" cxnId="{88176D0B-8F56-40E2-8386-863E335EF83E}">
      <dgm:prSet/>
      <dgm:spPr/>
      <dgm:t>
        <a:bodyPr/>
        <a:lstStyle/>
        <a:p>
          <a:endParaRPr lang="en-US"/>
        </a:p>
      </dgm:t>
    </dgm:pt>
    <dgm:pt modelId="{9DCB7CF9-34E8-468A-91C0-A92D204DA868}">
      <dgm:prSet/>
      <dgm:spPr/>
      <dgm:t>
        <a:bodyPr/>
        <a:lstStyle/>
        <a:p>
          <a:r>
            <a:rPr lang="en-US"/>
            <a:t>Fagersanna IF</a:t>
          </a:r>
        </a:p>
      </dgm:t>
    </dgm:pt>
    <dgm:pt modelId="{9004E208-BD76-41FF-BC91-634FCA984CD6}" type="parTrans" cxnId="{5EFCECBE-E1A6-4A3D-A18E-E3741A9D997B}">
      <dgm:prSet/>
      <dgm:spPr/>
      <dgm:t>
        <a:bodyPr/>
        <a:lstStyle/>
        <a:p>
          <a:endParaRPr lang="en-US"/>
        </a:p>
      </dgm:t>
    </dgm:pt>
    <dgm:pt modelId="{C734B5BC-2070-4FA3-903B-8A985E7E67D6}" type="sibTrans" cxnId="{5EFCECBE-E1A6-4A3D-A18E-E3741A9D997B}">
      <dgm:prSet/>
      <dgm:spPr/>
      <dgm:t>
        <a:bodyPr/>
        <a:lstStyle/>
        <a:p>
          <a:endParaRPr lang="en-US"/>
        </a:p>
      </dgm:t>
    </dgm:pt>
    <dgm:pt modelId="{F43DAF0A-6966-4801-BF18-D83DFCA34C98}" type="pres">
      <dgm:prSet presAssocID="{A8403BB3-8A1D-4FAB-9F2C-3AE6FDB5EBF7}" presName="linear" presStyleCnt="0">
        <dgm:presLayoutVars>
          <dgm:dir/>
          <dgm:animLvl val="lvl"/>
          <dgm:resizeHandles val="exact"/>
        </dgm:presLayoutVars>
      </dgm:prSet>
      <dgm:spPr/>
    </dgm:pt>
    <dgm:pt modelId="{7F3CF733-ECE1-420C-A59D-972FEE67B4E8}" type="pres">
      <dgm:prSet presAssocID="{979DC5E4-9552-4C88-B91F-BB5D09086792}" presName="parentLin" presStyleCnt="0"/>
      <dgm:spPr/>
    </dgm:pt>
    <dgm:pt modelId="{F3254FA8-5823-4869-ACEB-64180314CE35}" type="pres">
      <dgm:prSet presAssocID="{979DC5E4-9552-4C88-B91F-BB5D09086792}" presName="parentLeftMargin" presStyleLbl="node1" presStyleIdx="0" presStyleCnt="7"/>
      <dgm:spPr/>
    </dgm:pt>
    <dgm:pt modelId="{94CE0686-EE96-4DF5-8AF8-0738DE48682A}" type="pres">
      <dgm:prSet presAssocID="{979DC5E4-9552-4C88-B91F-BB5D09086792}" presName="parentText" presStyleLbl="node1" presStyleIdx="0" presStyleCnt="7">
        <dgm:presLayoutVars>
          <dgm:chMax val="0"/>
          <dgm:bulletEnabled val="1"/>
        </dgm:presLayoutVars>
      </dgm:prSet>
      <dgm:spPr/>
    </dgm:pt>
    <dgm:pt modelId="{9D4E4739-86A6-43EC-88F3-0126A6EFE4B2}" type="pres">
      <dgm:prSet presAssocID="{979DC5E4-9552-4C88-B91F-BB5D09086792}" presName="negativeSpace" presStyleCnt="0"/>
      <dgm:spPr/>
    </dgm:pt>
    <dgm:pt modelId="{07A0ED64-4612-4D56-9323-4189B23BFBE6}" type="pres">
      <dgm:prSet presAssocID="{979DC5E4-9552-4C88-B91F-BB5D09086792}" presName="childText" presStyleLbl="conFgAcc1" presStyleIdx="0" presStyleCnt="7">
        <dgm:presLayoutVars>
          <dgm:bulletEnabled val="1"/>
        </dgm:presLayoutVars>
      </dgm:prSet>
      <dgm:spPr/>
    </dgm:pt>
    <dgm:pt modelId="{0F7BAF6F-2470-4372-AD9C-DF72133E2EF8}" type="pres">
      <dgm:prSet presAssocID="{D9F95EFE-F82E-462C-818F-24A71B67A1D0}" presName="spaceBetweenRectangles" presStyleCnt="0"/>
      <dgm:spPr/>
    </dgm:pt>
    <dgm:pt modelId="{6C0B82B0-7DEF-4867-A01F-5204BB65FBFE}" type="pres">
      <dgm:prSet presAssocID="{92E6A69F-B27E-4397-8DD4-C259D8911089}" presName="parentLin" presStyleCnt="0"/>
      <dgm:spPr/>
    </dgm:pt>
    <dgm:pt modelId="{9BDF6539-8F87-4C19-BE58-776C1464B43A}" type="pres">
      <dgm:prSet presAssocID="{92E6A69F-B27E-4397-8DD4-C259D8911089}" presName="parentLeftMargin" presStyleLbl="node1" presStyleIdx="0" presStyleCnt="7"/>
      <dgm:spPr/>
    </dgm:pt>
    <dgm:pt modelId="{70791081-53F1-4E69-A7FD-3DC11FCC07F7}" type="pres">
      <dgm:prSet presAssocID="{92E6A69F-B27E-4397-8DD4-C259D8911089}" presName="parentText" presStyleLbl="node1" presStyleIdx="1" presStyleCnt="7">
        <dgm:presLayoutVars>
          <dgm:chMax val="0"/>
          <dgm:bulletEnabled val="1"/>
        </dgm:presLayoutVars>
      </dgm:prSet>
      <dgm:spPr/>
    </dgm:pt>
    <dgm:pt modelId="{9F68F34F-97EF-4338-8476-292EE57F4EFF}" type="pres">
      <dgm:prSet presAssocID="{92E6A69F-B27E-4397-8DD4-C259D8911089}" presName="negativeSpace" presStyleCnt="0"/>
      <dgm:spPr/>
    </dgm:pt>
    <dgm:pt modelId="{CBBFAA4F-7F1F-4D0E-9659-F2523C0BD72D}" type="pres">
      <dgm:prSet presAssocID="{92E6A69F-B27E-4397-8DD4-C259D8911089}" presName="childText" presStyleLbl="conFgAcc1" presStyleIdx="1" presStyleCnt="7">
        <dgm:presLayoutVars>
          <dgm:bulletEnabled val="1"/>
        </dgm:presLayoutVars>
      </dgm:prSet>
      <dgm:spPr/>
    </dgm:pt>
    <dgm:pt modelId="{D4B7602C-9C6C-40BA-9F15-4D2FD2502AE3}" type="pres">
      <dgm:prSet presAssocID="{A0AAA798-F60E-40FE-A7F3-DE05CCC1B173}" presName="spaceBetweenRectangles" presStyleCnt="0"/>
      <dgm:spPr/>
    </dgm:pt>
    <dgm:pt modelId="{23811286-30E8-4E6B-9FBA-27E04C6EFB26}" type="pres">
      <dgm:prSet presAssocID="{8FC9D6C8-A517-4C45-87C3-CB04DE9A3128}" presName="parentLin" presStyleCnt="0"/>
      <dgm:spPr/>
    </dgm:pt>
    <dgm:pt modelId="{155F1470-734A-499F-A93B-5EEE7883E20B}" type="pres">
      <dgm:prSet presAssocID="{8FC9D6C8-A517-4C45-87C3-CB04DE9A3128}" presName="parentLeftMargin" presStyleLbl="node1" presStyleIdx="1" presStyleCnt="7"/>
      <dgm:spPr/>
    </dgm:pt>
    <dgm:pt modelId="{E2A12328-3C91-4221-A749-32A3F24C4DC0}" type="pres">
      <dgm:prSet presAssocID="{8FC9D6C8-A517-4C45-87C3-CB04DE9A3128}" presName="parentText" presStyleLbl="node1" presStyleIdx="2" presStyleCnt="7">
        <dgm:presLayoutVars>
          <dgm:chMax val="0"/>
          <dgm:bulletEnabled val="1"/>
        </dgm:presLayoutVars>
      </dgm:prSet>
      <dgm:spPr/>
    </dgm:pt>
    <dgm:pt modelId="{EF5E3482-565C-4B9C-AE53-A6CF4EFEACD1}" type="pres">
      <dgm:prSet presAssocID="{8FC9D6C8-A517-4C45-87C3-CB04DE9A3128}" presName="negativeSpace" presStyleCnt="0"/>
      <dgm:spPr/>
    </dgm:pt>
    <dgm:pt modelId="{544188A0-2E03-4CA7-9552-F32775C4B21D}" type="pres">
      <dgm:prSet presAssocID="{8FC9D6C8-A517-4C45-87C3-CB04DE9A3128}" presName="childText" presStyleLbl="conFgAcc1" presStyleIdx="2" presStyleCnt="7">
        <dgm:presLayoutVars>
          <dgm:bulletEnabled val="1"/>
        </dgm:presLayoutVars>
      </dgm:prSet>
      <dgm:spPr/>
    </dgm:pt>
    <dgm:pt modelId="{B63BE7AF-122C-44D1-B8A1-40641793C816}" type="pres">
      <dgm:prSet presAssocID="{3B7DF230-DE7B-46D9-AB8D-CA2AA206D1F2}" presName="spaceBetweenRectangles" presStyleCnt="0"/>
      <dgm:spPr/>
    </dgm:pt>
    <dgm:pt modelId="{EBA102D0-4B32-4D3D-B456-B8393871305A}" type="pres">
      <dgm:prSet presAssocID="{7738B2A7-7993-4A73-B2A8-F4E71FB35CA4}" presName="parentLin" presStyleCnt="0"/>
      <dgm:spPr/>
    </dgm:pt>
    <dgm:pt modelId="{CF8F2468-5B9F-4BDD-AD80-1FA2930AD051}" type="pres">
      <dgm:prSet presAssocID="{7738B2A7-7993-4A73-B2A8-F4E71FB35CA4}" presName="parentLeftMargin" presStyleLbl="node1" presStyleIdx="2" presStyleCnt="7"/>
      <dgm:spPr/>
    </dgm:pt>
    <dgm:pt modelId="{B8A6176F-9CFF-4388-BEBE-A2E128AB6039}" type="pres">
      <dgm:prSet presAssocID="{7738B2A7-7993-4A73-B2A8-F4E71FB35CA4}" presName="parentText" presStyleLbl="node1" presStyleIdx="3" presStyleCnt="7">
        <dgm:presLayoutVars>
          <dgm:chMax val="0"/>
          <dgm:bulletEnabled val="1"/>
        </dgm:presLayoutVars>
      </dgm:prSet>
      <dgm:spPr/>
    </dgm:pt>
    <dgm:pt modelId="{D257F358-E071-4B7C-BEC7-1D7A78056B5A}" type="pres">
      <dgm:prSet presAssocID="{7738B2A7-7993-4A73-B2A8-F4E71FB35CA4}" presName="negativeSpace" presStyleCnt="0"/>
      <dgm:spPr/>
    </dgm:pt>
    <dgm:pt modelId="{A92774F8-A61A-40C5-B468-CEA25EC87747}" type="pres">
      <dgm:prSet presAssocID="{7738B2A7-7993-4A73-B2A8-F4E71FB35CA4}" presName="childText" presStyleLbl="conFgAcc1" presStyleIdx="3" presStyleCnt="7">
        <dgm:presLayoutVars>
          <dgm:bulletEnabled val="1"/>
        </dgm:presLayoutVars>
      </dgm:prSet>
      <dgm:spPr/>
    </dgm:pt>
    <dgm:pt modelId="{E805A1EE-B739-442D-8B9C-591526792129}" type="pres">
      <dgm:prSet presAssocID="{36BDB81D-2EA3-49E1-920A-B552580B839A}" presName="spaceBetweenRectangles" presStyleCnt="0"/>
      <dgm:spPr/>
    </dgm:pt>
    <dgm:pt modelId="{A0BFC69D-0C2B-493C-900B-5A9333F0AB8D}" type="pres">
      <dgm:prSet presAssocID="{18EF049E-FD13-4568-9543-F40FF8C51580}" presName="parentLin" presStyleCnt="0"/>
      <dgm:spPr/>
    </dgm:pt>
    <dgm:pt modelId="{5F100B4D-6700-4836-A0D9-A778EF79EF9B}" type="pres">
      <dgm:prSet presAssocID="{18EF049E-FD13-4568-9543-F40FF8C51580}" presName="parentLeftMargin" presStyleLbl="node1" presStyleIdx="3" presStyleCnt="7"/>
      <dgm:spPr/>
    </dgm:pt>
    <dgm:pt modelId="{5C1C683A-F23C-40A2-9FD6-3F7EA8348484}" type="pres">
      <dgm:prSet presAssocID="{18EF049E-FD13-4568-9543-F40FF8C51580}" presName="parentText" presStyleLbl="node1" presStyleIdx="4" presStyleCnt="7">
        <dgm:presLayoutVars>
          <dgm:chMax val="0"/>
          <dgm:bulletEnabled val="1"/>
        </dgm:presLayoutVars>
      </dgm:prSet>
      <dgm:spPr/>
    </dgm:pt>
    <dgm:pt modelId="{44AA0949-6446-4265-B471-7C8230650CAC}" type="pres">
      <dgm:prSet presAssocID="{18EF049E-FD13-4568-9543-F40FF8C51580}" presName="negativeSpace" presStyleCnt="0"/>
      <dgm:spPr/>
    </dgm:pt>
    <dgm:pt modelId="{0E2CC8F4-99F4-4A1B-A55D-71310618B2F6}" type="pres">
      <dgm:prSet presAssocID="{18EF049E-FD13-4568-9543-F40FF8C51580}" presName="childText" presStyleLbl="conFgAcc1" presStyleIdx="4" presStyleCnt="7">
        <dgm:presLayoutVars>
          <dgm:bulletEnabled val="1"/>
        </dgm:presLayoutVars>
      </dgm:prSet>
      <dgm:spPr/>
    </dgm:pt>
    <dgm:pt modelId="{5B5690D7-D809-4F4F-8F3C-E3D910A8CE27}" type="pres">
      <dgm:prSet presAssocID="{7B7D71B4-AC59-4782-B575-9DCC3689F108}" presName="spaceBetweenRectangles" presStyleCnt="0"/>
      <dgm:spPr/>
    </dgm:pt>
    <dgm:pt modelId="{4D89BB5F-C028-406E-B658-6DDBE9EB943F}" type="pres">
      <dgm:prSet presAssocID="{B05D30CB-16FF-4609-9E97-D30968FBB004}" presName="parentLin" presStyleCnt="0"/>
      <dgm:spPr/>
    </dgm:pt>
    <dgm:pt modelId="{D9546C87-1A21-497A-80DB-B5BB02FF7563}" type="pres">
      <dgm:prSet presAssocID="{B05D30CB-16FF-4609-9E97-D30968FBB004}" presName="parentLeftMargin" presStyleLbl="node1" presStyleIdx="4" presStyleCnt="7"/>
      <dgm:spPr/>
    </dgm:pt>
    <dgm:pt modelId="{34F2DC31-C15D-4616-8B37-6663857BA216}" type="pres">
      <dgm:prSet presAssocID="{B05D30CB-16FF-4609-9E97-D30968FBB004}" presName="parentText" presStyleLbl="node1" presStyleIdx="5" presStyleCnt="7">
        <dgm:presLayoutVars>
          <dgm:chMax val="0"/>
          <dgm:bulletEnabled val="1"/>
        </dgm:presLayoutVars>
      </dgm:prSet>
      <dgm:spPr/>
    </dgm:pt>
    <dgm:pt modelId="{E7D34858-B2AF-4BDC-B0D4-5F6E7EB3E142}" type="pres">
      <dgm:prSet presAssocID="{B05D30CB-16FF-4609-9E97-D30968FBB004}" presName="negativeSpace" presStyleCnt="0"/>
      <dgm:spPr/>
    </dgm:pt>
    <dgm:pt modelId="{0CF0A5E0-C7C0-4040-A946-21BED0125A20}" type="pres">
      <dgm:prSet presAssocID="{B05D30CB-16FF-4609-9E97-D30968FBB004}" presName="childText" presStyleLbl="conFgAcc1" presStyleIdx="5" presStyleCnt="7">
        <dgm:presLayoutVars>
          <dgm:bulletEnabled val="1"/>
        </dgm:presLayoutVars>
      </dgm:prSet>
      <dgm:spPr/>
    </dgm:pt>
    <dgm:pt modelId="{4729C6CB-1A4D-4204-BD2C-6896152E3E9D}" type="pres">
      <dgm:prSet presAssocID="{858455B7-0EEF-4305-8704-5313AFB9A086}" presName="spaceBetweenRectangles" presStyleCnt="0"/>
      <dgm:spPr/>
    </dgm:pt>
    <dgm:pt modelId="{99180212-5501-41BB-B7B1-CCF31C231744}" type="pres">
      <dgm:prSet presAssocID="{9DCB7CF9-34E8-468A-91C0-A92D204DA868}" presName="parentLin" presStyleCnt="0"/>
      <dgm:spPr/>
    </dgm:pt>
    <dgm:pt modelId="{73FFC897-394B-4612-BB86-1032D38A4B32}" type="pres">
      <dgm:prSet presAssocID="{9DCB7CF9-34E8-468A-91C0-A92D204DA868}" presName="parentLeftMargin" presStyleLbl="node1" presStyleIdx="5" presStyleCnt="7"/>
      <dgm:spPr/>
    </dgm:pt>
    <dgm:pt modelId="{3652B5DC-D16A-441D-A104-E03091591466}" type="pres">
      <dgm:prSet presAssocID="{9DCB7CF9-34E8-468A-91C0-A92D204DA868}" presName="parentText" presStyleLbl="node1" presStyleIdx="6" presStyleCnt="7">
        <dgm:presLayoutVars>
          <dgm:chMax val="0"/>
          <dgm:bulletEnabled val="1"/>
        </dgm:presLayoutVars>
      </dgm:prSet>
      <dgm:spPr/>
    </dgm:pt>
    <dgm:pt modelId="{C0EEA1F9-F7CE-4084-9AB1-B5960A058A84}" type="pres">
      <dgm:prSet presAssocID="{9DCB7CF9-34E8-468A-91C0-A92D204DA868}" presName="negativeSpace" presStyleCnt="0"/>
      <dgm:spPr/>
    </dgm:pt>
    <dgm:pt modelId="{45D05338-4882-4A00-8AFC-80101DC8B2B5}" type="pres">
      <dgm:prSet presAssocID="{9DCB7CF9-34E8-468A-91C0-A92D204DA868}" presName="childText" presStyleLbl="conFgAcc1" presStyleIdx="6" presStyleCnt="7">
        <dgm:presLayoutVars>
          <dgm:bulletEnabled val="1"/>
        </dgm:presLayoutVars>
      </dgm:prSet>
      <dgm:spPr/>
    </dgm:pt>
  </dgm:ptLst>
  <dgm:cxnLst>
    <dgm:cxn modelId="{00A5CF08-00D9-46C5-BE8B-97B86F8726F0}" type="presOf" srcId="{9DCB7CF9-34E8-468A-91C0-A92D204DA868}" destId="{73FFC897-394B-4612-BB86-1032D38A4B32}" srcOrd="0" destOrd="0" presId="urn:microsoft.com/office/officeart/2005/8/layout/list1"/>
    <dgm:cxn modelId="{88176D0B-8F56-40E2-8386-863E335EF83E}" srcId="{A8403BB3-8A1D-4FAB-9F2C-3AE6FDB5EBF7}" destId="{B05D30CB-16FF-4609-9E97-D30968FBB004}" srcOrd="5" destOrd="0" parTransId="{F82A95B5-A932-47E2-B424-6B19C26CCE54}" sibTransId="{858455B7-0EEF-4305-8704-5313AFB9A086}"/>
    <dgm:cxn modelId="{DB3A0E0E-D8A3-4254-B1ED-0BD4E2117AC3}" type="presOf" srcId="{B05D30CB-16FF-4609-9E97-D30968FBB004}" destId="{34F2DC31-C15D-4616-8B37-6663857BA216}" srcOrd="1" destOrd="0" presId="urn:microsoft.com/office/officeart/2005/8/layout/list1"/>
    <dgm:cxn modelId="{E563AC13-8257-4B21-A4F2-6686A4F4E289}" srcId="{A8403BB3-8A1D-4FAB-9F2C-3AE6FDB5EBF7}" destId="{18EF049E-FD13-4568-9543-F40FF8C51580}" srcOrd="4" destOrd="0" parTransId="{856579E7-EF26-44C1-B0D1-51E1E1634544}" sibTransId="{7B7D71B4-AC59-4782-B575-9DCC3689F108}"/>
    <dgm:cxn modelId="{02FE2E23-A894-4332-895A-BF8A7714E4C0}" type="presOf" srcId="{979DC5E4-9552-4C88-B91F-BB5D09086792}" destId="{F3254FA8-5823-4869-ACEB-64180314CE35}" srcOrd="0" destOrd="0" presId="urn:microsoft.com/office/officeart/2005/8/layout/list1"/>
    <dgm:cxn modelId="{3547DF33-2F57-485E-BDB3-256FD23B74B1}" type="presOf" srcId="{7738B2A7-7993-4A73-B2A8-F4E71FB35CA4}" destId="{B8A6176F-9CFF-4388-BEBE-A2E128AB6039}" srcOrd="1" destOrd="0" presId="urn:microsoft.com/office/officeart/2005/8/layout/list1"/>
    <dgm:cxn modelId="{8F280837-DE49-4127-95C1-084906DCDAB5}" type="presOf" srcId="{18EF049E-FD13-4568-9543-F40FF8C51580}" destId="{5C1C683A-F23C-40A2-9FD6-3F7EA8348484}" srcOrd="1" destOrd="0" presId="urn:microsoft.com/office/officeart/2005/8/layout/list1"/>
    <dgm:cxn modelId="{F395CB66-3F49-44FA-BC1D-7909A3C2EB5C}" type="presOf" srcId="{B05D30CB-16FF-4609-9E97-D30968FBB004}" destId="{D9546C87-1A21-497A-80DB-B5BB02FF7563}" srcOrd="0" destOrd="0" presId="urn:microsoft.com/office/officeart/2005/8/layout/list1"/>
    <dgm:cxn modelId="{F40A4368-8BF9-43CD-80C7-79D8C5E07AF7}" type="presOf" srcId="{8FC9D6C8-A517-4C45-87C3-CB04DE9A3128}" destId="{E2A12328-3C91-4221-A749-32A3F24C4DC0}" srcOrd="1" destOrd="0" presId="urn:microsoft.com/office/officeart/2005/8/layout/list1"/>
    <dgm:cxn modelId="{DDF11276-905D-4BD7-94FC-BAC4B0B7A9C1}" srcId="{A8403BB3-8A1D-4FAB-9F2C-3AE6FDB5EBF7}" destId="{979DC5E4-9552-4C88-B91F-BB5D09086792}" srcOrd="0" destOrd="0" parTransId="{3956B4A0-472F-4D65-952F-93D4A62565CA}" sibTransId="{D9F95EFE-F82E-462C-818F-24A71B67A1D0}"/>
    <dgm:cxn modelId="{47260C91-5002-4A47-B5BD-37167F38D304}" type="presOf" srcId="{8FC9D6C8-A517-4C45-87C3-CB04DE9A3128}" destId="{155F1470-734A-499F-A93B-5EEE7883E20B}" srcOrd="0" destOrd="0" presId="urn:microsoft.com/office/officeart/2005/8/layout/list1"/>
    <dgm:cxn modelId="{FB14D391-F1DD-4494-9B7C-76A4325F1BD5}" type="presOf" srcId="{18EF049E-FD13-4568-9543-F40FF8C51580}" destId="{5F100B4D-6700-4836-A0D9-A778EF79EF9B}" srcOrd="0" destOrd="0" presId="urn:microsoft.com/office/officeart/2005/8/layout/list1"/>
    <dgm:cxn modelId="{FEA3A893-BDCB-427A-A546-D101BBD81913}" type="presOf" srcId="{9DCB7CF9-34E8-468A-91C0-A92D204DA868}" destId="{3652B5DC-D16A-441D-A104-E03091591466}" srcOrd="1" destOrd="0" presId="urn:microsoft.com/office/officeart/2005/8/layout/list1"/>
    <dgm:cxn modelId="{C8FC35A3-204B-44D4-A1AE-0222C721266B}" type="presOf" srcId="{A8403BB3-8A1D-4FAB-9F2C-3AE6FDB5EBF7}" destId="{F43DAF0A-6966-4801-BF18-D83DFCA34C98}" srcOrd="0" destOrd="0" presId="urn:microsoft.com/office/officeart/2005/8/layout/list1"/>
    <dgm:cxn modelId="{EB1E7DAB-40B4-4E19-AFF2-DF356123DA6B}" srcId="{A8403BB3-8A1D-4FAB-9F2C-3AE6FDB5EBF7}" destId="{7738B2A7-7993-4A73-B2A8-F4E71FB35CA4}" srcOrd="3" destOrd="0" parTransId="{8D087F63-3F97-42A5-82B7-577049F57C16}" sibTransId="{36BDB81D-2EA3-49E1-920A-B552580B839A}"/>
    <dgm:cxn modelId="{5EFCECBE-E1A6-4A3D-A18E-E3741A9D997B}" srcId="{A8403BB3-8A1D-4FAB-9F2C-3AE6FDB5EBF7}" destId="{9DCB7CF9-34E8-468A-91C0-A92D204DA868}" srcOrd="6" destOrd="0" parTransId="{9004E208-BD76-41FF-BC91-634FCA984CD6}" sibTransId="{C734B5BC-2070-4FA3-903B-8A985E7E67D6}"/>
    <dgm:cxn modelId="{E3C7BCC4-33FD-44BA-8B91-B9C085E26881}" type="presOf" srcId="{92E6A69F-B27E-4397-8DD4-C259D8911089}" destId="{9BDF6539-8F87-4C19-BE58-776C1464B43A}" srcOrd="0" destOrd="0" presId="urn:microsoft.com/office/officeart/2005/8/layout/list1"/>
    <dgm:cxn modelId="{339FB3D5-CCDA-4392-8995-4FBCC0529304}" srcId="{A8403BB3-8A1D-4FAB-9F2C-3AE6FDB5EBF7}" destId="{92E6A69F-B27E-4397-8DD4-C259D8911089}" srcOrd="1" destOrd="0" parTransId="{B6953A5C-2C7F-42FB-AECA-9FAE5205CEE6}" sibTransId="{A0AAA798-F60E-40FE-A7F3-DE05CCC1B173}"/>
    <dgm:cxn modelId="{6B48EDD6-D096-409A-BF2B-14517E8DEBB5}" srcId="{A8403BB3-8A1D-4FAB-9F2C-3AE6FDB5EBF7}" destId="{8FC9D6C8-A517-4C45-87C3-CB04DE9A3128}" srcOrd="2" destOrd="0" parTransId="{C1D8EB9A-55C4-42D1-B631-7E0F1559C1BE}" sibTransId="{3B7DF230-DE7B-46D9-AB8D-CA2AA206D1F2}"/>
    <dgm:cxn modelId="{F9151DDC-E330-4F17-BEE6-952458194DBF}" type="presOf" srcId="{979DC5E4-9552-4C88-B91F-BB5D09086792}" destId="{94CE0686-EE96-4DF5-8AF8-0738DE48682A}" srcOrd="1" destOrd="0" presId="urn:microsoft.com/office/officeart/2005/8/layout/list1"/>
    <dgm:cxn modelId="{2E58BDE2-DADB-473B-9832-B6C1E357F0CB}" type="presOf" srcId="{92E6A69F-B27E-4397-8DD4-C259D8911089}" destId="{70791081-53F1-4E69-A7FD-3DC11FCC07F7}" srcOrd="1" destOrd="0" presId="urn:microsoft.com/office/officeart/2005/8/layout/list1"/>
    <dgm:cxn modelId="{2C1F39FD-4764-49A7-B4B6-4623F9FE9648}" type="presOf" srcId="{7738B2A7-7993-4A73-B2A8-F4E71FB35CA4}" destId="{CF8F2468-5B9F-4BDD-AD80-1FA2930AD051}" srcOrd="0" destOrd="0" presId="urn:microsoft.com/office/officeart/2005/8/layout/list1"/>
    <dgm:cxn modelId="{F106F1FA-DA59-4C09-8544-8318B80B9FFA}" type="presParOf" srcId="{F43DAF0A-6966-4801-BF18-D83DFCA34C98}" destId="{7F3CF733-ECE1-420C-A59D-972FEE67B4E8}" srcOrd="0" destOrd="0" presId="urn:microsoft.com/office/officeart/2005/8/layout/list1"/>
    <dgm:cxn modelId="{8564BB01-9AD4-4479-B7BD-E93BF70CF606}" type="presParOf" srcId="{7F3CF733-ECE1-420C-A59D-972FEE67B4E8}" destId="{F3254FA8-5823-4869-ACEB-64180314CE35}" srcOrd="0" destOrd="0" presId="urn:microsoft.com/office/officeart/2005/8/layout/list1"/>
    <dgm:cxn modelId="{3FF75071-B1EF-40ED-A9A1-02089D0919C6}" type="presParOf" srcId="{7F3CF733-ECE1-420C-A59D-972FEE67B4E8}" destId="{94CE0686-EE96-4DF5-8AF8-0738DE48682A}" srcOrd="1" destOrd="0" presId="urn:microsoft.com/office/officeart/2005/8/layout/list1"/>
    <dgm:cxn modelId="{BB8F7879-CB4F-4FA4-B66D-6F220C93E545}" type="presParOf" srcId="{F43DAF0A-6966-4801-BF18-D83DFCA34C98}" destId="{9D4E4739-86A6-43EC-88F3-0126A6EFE4B2}" srcOrd="1" destOrd="0" presId="urn:microsoft.com/office/officeart/2005/8/layout/list1"/>
    <dgm:cxn modelId="{FA04EE36-95FD-42DA-97EB-C0973B82F500}" type="presParOf" srcId="{F43DAF0A-6966-4801-BF18-D83DFCA34C98}" destId="{07A0ED64-4612-4D56-9323-4189B23BFBE6}" srcOrd="2" destOrd="0" presId="urn:microsoft.com/office/officeart/2005/8/layout/list1"/>
    <dgm:cxn modelId="{9DD7EAAD-8470-49A8-971C-A580F4AB2757}" type="presParOf" srcId="{F43DAF0A-6966-4801-BF18-D83DFCA34C98}" destId="{0F7BAF6F-2470-4372-AD9C-DF72133E2EF8}" srcOrd="3" destOrd="0" presId="urn:microsoft.com/office/officeart/2005/8/layout/list1"/>
    <dgm:cxn modelId="{8D9A36DA-AF57-4861-9572-50248E4217A6}" type="presParOf" srcId="{F43DAF0A-6966-4801-BF18-D83DFCA34C98}" destId="{6C0B82B0-7DEF-4867-A01F-5204BB65FBFE}" srcOrd="4" destOrd="0" presId="urn:microsoft.com/office/officeart/2005/8/layout/list1"/>
    <dgm:cxn modelId="{C8102F85-1668-4800-8CF0-DCE53F932DF8}" type="presParOf" srcId="{6C0B82B0-7DEF-4867-A01F-5204BB65FBFE}" destId="{9BDF6539-8F87-4C19-BE58-776C1464B43A}" srcOrd="0" destOrd="0" presId="urn:microsoft.com/office/officeart/2005/8/layout/list1"/>
    <dgm:cxn modelId="{AC9EDB25-BCC5-4014-BC83-D651C755C56F}" type="presParOf" srcId="{6C0B82B0-7DEF-4867-A01F-5204BB65FBFE}" destId="{70791081-53F1-4E69-A7FD-3DC11FCC07F7}" srcOrd="1" destOrd="0" presId="urn:microsoft.com/office/officeart/2005/8/layout/list1"/>
    <dgm:cxn modelId="{A9510AAF-25DD-4272-AE28-CF08AD185961}" type="presParOf" srcId="{F43DAF0A-6966-4801-BF18-D83DFCA34C98}" destId="{9F68F34F-97EF-4338-8476-292EE57F4EFF}" srcOrd="5" destOrd="0" presId="urn:microsoft.com/office/officeart/2005/8/layout/list1"/>
    <dgm:cxn modelId="{3CDAAF2F-D7E3-4D03-99D3-5F94C2CC4DF4}" type="presParOf" srcId="{F43DAF0A-6966-4801-BF18-D83DFCA34C98}" destId="{CBBFAA4F-7F1F-4D0E-9659-F2523C0BD72D}" srcOrd="6" destOrd="0" presId="urn:microsoft.com/office/officeart/2005/8/layout/list1"/>
    <dgm:cxn modelId="{181E54E2-C67B-40BF-B250-410CBE54FC01}" type="presParOf" srcId="{F43DAF0A-6966-4801-BF18-D83DFCA34C98}" destId="{D4B7602C-9C6C-40BA-9F15-4D2FD2502AE3}" srcOrd="7" destOrd="0" presId="urn:microsoft.com/office/officeart/2005/8/layout/list1"/>
    <dgm:cxn modelId="{F80D6C1F-1B63-424E-93FA-C592306BF591}" type="presParOf" srcId="{F43DAF0A-6966-4801-BF18-D83DFCA34C98}" destId="{23811286-30E8-4E6B-9FBA-27E04C6EFB26}" srcOrd="8" destOrd="0" presId="urn:microsoft.com/office/officeart/2005/8/layout/list1"/>
    <dgm:cxn modelId="{8DB11A26-1456-41D5-B79B-6AEDDFBF6EA2}" type="presParOf" srcId="{23811286-30E8-4E6B-9FBA-27E04C6EFB26}" destId="{155F1470-734A-499F-A93B-5EEE7883E20B}" srcOrd="0" destOrd="0" presId="urn:microsoft.com/office/officeart/2005/8/layout/list1"/>
    <dgm:cxn modelId="{58D4D4BC-75EA-4E02-AEED-F902E3D37A96}" type="presParOf" srcId="{23811286-30E8-4E6B-9FBA-27E04C6EFB26}" destId="{E2A12328-3C91-4221-A749-32A3F24C4DC0}" srcOrd="1" destOrd="0" presId="urn:microsoft.com/office/officeart/2005/8/layout/list1"/>
    <dgm:cxn modelId="{280B9B09-A12F-4250-B340-BB346EBC190A}" type="presParOf" srcId="{F43DAF0A-6966-4801-BF18-D83DFCA34C98}" destId="{EF5E3482-565C-4B9C-AE53-A6CF4EFEACD1}" srcOrd="9" destOrd="0" presId="urn:microsoft.com/office/officeart/2005/8/layout/list1"/>
    <dgm:cxn modelId="{CAC688D4-880F-4F01-96CF-36A2C9479E24}" type="presParOf" srcId="{F43DAF0A-6966-4801-BF18-D83DFCA34C98}" destId="{544188A0-2E03-4CA7-9552-F32775C4B21D}" srcOrd="10" destOrd="0" presId="urn:microsoft.com/office/officeart/2005/8/layout/list1"/>
    <dgm:cxn modelId="{C10DF0FB-61C4-4856-9B9D-AC9EE713833C}" type="presParOf" srcId="{F43DAF0A-6966-4801-BF18-D83DFCA34C98}" destId="{B63BE7AF-122C-44D1-B8A1-40641793C816}" srcOrd="11" destOrd="0" presId="urn:microsoft.com/office/officeart/2005/8/layout/list1"/>
    <dgm:cxn modelId="{F5A8E34E-1520-460F-A9B3-DF2A237DB3F9}" type="presParOf" srcId="{F43DAF0A-6966-4801-BF18-D83DFCA34C98}" destId="{EBA102D0-4B32-4D3D-B456-B8393871305A}" srcOrd="12" destOrd="0" presId="urn:microsoft.com/office/officeart/2005/8/layout/list1"/>
    <dgm:cxn modelId="{D01BF621-9C06-441C-9BD2-DD187E70BB52}" type="presParOf" srcId="{EBA102D0-4B32-4D3D-B456-B8393871305A}" destId="{CF8F2468-5B9F-4BDD-AD80-1FA2930AD051}" srcOrd="0" destOrd="0" presId="urn:microsoft.com/office/officeart/2005/8/layout/list1"/>
    <dgm:cxn modelId="{E8CC378B-2583-474F-AF2A-1A524B73BB1B}" type="presParOf" srcId="{EBA102D0-4B32-4D3D-B456-B8393871305A}" destId="{B8A6176F-9CFF-4388-BEBE-A2E128AB6039}" srcOrd="1" destOrd="0" presId="urn:microsoft.com/office/officeart/2005/8/layout/list1"/>
    <dgm:cxn modelId="{85336527-E058-4374-8CF7-F4343FAEBA51}" type="presParOf" srcId="{F43DAF0A-6966-4801-BF18-D83DFCA34C98}" destId="{D257F358-E071-4B7C-BEC7-1D7A78056B5A}" srcOrd="13" destOrd="0" presId="urn:microsoft.com/office/officeart/2005/8/layout/list1"/>
    <dgm:cxn modelId="{C70445F3-2F1A-43E5-8C48-0105F9245AAF}" type="presParOf" srcId="{F43DAF0A-6966-4801-BF18-D83DFCA34C98}" destId="{A92774F8-A61A-40C5-B468-CEA25EC87747}" srcOrd="14" destOrd="0" presId="urn:microsoft.com/office/officeart/2005/8/layout/list1"/>
    <dgm:cxn modelId="{5A815CA3-4026-4BF5-B4DA-DA3E5DE45932}" type="presParOf" srcId="{F43DAF0A-6966-4801-BF18-D83DFCA34C98}" destId="{E805A1EE-B739-442D-8B9C-591526792129}" srcOrd="15" destOrd="0" presId="urn:microsoft.com/office/officeart/2005/8/layout/list1"/>
    <dgm:cxn modelId="{4D4F1C6D-BCAC-413A-96AE-8CF2315A4E73}" type="presParOf" srcId="{F43DAF0A-6966-4801-BF18-D83DFCA34C98}" destId="{A0BFC69D-0C2B-493C-900B-5A9333F0AB8D}" srcOrd="16" destOrd="0" presId="urn:microsoft.com/office/officeart/2005/8/layout/list1"/>
    <dgm:cxn modelId="{5F8892D9-4D95-4B34-BDDB-196B65E773DB}" type="presParOf" srcId="{A0BFC69D-0C2B-493C-900B-5A9333F0AB8D}" destId="{5F100B4D-6700-4836-A0D9-A778EF79EF9B}" srcOrd="0" destOrd="0" presId="urn:microsoft.com/office/officeart/2005/8/layout/list1"/>
    <dgm:cxn modelId="{F039D360-EFD0-4ABB-B232-290AA4B53198}" type="presParOf" srcId="{A0BFC69D-0C2B-493C-900B-5A9333F0AB8D}" destId="{5C1C683A-F23C-40A2-9FD6-3F7EA8348484}" srcOrd="1" destOrd="0" presId="urn:microsoft.com/office/officeart/2005/8/layout/list1"/>
    <dgm:cxn modelId="{A048D6E3-355F-4565-8A87-89196343515B}" type="presParOf" srcId="{F43DAF0A-6966-4801-BF18-D83DFCA34C98}" destId="{44AA0949-6446-4265-B471-7C8230650CAC}" srcOrd="17" destOrd="0" presId="urn:microsoft.com/office/officeart/2005/8/layout/list1"/>
    <dgm:cxn modelId="{2DD3EDD7-9F9F-491E-BF6F-1E34D559D1DE}" type="presParOf" srcId="{F43DAF0A-6966-4801-BF18-D83DFCA34C98}" destId="{0E2CC8F4-99F4-4A1B-A55D-71310618B2F6}" srcOrd="18" destOrd="0" presId="urn:microsoft.com/office/officeart/2005/8/layout/list1"/>
    <dgm:cxn modelId="{88D0A741-E778-4446-9940-050CA989C35A}" type="presParOf" srcId="{F43DAF0A-6966-4801-BF18-D83DFCA34C98}" destId="{5B5690D7-D809-4F4F-8F3C-E3D910A8CE27}" srcOrd="19" destOrd="0" presId="urn:microsoft.com/office/officeart/2005/8/layout/list1"/>
    <dgm:cxn modelId="{96F949EB-5B3E-4436-89B7-18F5F3E77E04}" type="presParOf" srcId="{F43DAF0A-6966-4801-BF18-D83DFCA34C98}" destId="{4D89BB5F-C028-406E-B658-6DDBE9EB943F}" srcOrd="20" destOrd="0" presId="urn:microsoft.com/office/officeart/2005/8/layout/list1"/>
    <dgm:cxn modelId="{5561A6A9-6AFC-4ED8-8D04-AF3B0CE85277}" type="presParOf" srcId="{4D89BB5F-C028-406E-B658-6DDBE9EB943F}" destId="{D9546C87-1A21-497A-80DB-B5BB02FF7563}" srcOrd="0" destOrd="0" presId="urn:microsoft.com/office/officeart/2005/8/layout/list1"/>
    <dgm:cxn modelId="{8BB0D93A-C7FF-42C9-8BA5-214FD72EBBD9}" type="presParOf" srcId="{4D89BB5F-C028-406E-B658-6DDBE9EB943F}" destId="{34F2DC31-C15D-4616-8B37-6663857BA216}" srcOrd="1" destOrd="0" presId="urn:microsoft.com/office/officeart/2005/8/layout/list1"/>
    <dgm:cxn modelId="{EE97EC95-B9B9-4B0B-9281-AA5189FA235D}" type="presParOf" srcId="{F43DAF0A-6966-4801-BF18-D83DFCA34C98}" destId="{E7D34858-B2AF-4BDC-B0D4-5F6E7EB3E142}" srcOrd="21" destOrd="0" presId="urn:microsoft.com/office/officeart/2005/8/layout/list1"/>
    <dgm:cxn modelId="{EFD7E9D5-DBC2-4969-BDA2-9026F8D50F84}" type="presParOf" srcId="{F43DAF0A-6966-4801-BF18-D83DFCA34C98}" destId="{0CF0A5E0-C7C0-4040-A946-21BED0125A20}" srcOrd="22" destOrd="0" presId="urn:microsoft.com/office/officeart/2005/8/layout/list1"/>
    <dgm:cxn modelId="{2183293E-2887-4278-BC7D-3B401B5698F5}" type="presParOf" srcId="{F43DAF0A-6966-4801-BF18-D83DFCA34C98}" destId="{4729C6CB-1A4D-4204-BD2C-6896152E3E9D}" srcOrd="23" destOrd="0" presId="urn:microsoft.com/office/officeart/2005/8/layout/list1"/>
    <dgm:cxn modelId="{EAE4ED6E-DC4B-4221-A02E-30551FEC5F8B}" type="presParOf" srcId="{F43DAF0A-6966-4801-BF18-D83DFCA34C98}" destId="{99180212-5501-41BB-B7B1-CCF31C231744}" srcOrd="24" destOrd="0" presId="urn:microsoft.com/office/officeart/2005/8/layout/list1"/>
    <dgm:cxn modelId="{0A7EFA25-89AE-488C-A841-14482C5088F4}" type="presParOf" srcId="{99180212-5501-41BB-B7B1-CCF31C231744}" destId="{73FFC897-394B-4612-BB86-1032D38A4B32}" srcOrd="0" destOrd="0" presId="urn:microsoft.com/office/officeart/2005/8/layout/list1"/>
    <dgm:cxn modelId="{C52DC7DB-6A59-4690-8D8C-BD9CDE4EDC3B}" type="presParOf" srcId="{99180212-5501-41BB-B7B1-CCF31C231744}" destId="{3652B5DC-D16A-441D-A104-E03091591466}" srcOrd="1" destOrd="0" presId="urn:microsoft.com/office/officeart/2005/8/layout/list1"/>
    <dgm:cxn modelId="{436DBFD0-FF3D-4B65-B0DE-D15C2C831B22}" type="presParOf" srcId="{F43DAF0A-6966-4801-BF18-D83DFCA34C98}" destId="{C0EEA1F9-F7CE-4084-9AB1-B5960A058A84}" srcOrd="25" destOrd="0" presId="urn:microsoft.com/office/officeart/2005/8/layout/list1"/>
    <dgm:cxn modelId="{73E975A4-7D50-47DA-9B4D-1F1321EAC311}" type="presParOf" srcId="{F43DAF0A-6966-4801-BF18-D83DFCA34C98}" destId="{45D05338-4882-4A00-8AFC-80101DC8B2B5}"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5897E-4AA4-4C3E-B810-58D7B65F7D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B85A4A-207E-4C07-AEC2-C6CE210A5631}">
      <dgm:prSet/>
      <dgm:spPr/>
      <dgm:t>
        <a:bodyPr/>
        <a:lstStyle/>
        <a:p>
          <a:pPr>
            <a:lnSpc>
              <a:spcPct val="100000"/>
            </a:lnSpc>
          </a:pPr>
          <a:r>
            <a:rPr lang="en-US"/>
            <a:t>Vi skickar ut kallelser några dagar innan varje träning</a:t>
          </a:r>
        </a:p>
      </dgm:t>
    </dgm:pt>
    <dgm:pt modelId="{CFDFD447-6F05-4ACB-A70C-E96BBE546197}" type="parTrans" cxnId="{6B8837AA-FE24-42A0-B27D-BE753AA570B2}">
      <dgm:prSet/>
      <dgm:spPr/>
      <dgm:t>
        <a:bodyPr/>
        <a:lstStyle/>
        <a:p>
          <a:endParaRPr lang="en-US"/>
        </a:p>
      </dgm:t>
    </dgm:pt>
    <dgm:pt modelId="{1790FE5B-F931-41AC-9AD6-6E9508859CC7}" type="sibTrans" cxnId="{6B8837AA-FE24-42A0-B27D-BE753AA570B2}">
      <dgm:prSet/>
      <dgm:spPr/>
      <dgm:t>
        <a:bodyPr/>
        <a:lstStyle/>
        <a:p>
          <a:endParaRPr lang="en-US"/>
        </a:p>
      </dgm:t>
    </dgm:pt>
    <dgm:pt modelId="{C82FB9E1-ADE3-4667-85A6-123FB1352D30}">
      <dgm:prSet/>
      <dgm:spPr/>
      <dgm:t>
        <a:bodyPr/>
        <a:lstStyle/>
        <a:p>
          <a:pPr>
            <a:lnSpc>
              <a:spcPct val="100000"/>
            </a:lnSpc>
          </a:pPr>
          <a:r>
            <a:rPr lang="en-US"/>
            <a:t>Vi skickar ut kallelser till Matcher ca 1 vecka innan</a:t>
          </a:r>
        </a:p>
      </dgm:t>
    </dgm:pt>
    <dgm:pt modelId="{FB037B82-0FD8-49F8-B865-6E73D242DDD2}" type="parTrans" cxnId="{1B1B5051-4B1F-4DB5-8D0A-80F654AE4811}">
      <dgm:prSet/>
      <dgm:spPr/>
      <dgm:t>
        <a:bodyPr/>
        <a:lstStyle/>
        <a:p>
          <a:endParaRPr lang="en-US"/>
        </a:p>
      </dgm:t>
    </dgm:pt>
    <dgm:pt modelId="{DDE6967B-394E-4A65-A052-2DB324EFEF50}" type="sibTrans" cxnId="{1B1B5051-4B1F-4DB5-8D0A-80F654AE4811}">
      <dgm:prSet/>
      <dgm:spPr/>
      <dgm:t>
        <a:bodyPr/>
        <a:lstStyle/>
        <a:p>
          <a:endParaRPr lang="en-US"/>
        </a:p>
      </dgm:t>
    </dgm:pt>
    <dgm:pt modelId="{5036CFA8-875A-45C1-839F-BEFFA332F3D2}">
      <dgm:prSet/>
      <dgm:spPr/>
      <dgm:t>
        <a:bodyPr/>
        <a:lstStyle/>
        <a:p>
          <a:pPr>
            <a:lnSpc>
              <a:spcPct val="100000"/>
            </a:lnSpc>
          </a:pPr>
          <a:r>
            <a:rPr lang="en-US"/>
            <a:t>Vi skickar ut kallelser till Cuper så snart vi har all information vi behöver</a:t>
          </a:r>
        </a:p>
      </dgm:t>
    </dgm:pt>
    <dgm:pt modelId="{0A86DCD4-4973-48E0-AC81-8C6C9C7E2E0E}" type="parTrans" cxnId="{FA009401-65A2-49B3-8074-3E01F5ACA500}">
      <dgm:prSet/>
      <dgm:spPr/>
      <dgm:t>
        <a:bodyPr/>
        <a:lstStyle/>
        <a:p>
          <a:endParaRPr lang="en-US"/>
        </a:p>
      </dgm:t>
    </dgm:pt>
    <dgm:pt modelId="{ED133A3D-AA09-4488-ACD7-533A3A16B96F}" type="sibTrans" cxnId="{FA009401-65A2-49B3-8074-3E01F5ACA500}">
      <dgm:prSet/>
      <dgm:spPr/>
      <dgm:t>
        <a:bodyPr/>
        <a:lstStyle/>
        <a:p>
          <a:endParaRPr lang="en-US"/>
        </a:p>
      </dgm:t>
    </dgm:pt>
    <dgm:pt modelId="{9DF5A7E3-8A5A-4BE9-BDFB-061D7E2A3B27}">
      <dgm:prSet/>
      <dgm:spPr/>
      <dgm:t>
        <a:bodyPr/>
        <a:lstStyle/>
        <a:p>
          <a:pPr>
            <a:lnSpc>
              <a:spcPct val="100000"/>
            </a:lnSpc>
          </a:pPr>
          <a:r>
            <a:rPr lang="en-US"/>
            <a:t>Svara på kallelserna! – Viktigt för att vi ska kunna planera</a:t>
          </a:r>
        </a:p>
      </dgm:t>
    </dgm:pt>
    <dgm:pt modelId="{38EB6F1C-2855-47B0-AACD-C17B06FB3BE4}" type="parTrans" cxnId="{B754AAF0-3931-40D4-92BB-6E5DA3C5C19F}">
      <dgm:prSet/>
      <dgm:spPr/>
      <dgm:t>
        <a:bodyPr/>
        <a:lstStyle/>
        <a:p>
          <a:endParaRPr lang="en-US"/>
        </a:p>
      </dgm:t>
    </dgm:pt>
    <dgm:pt modelId="{6D5B27F0-BBDE-4707-9F7F-FC950CBEC2AC}" type="sibTrans" cxnId="{B754AAF0-3931-40D4-92BB-6E5DA3C5C19F}">
      <dgm:prSet/>
      <dgm:spPr/>
      <dgm:t>
        <a:bodyPr/>
        <a:lstStyle/>
        <a:p>
          <a:endParaRPr lang="en-US"/>
        </a:p>
      </dgm:t>
    </dgm:pt>
    <dgm:pt modelId="{B2958224-8C2F-4026-8DDC-C9AC62AEFDC1}">
      <dgm:prSet/>
      <dgm:spPr/>
      <dgm:t>
        <a:bodyPr/>
        <a:lstStyle/>
        <a:p>
          <a:pPr>
            <a:lnSpc>
              <a:spcPct val="100000"/>
            </a:lnSpc>
          </a:pPr>
          <a:r>
            <a:rPr lang="en-US"/>
            <a:t>Obesvarad kallelse till match eller cup = Vi räknar med att de inte ska vara med. Dyker de upp ändå – Vi kommer sannolikt att säga att de får sitta med på bänken och heja men inte spela matchen.</a:t>
          </a:r>
        </a:p>
      </dgm:t>
    </dgm:pt>
    <dgm:pt modelId="{4BF888DF-D310-4AE0-A335-DC7567DB0683}" type="parTrans" cxnId="{30148471-6830-4F3A-AF6D-BDB47095F3FB}">
      <dgm:prSet/>
      <dgm:spPr/>
      <dgm:t>
        <a:bodyPr/>
        <a:lstStyle/>
        <a:p>
          <a:endParaRPr lang="en-US"/>
        </a:p>
      </dgm:t>
    </dgm:pt>
    <dgm:pt modelId="{BCD5ACBB-8E02-4935-8109-8F02BBA10179}" type="sibTrans" cxnId="{30148471-6830-4F3A-AF6D-BDB47095F3FB}">
      <dgm:prSet/>
      <dgm:spPr/>
      <dgm:t>
        <a:bodyPr/>
        <a:lstStyle/>
        <a:p>
          <a:endParaRPr lang="en-US"/>
        </a:p>
      </dgm:t>
    </dgm:pt>
    <dgm:pt modelId="{0D8C6835-5164-4FFD-840A-07FD3869D533}" type="pres">
      <dgm:prSet presAssocID="{6675897E-4AA4-4C3E-B810-58D7B65F7D80}" presName="root" presStyleCnt="0">
        <dgm:presLayoutVars>
          <dgm:dir/>
          <dgm:resizeHandles val="exact"/>
        </dgm:presLayoutVars>
      </dgm:prSet>
      <dgm:spPr/>
    </dgm:pt>
    <dgm:pt modelId="{C40E2503-DB25-41EF-AFC9-73DC4655F79A}" type="pres">
      <dgm:prSet presAssocID="{6FB85A4A-207E-4C07-AEC2-C6CE210A5631}" presName="compNode" presStyleCnt="0"/>
      <dgm:spPr/>
    </dgm:pt>
    <dgm:pt modelId="{A96F0503-4AE1-4FE2-88FD-70BC5E43C43E}" type="pres">
      <dgm:prSet presAssocID="{6FB85A4A-207E-4C07-AEC2-C6CE210A5631}" presName="bgRect" presStyleLbl="bgShp" presStyleIdx="0" presStyleCnt="4"/>
      <dgm:spPr/>
    </dgm:pt>
    <dgm:pt modelId="{8D8CFEA2-0F91-4F29-9F42-81ED6EED2AFB}" type="pres">
      <dgm:prSet presAssocID="{6FB85A4A-207E-4C07-AEC2-C6CE210A56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uvert kontur"/>
        </a:ext>
      </dgm:extLst>
    </dgm:pt>
    <dgm:pt modelId="{08095638-721D-4210-9A74-3E6F20AD6612}" type="pres">
      <dgm:prSet presAssocID="{6FB85A4A-207E-4C07-AEC2-C6CE210A5631}" presName="spaceRect" presStyleCnt="0"/>
      <dgm:spPr/>
    </dgm:pt>
    <dgm:pt modelId="{397A45FF-1C7C-4DDD-9283-D035FA768BED}" type="pres">
      <dgm:prSet presAssocID="{6FB85A4A-207E-4C07-AEC2-C6CE210A5631}" presName="parTx" presStyleLbl="revTx" presStyleIdx="0" presStyleCnt="5">
        <dgm:presLayoutVars>
          <dgm:chMax val="0"/>
          <dgm:chPref val="0"/>
        </dgm:presLayoutVars>
      </dgm:prSet>
      <dgm:spPr/>
    </dgm:pt>
    <dgm:pt modelId="{DC9C1762-B4CB-48C0-BAAC-E40FFC023E5F}" type="pres">
      <dgm:prSet presAssocID="{1790FE5B-F931-41AC-9AD6-6E9508859CC7}" presName="sibTrans" presStyleCnt="0"/>
      <dgm:spPr/>
    </dgm:pt>
    <dgm:pt modelId="{E2872F7D-2B81-41FE-AD7D-2912F1C86C1C}" type="pres">
      <dgm:prSet presAssocID="{C82FB9E1-ADE3-4667-85A6-123FB1352D30}" presName="compNode" presStyleCnt="0"/>
      <dgm:spPr/>
    </dgm:pt>
    <dgm:pt modelId="{75986A37-A129-468D-9AFC-0C332A04327E}" type="pres">
      <dgm:prSet presAssocID="{C82FB9E1-ADE3-4667-85A6-123FB1352D30}" presName="bgRect" presStyleLbl="bgShp" presStyleIdx="1" presStyleCnt="4" custLinFactNeighborY="-24"/>
      <dgm:spPr/>
    </dgm:pt>
    <dgm:pt modelId="{06951A31-2186-448F-8D31-5F4EBDB54B6A}" type="pres">
      <dgm:prSet presAssocID="{C82FB9E1-ADE3-4667-85A6-123FB1352D30}" presName="iconRect" presStyleLbl="node1" presStyleIdx="1"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uvert kontur"/>
        </a:ext>
      </dgm:extLst>
    </dgm:pt>
    <dgm:pt modelId="{C9F6B660-A5B4-49B7-A09B-BB87D489FEB9}" type="pres">
      <dgm:prSet presAssocID="{C82FB9E1-ADE3-4667-85A6-123FB1352D30}" presName="spaceRect" presStyleCnt="0"/>
      <dgm:spPr/>
    </dgm:pt>
    <dgm:pt modelId="{817A7A7F-1B2F-4FC3-BE2C-DC007A5A622B}" type="pres">
      <dgm:prSet presAssocID="{C82FB9E1-ADE3-4667-85A6-123FB1352D30}" presName="parTx" presStyleLbl="revTx" presStyleIdx="1" presStyleCnt="5">
        <dgm:presLayoutVars>
          <dgm:chMax val="0"/>
          <dgm:chPref val="0"/>
        </dgm:presLayoutVars>
      </dgm:prSet>
      <dgm:spPr/>
    </dgm:pt>
    <dgm:pt modelId="{C5DB4193-5B72-4AD0-AF22-55540F0FAEA6}" type="pres">
      <dgm:prSet presAssocID="{DDE6967B-394E-4A65-A052-2DB324EFEF50}" presName="sibTrans" presStyleCnt="0"/>
      <dgm:spPr/>
    </dgm:pt>
    <dgm:pt modelId="{D78D8987-B574-4B92-AEB4-4B0CBBB0A52F}" type="pres">
      <dgm:prSet presAssocID="{5036CFA8-875A-45C1-839F-BEFFA332F3D2}" presName="compNode" presStyleCnt="0"/>
      <dgm:spPr/>
    </dgm:pt>
    <dgm:pt modelId="{438826D0-2442-4131-844C-F4C03CCD2EF0}" type="pres">
      <dgm:prSet presAssocID="{5036CFA8-875A-45C1-839F-BEFFA332F3D2}" presName="bgRect" presStyleLbl="bgShp" presStyleIdx="2" presStyleCnt="4" custLinFactNeighborY="2967"/>
      <dgm:spPr/>
    </dgm:pt>
    <dgm:pt modelId="{CB3B75FF-6FF5-4594-8802-706D3DF6656E}" type="pres">
      <dgm:prSet presAssocID="{5036CFA8-875A-45C1-839F-BEFFA332F3D2}" presName="iconRect" presStyleLbl="node1" presStyleIdx="2" presStyleCnt="4" custLinFactNeighborX="-5396" custLinFactNeighborY="-3597"/>
      <dgm:spPr>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Kuvert kontur"/>
        </a:ext>
      </dgm:extLst>
    </dgm:pt>
    <dgm:pt modelId="{40B20AC7-1224-4C1F-B300-FF9F0322932E}" type="pres">
      <dgm:prSet presAssocID="{5036CFA8-875A-45C1-839F-BEFFA332F3D2}" presName="spaceRect" presStyleCnt="0"/>
      <dgm:spPr/>
    </dgm:pt>
    <dgm:pt modelId="{2FE939BE-C700-4C5D-9CE5-223663F0531C}" type="pres">
      <dgm:prSet presAssocID="{5036CFA8-875A-45C1-839F-BEFFA332F3D2}" presName="parTx" presStyleLbl="revTx" presStyleIdx="2" presStyleCnt="5">
        <dgm:presLayoutVars>
          <dgm:chMax val="0"/>
          <dgm:chPref val="0"/>
        </dgm:presLayoutVars>
      </dgm:prSet>
      <dgm:spPr/>
    </dgm:pt>
    <dgm:pt modelId="{05AB5494-2100-4F83-A149-41B80571EABA}" type="pres">
      <dgm:prSet presAssocID="{ED133A3D-AA09-4488-ACD7-533A3A16B96F}" presName="sibTrans" presStyleCnt="0"/>
      <dgm:spPr/>
    </dgm:pt>
    <dgm:pt modelId="{107206B4-E6E8-4457-9076-60DF175BD172}" type="pres">
      <dgm:prSet presAssocID="{9DF5A7E3-8A5A-4BE9-BDFB-061D7E2A3B27}" presName="compNode" presStyleCnt="0"/>
      <dgm:spPr/>
    </dgm:pt>
    <dgm:pt modelId="{36C08ECC-924C-4B7D-9EFB-C4CFB8111080}" type="pres">
      <dgm:prSet presAssocID="{9DF5A7E3-8A5A-4BE9-BDFB-061D7E2A3B27}" presName="bgRect" presStyleLbl="bgShp" presStyleIdx="3" presStyleCnt="4"/>
      <dgm:spPr/>
    </dgm:pt>
    <dgm:pt modelId="{3ADA16C6-895E-47E0-BC25-6ABB901617E4}" type="pres">
      <dgm:prSet presAssocID="{9DF5A7E3-8A5A-4BE9-BDFB-061D7E2A3B27}"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Frågor"/>
        </a:ext>
      </dgm:extLst>
    </dgm:pt>
    <dgm:pt modelId="{48823D87-8809-41C8-BB63-9BA88075C66A}" type="pres">
      <dgm:prSet presAssocID="{9DF5A7E3-8A5A-4BE9-BDFB-061D7E2A3B27}" presName="spaceRect" presStyleCnt="0"/>
      <dgm:spPr/>
    </dgm:pt>
    <dgm:pt modelId="{34483B7C-32C8-4CD6-BDD6-789ED958C4BF}" type="pres">
      <dgm:prSet presAssocID="{9DF5A7E3-8A5A-4BE9-BDFB-061D7E2A3B27}" presName="parTx" presStyleLbl="revTx" presStyleIdx="3" presStyleCnt="5">
        <dgm:presLayoutVars>
          <dgm:chMax val="0"/>
          <dgm:chPref val="0"/>
        </dgm:presLayoutVars>
      </dgm:prSet>
      <dgm:spPr/>
    </dgm:pt>
    <dgm:pt modelId="{1741E8BF-0A24-4F32-8474-EA11E89AA1A6}" type="pres">
      <dgm:prSet presAssocID="{9DF5A7E3-8A5A-4BE9-BDFB-061D7E2A3B27}" presName="desTx" presStyleLbl="revTx" presStyleIdx="4" presStyleCnt="5">
        <dgm:presLayoutVars/>
      </dgm:prSet>
      <dgm:spPr/>
    </dgm:pt>
  </dgm:ptLst>
  <dgm:cxnLst>
    <dgm:cxn modelId="{FA009401-65A2-49B3-8074-3E01F5ACA500}" srcId="{6675897E-4AA4-4C3E-B810-58D7B65F7D80}" destId="{5036CFA8-875A-45C1-839F-BEFFA332F3D2}" srcOrd="2" destOrd="0" parTransId="{0A86DCD4-4973-48E0-AC81-8C6C9C7E2E0E}" sibTransId="{ED133A3D-AA09-4488-ACD7-533A3A16B96F}"/>
    <dgm:cxn modelId="{0C90FF38-91B7-411A-94A2-29D7DED2B46C}" type="presOf" srcId="{6675897E-4AA4-4C3E-B810-58D7B65F7D80}" destId="{0D8C6835-5164-4FFD-840A-07FD3869D533}" srcOrd="0" destOrd="0" presId="urn:microsoft.com/office/officeart/2018/2/layout/IconVerticalSolidList"/>
    <dgm:cxn modelId="{F1415C4E-EDE0-4186-A36E-1EE2B7133750}" type="presOf" srcId="{5036CFA8-875A-45C1-839F-BEFFA332F3D2}" destId="{2FE939BE-C700-4C5D-9CE5-223663F0531C}" srcOrd="0" destOrd="0" presId="urn:microsoft.com/office/officeart/2018/2/layout/IconVerticalSolidList"/>
    <dgm:cxn modelId="{1B1B5051-4B1F-4DB5-8D0A-80F654AE4811}" srcId="{6675897E-4AA4-4C3E-B810-58D7B65F7D80}" destId="{C82FB9E1-ADE3-4667-85A6-123FB1352D30}" srcOrd="1" destOrd="0" parTransId="{FB037B82-0FD8-49F8-B865-6E73D242DDD2}" sibTransId="{DDE6967B-394E-4A65-A052-2DB324EFEF50}"/>
    <dgm:cxn modelId="{30148471-6830-4F3A-AF6D-BDB47095F3FB}" srcId="{9DF5A7E3-8A5A-4BE9-BDFB-061D7E2A3B27}" destId="{B2958224-8C2F-4026-8DDC-C9AC62AEFDC1}" srcOrd="0" destOrd="0" parTransId="{4BF888DF-D310-4AE0-A335-DC7567DB0683}" sibTransId="{BCD5ACBB-8E02-4935-8109-8F02BBA10179}"/>
    <dgm:cxn modelId="{61E05775-E077-46AD-BB34-7BAD65A96749}" type="presOf" srcId="{6FB85A4A-207E-4C07-AEC2-C6CE210A5631}" destId="{397A45FF-1C7C-4DDD-9283-D035FA768BED}" srcOrd="0" destOrd="0" presId="urn:microsoft.com/office/officeart/2018/2/layout/IconVerticalSolidList"/>
    <dgm:cxn modelId="{0B8FF884-554E-4F73-A621-1F9D9231F0D2}" type="presOf" srcId="{B2958224-8C2F-4026-8DDC-C9AC62AEFDC1}" destId="{1741E8BF-0A24-4F32-8474-EA11E89AA1A6}" srcOrd="0" destOrd="0" presId="urn:microsoft.com/office/officeart/2018/2/layout/IconVerticalSolidList"/>
    <dgm:cxn modelId="{6B8837AA-FE24-42A0-B27D-BE753AA570B2}" srcId="{6675897E-4AA4-4C3E-B810-58D7B65F7D80}" destId="{6FB85A4A-207E-4C07-AEC2-C6CE210A5631}" srcOrd="0" destOrd="0" parTransId="{CFDFD447-6F05-4ACB-A70C-E96BBE546197}" sibTransId="{1790FE5B-F931-41AC-9AD6-6E9508859CC7}"/>
    <dgm:cxn modelId="{B754AAF0-3931-40D4-92BB-6E5DA3C5C19F}" srcId="{6675897E-4AA4-4C3E-B810-58D7B65F7D80}" destId="{9DF5A7E3-8A5A-4BE9-BDFB-061D7E2A3B27}" srcOrd="3" destOrd="0" parTransId="{38EB6F1C-2855-47B0-AACD-C17B06FB3BE4}" sibTransId="{6D5B27F0-BBDE-4707-9F7F-FC950CBEC2AC}"/>
    <dgm:cxn modelId="{ECB256F2-44D7-4677-921D-DE872FDC4102}" type="presOf" srcId="{C82FB9E1-ADE3-4667-85A6-123FB1352D30}" destId="{817A7A7F-1B2F-4FC3-BE2C-DC007A5A622B}" srcOrd="0" destOrd="0" presId="urn:microsoft.com/office/officeart/2018/2/layout/IconVerticalSolidList"/>
    <dgm:cxn modelId="{C04D66FF-DE93-4600-AA09-EB3FB7A77BC4}" type="presOf" srcId="{9DF5A7E3-8A5A-4BE9-BDFB-061D7E2A3B27}" destId="{34483B7C-32C8-4CD6-BDD6-789ED958C4BF}" srcOrd="0" destOrd="0" presId="urn:microsoft.com/office/officeart/2018/2/layout/IconVerticalSolidList"/>
    <dgm:cxn modelId="{6C980DDE-FC47-4477-9A31-943AE98039A0}" type="presParOf" srcId="{0D8C6835-5164-4FFD-840A-07FD3869D533}" destId="{C40E2503-DB25-41EF-AFC9-73DC4655F79A}" srcOrd="0" destOrd="0" presId="urn:microsoft.com/office/officeart/2018/2/layout/IconVerticalSolidList"/>
    <dgm:cxn modelId="{7229E86F-3B74-48AF-9545-54B0DBE5751D}" type="presParOf" srcId="{C40E2503-DB25-41EF-AFC9-73DC4655F79A}" destId="{A96F0503-4AE1-4FE2-88FD-70BC5E43C43E}" srcOrd="0" destOrd="0" presId="urn:microsoft.com/office/officeart/2018/2/layout/IconVerticalSolidList"/>
    <dgm:cxn modelId="{ABE863E4-2CA8-42A1-BD98-44B0BE76400C}" type="presParOf" srcId="{C40E2503-DB25-41EF-AFC9-73DC4655F79A}" destId="{8D8CFEA2-0F91-4F29-9F42-81ED6EED2AFB}" srcOrd="1" destOrd="0" presId="urn:microsoft.com/office/officeart/2018/2/layout/IconVerticalSolidList"/>
    <dgm:cxn modelId="{28E7D7AC-5EF4-4F95-AB91-8E519DB11E62}" type="presParOf" srcId="{C40E2503-DB25-41EF-AFC9-73DC4655F79A}" destId="{08095638-721D-4210-9A74-3E6F20AD6612}" srcOrd="2" destOrd="0" presId="urn:microsoft.com/office/officeart/2018/2/layout/IconVerticalSolidList"/>
    <dgm:cxn modelId="{6D855EE7-058E-48E5-964D-6149E0D69E05}" type="presParOf" srcId="{C40E2503-DB25-41EF-AFC9-73DC4655F79A}" destId="{397A45FF-1C7C-4DDD-9283-D035FA768BED}" srcOrd="3" destOrd="0" presId="urn:microsoft.com/office/officeart/2018/2/layout/IconVerticalSolidList"/>
    <dgm:cxn modelId="{12D29113-E2A4-470C-8235-65196E4B3196}" type="presParOf" srcId="{0D8C6835-5164-4FFD-840A-07FD3869D533}" destId="{DC9C1762-B4CB-48C0-BAAC-E40FFC023E5F}" srcOrd="1" destOrd="0" presId="urn:microsoft.com/office/officeart/2018/2/layout/IconVerticalSolidList"/>
    <dgm:cxn modelId="{3DA2AF6E-C208-4A13-B86A-0A44BD3518CF}" type="presParOf" srcId="{0D8C6835-5164-4FFD-840A-07FD3869D533}" destId="{E2872F7D-2B81-41FE-AD7D-2912F1C86C1C}" srcOrd="2" destOrd="0" presId="urn:microsoft.com/office/officeart/2018/2/layout/IconVerticalSolidList"/>
    <dgm:cxn modelId="{65CC2F53-AA9C-4494-A374-D67673298555}" type="presParOf" srcId="{E2872F7D-2B81-41FE-AD7D-2912F1C86C1C}" destId="{75986A37-A129-468D-9AFC-0C332A04327E}" srcOrd="0" destOrd="0" presId="urn:microsoft.com/office/officeart/2018/2/layout/IconVerticalSolidList"/>
    <dgm:cxn modelId="{239C44E5-D010-45A1-854F-01C097D53FBC}" type="presParOf" srcId="{E2872F7D-2B81-41FE-AD7D-2912F1C86C1C}" destId="{06951A31-2186-448F-8D31-5F4EBDB54B6A}" srcOrd="1" destOrd="0" presId="urn:microsoft.com/office/officeart/2018/2/layout/IconVerticalSolidList"/>
    <dgm:cxn modelId="{18C66E78-AFBE-4DB0-AD7D-68E5EA538508}" type="presParOf" srcId="{E2872F7D-2B81-41FE-AD7D-2912F1C86C1C}" destId="{C9F6B660-A5B4-49B7-A09B-BB87D489FEB9}" srcOrd="2" destOrd="0" presId="urn:microsoft.com/office/officeart/2018/2/layout/IconVerticalSolidList"/>
    <dgm:cxn modelId="{5D7E4B6D-322D-482D-9016-4F4F4464709D}" type="presParOf" srcId="{E2872F7D-2B81-41FE-AD7D-2912F1C86C1C}" destId="{817A7A7F-1B2F-4FC3-BE2C-DC007A5A622B}" srcOrd="3" destOrd="0" presId="urn:microsoft.com/office/officeart/2018/2/layout/IconVerticalSolidList"/>
    <dgm:cxn modelId="{2BC08373-7170-42D2-BC7E-821D270D5148}" type="presParOf" srcId="{0D8C6835-5164-4FFD-840A-07FD3869D533}" destId="{C5DB4193-5B72-4AD0-AF22-55540F0FAEA6}" srcOrd="3" destOrd="0" presId="urn:microsoft.com/office/officeart/2018/2/layout/IconVerticalSolidList"/>
    <dgm:cxn modelId="{21E50F28-B73E-4E55-8F6D-EBAC75049DB4}" type="presParOf" srcId="{0D8C6835-5164-4FFD-840A-07FD3869D533}" destId="{D78D8987-B574-4B92-AEB4-4B0CBBB0A52F}" srcOrd="4" destOrd="0" presId="urn:microsoft.com/office/officeart/2018/2/layout/IconVerticalSolidList"/>
    <dgm:cxn modelId="{951CE168-AC4E-4274-B31C-584BD2523077}" type="presParOf" srcId="{D78D8987-B574-4B92-AEB4-4B0CBBB0A52F}" destId="{438826D0-2442-4131-844C-F4C03CCD2EF0}" srcOrd="0" destOrd="0" presId="urn:microsoft.com/office/officeart/2018/2/layout/IconVerticalSolidList"/>
    <dgm:cxn modelId="{6633B37A-94F0-4AB8-B716-640F42127786}" type="presParOf" srcId="{D78D8987-B574-4B92-AEB4-4B0CBBB0A52F}" destId="{CB3B75FF-6FF5-4594-8802-706D3DF6656E}" srcOrd="1" destOrd="0" presId="urn:microsoft.com/office/officeart/2018/2/layout/IconVerticalSolidList"/>
    <dgm:cxn modelId="{0AF5FC34-0B90-4969-AFB1-D623536ED01B}" type="presParOf" srcId="{D78D8987-B574-4B92-AEB4-4B0CBBB0A52F}" destId="{40B20AC7-1224-4C1F-B300-FF9F0322932E}" srcOrd="2" destOrd="0" presId="urn:microsoft.com/office/officeart/2018/2/layout/IconVerticalSolidList"/>
    <dgm:cxn modelId="{31544813-019E-4A07-969C-13EE594883A8}" type="presParOf" srcId="{D78D8987-B574-4B92-AEB4-4B0CBBB0A52F}" destId="{2FE939BE-C700-4C5D-9CE5-223663F0531C}" srcOrd="3" destOrd="0" presId="urn:microsoft.com/office/officeart/2018/2/layout/IconVerticalSolidList"/>
    <dgm:cxn modelId="{AF82B82A-973E-4D78-864D-C3E10DEA817A}" type="presParOf" srcId="{0D8C6835-5164-4FFD-840A-07FD3869D533}" destId="{05AB5494-2100-4F83-A149-41B80571EABA}" srcOrd="5" destOrd="0" presId="urn:microsoft.com/office/officeart/2018/2/layout/IconVerticalSolidList"/>
    <dgm:cxn modelId="{0E55278D-1F0F-471B-9736-EF45B7C59CB4}" type="presParOf" srcId="{0D8C6835-5164-4FFD-840A-07FD3869D533}" destId="{107206B4-E6E8-4457-9076-60DF175BD172}" srcOrd="6" destOrd="0" presId="urn:microsoft.com/office/officeart/2018/2/layout/IconVerticalSolidList"/>
    <dgm:cxn modelId="{7D1A1864-98E6-4807-BAB4-75D97D54498C}" type="presParOf" srcId="{107206B4-E6E8-4457-9076-60DF175BD172}" destId="{36C08ECC-924C-4B7D-9EFB-C4CFB8111080}" srcOrd="0" destOrd="0" presId="urn:microsoft.com/office/officeart/2018/2/layout/IconVerticalSolidList"/>
    <dgm:cxn modelId="{67696B5B-5F56-4AB0-BF9E-182E30D68144}" type="presParOf" srcId="{107206B4-E6E8-4457-9076-60DF175BD172}" destId="{3ADA16C6-895E-47E0-BC25-6ABB901617E4}" srcOrd="1" destOrd="0" presId="urn:microsoft.com/office/officeart/2018/2/layout/IconVerticalSolidList"/>
    <dgm:cxn modelId="{F6EC1CB1-E9F7-4F38-831B-F522E7070850}" type="presParOf" srcId="{107206B4-E6E8-4457-9076-60DF175BD172}" destId="{48823D87-8809-41C8-BB63-9BA88075C66A}" srcOrd="2" destOrd="0" presId="urn:microsoft.com/office/officeart/2018/2/layout/IconVerticalSolidList"/>
    <dgm:cxn modelId="{9D581789-8055-46B4-ADF2-5BDC4B767162}" type="presParOf" srcId="{107206B4-E6E8-4457-9076-60DF175BD172}" destId="{34483B7C-32C8-4CD6-BDD6-789ED958C4BF}" srcOrd="3" destOrd="0" presId="urn:microsoft.com/office/officeart/2018/2/layout/IconVerticalSolidList"/>
    <dgm:cxn modelId="{BC8DE340-848A-4E1B-A228-08346DD23C60}" type="presParOf" srcId="{107206B4-E6E8-4457-9076-60DF175BD172}" destId="{1741E8BF-0A24-4F32-8474-EA11E89AA1A6}" srcOrd="4"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55F50D-9065-496C-A9EB-1DB5B54FDD14}"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81B21CED-DC04-4D3A-8400-13C41DA120C3}">
      <dgm:prSet/>
      <dgm:spPr/>
      <dgm:t>
        <a:bodyPr/>
        <a:lstStyle/>
        <a:p>
          <a:r>
            <a:rPr lang="en-US"/>
            <a:t>Innan match</a:t>
          </a:r>
        </a:p>
      </dgm:t>
    </dgm:pt>
    <dgm:pt modelId="{6BD9FC9E-EB65-4EDC-816E-BC3271846CC7}" type="parTrans" cxnId="{1DD4C28E-C446-4299-80E2-BC5A3AB151DF}">
      <dgm:prSet/>
      <dgm:spPr/>
      <dgm:t>
        <a:bodyPr/>
        <a:lstStyle/>
        <a:p>
          <a:endParaRPr lang="en-US"/>
        </a:p>
      </dgm:t>
    </dgm:pt>
    <dgm:pt modelId="{9128BA96-D129-415C-9AAA-C38257EC1032}" type="sibTrans" cxnId="{1DD4C28E-C446-4299-80E2-BC5A3AB151DF}">
      <dgm:prSet/>
      <dgm:spPr/>
      <dgm:t>
        <a:bodyPr/>
        <a:lstStyle/>
        <a:p>
          <a:endParaRPr lang="en-US"/>
        </a:p>
      </dgm:t>
    </dgm:pt>
    <dgm:pt modelId="{32F93579-6581-4040-A000-4DF650CFD36E}">
      <dgm:prSet/>
      <dgm:spPr/>
      <dgm:t>
        <a:bodyPr/>
        <a:lstStyle/>
        <a:p>
          <a:r>
            <a:rPr lang="en-US"/>
            <a:t>Toalettbesök – Görs av alla innan match oavsett om man behöver eller inte. </a:t>
          </a:r>
        </a:p>
      </dgm:t>
    </dgm:pt>
    <dgm:pt modelId="{686DA1F6-78D4-4495-B9F0-F82F64DAB73E}" type="parTrans" cxnId="{195DEB5A-DDE2-4BBD-BC24-83B9641F8D2D}">
      <dgm:prSet/>
      <dgm:spPr/>
      <dgm:t>
        <a:bodyPr/>
        <a:lstStyle/>
        <a:p>
          <a:endParaRPr lang="en-US"/>
        </a:p>
      </dgm:t>
    </dgm:pt>
    <dgm:pt modelId="{9D4FC0B7-6C47-4AD2-90AE-D92295964D4D}" type="sibTrans" cxnId="{195DEB5A-DDE2-4BBD-BC24-83B9641F8D2D}">
      <dgm:prSet/>
      <dgm:spPr/>
      <dgm:t>
        <a:bodyPr/>
        <a:lstStyle/>
        <a:p>
          <a:endParaRPr lang="en-US"/>
        </a:p>
      </dgm:t>
    </dgm:pt>
    <dgm:pt modelId="{73EF6071-0EF1-4B7E-8156-88F563F58DDB}">
      <dgm:prSet/>
      <dgm:spPr/>
      <dgm:t>
        <a:bodyPr/>
        <a:lstStyle/>
        <a:p>
          <a:r>
            <a:rPr lang="en-US"/>
            <a:t>Påfylld vattenflaska</a:t>
          </a:r>
        </a:p>
      </dgm:t>
    </dgm:pt>
    <dgm:pt modelId="{A1E2CCDC-E03C-465E-8DCB-9B2D007A8829}" type="parTrans" cxnId="{F5728738-ED0B-4963-832C-20FF743EE3D8}">
      <dgm:prSet/>
      <dgm:spPr/>
      <dgm:t>
        <a:bodyPr/>
        <a:lstStyle/>
        <a:p>
          <a:endParaRPr lang="en-US"/>
        </a:p>
      </dgm:t>
    </dgm:pt>
    <dgm:pt modelId="{258F89F9-3DB7-4381-8BC3-C55BC2E1FDE8}" type="sibTrans" cxnId="{F5728738-ED0B-4963-832C-20FF743EE3D8}">
      <dgm:prSet/>
      <dgm:spPr/>
      <dgm:t>
        <a:bodyPr/>
        <a:lstStyle/>
        <a:p>
          <a:endParaRPr lang="en-US"/>
        </a:p>
      </dgm:t>
    </dgm:pt>
    <dgm:pt modelId="{6B3F6DED-E340-42C9-A755-87939827B8F7}">
      <dgm:prSet/>
      <dgm:spPr/>
      <dgm:t>
        <a:bodyPr/>
        <a:lstStyle/>
        <a:p>
          <a:r>
            <a:rPr lang="en-US"/>
            <a:t>Energi påfyllt</a:t>
          </a:r>
        </a:p>
      </dgm:t>
    </dgm:pt>
    <dgm:pt modelId="{D3A225E4-9473-4572-83B7-B9E8A8348DD6}" type="parTrans" cxnId="{18356100-3535-4F69-B13D-660DA1CE9FEC}">
      <dgm:prSet/>
      <dgm:spPr/>
      <dgm:t>
        <a:bodyPr/>
        <a:lstStyle/>
        <a:p>
          <a:endParaRPr lang="en-US"/>
        </a:p>
      </dgm:t>
    </dgm:pt>
    <dgm:pt modelId="{F04E7F81-AD76-4939-BBDB-C45E193F9209}" type="sibTrans" cxnId="{18356100-3535-4F69-B13D-660DA1CE9FEC}">
      <dgm:prSet/>
      <dgm:spPr/>
      <dgm:t>
        <a:bodyPr/>
        <a:lstStyle/>
        <a:p>
          <a:endParaRPr lang="en-US"/>
        </a:p>
      </dgm:t>
    </dgm:pt>
    <dgm:pt modelId="{D3085C2C-E52A-4546-B3AD-94121F31CE4B}">
      <dgm:prSet/>
      <dgm:spPr/>
      <dgm:t>
        <a:bodyPr/>
        <a:lstStyle/>
        <a:p>
          <a:r>
            <a:rPr lang="en-US"/>
            <a:t>Hår fixat</a:t>
          </a:r>
        </a:p>
      </dgm:t>
    </dgm:pt>
    <dgm:pt modelId="{A6315F29-C668-4E03-93C4-384FC60AE90D}" type="parTrans" cxnId="{AFC34529-BBE5-4DF6-BEAC-B0A9D7CBD4D3}">
      <dgm:prSet/>
      <dgm:spPr/>
      <dgm:t>
        <a:bodyPr/>
        <a:lstStyle/>
        <a:p>
          <a:endParaRPr lang="en-US"/>
        </a:p>
      </dgm:t>
    </dgm:pt>
    <dgm:pt modelId="{B2362B3A-BE94-4ABC-8718-3FAD5E592ECE}" type="sibTrans" cxnId="{AFC34529-BBE5-4DF6-BEAC-B0A9D7CBD4D3}">
      <dgm:prSet/>
      <dgm:spPr/>
      <dgm:t>
        <a:bodyPr/>
        <a:lstStyle/>
        <a:p>
          <a:endParaRPr lang="en-US"/>
        </a:p>
      </dgm:t>
    </dgm:pt>
    <dgm:pt modelId="{B89D8379-3D41-4165-97EA-982A37F180A7}">
      <dgm:prSet/>
      <dgm:spPr/>
      <dgm:t>
        <a:bodyPr/>
        <a:lstStyle/>
        <a:p>
          <a:r>
            <a:rPr lang="en-US"/>
            <a:t>Vi kommer att samlas 1 timme och 15 minuter innan matchstart</a:t>
          </a:r>
        </a:p>
      </dgm:t>
    </dgm:pt>
    <dgm:pt modelId="{993F4CC2-EB0B-4CFC-838B-C6C1C8438C79}" type="parTrans" cxnId="{AE98261C-C0FD-4F0F-AEFA-62F6D9147B86}">
      <dgm:prSet/>
      <dgm:spPr/>
      <dgm:t>
        <a:bodyPr/>
        <a:lstStyle/>
        <a:p>
          <a:endParaRPr lang="en-US"/>
        </a:p>
      </dgm:t>
    </dgm:pt>
    <dgm:pt modelId="{0392ABC0-6B0A-49C8-B137-2765A5AE7EBD}" type="sibTrans" cxnId="{AE98261C-C0FD-4F0F-AEFA-62F6D9147B86}">
      <dgm:prSet/>
      <dgm:spPr/>
      <dgm:t>
        <a:bodyPr/>
        <a:lstStyle/>
        <a:p>
          <a:endParaRPr lang="en-US"/>
        </a:p>
      </dgm:t>
    </dgm:pt>
    <dgm:pt modelId="{0B971314-2635-40B8-8AAD-E40C28E7578B}">
      <dgm:prSet/>
      <dgm:spPr/>
      <dgm:t>
        <a:bodyPr/>
        <a:lstStyle/>
        <a:p>
          <a:r>
            <a:rPr lang="en-US"/>
            <a:t>Ombyte</a:t>
          </a:r>
        </a:p>
      </dgm:t>
    </dgm:pt>
    <dgm:pt modelId="{B1B76942-025B-4CA8-ADB0-D50F0D958C6B}" type="parTrans" cxnId="{E00A02BB-F08D-4770-B132-1FA18E514F83}">
      <dgm:prSet/>
      <dgm:spPr/>
      <dgm:t>
        <a:bodyPr/>
        <a:lstStyle/>
        <a:p>
          <a:endParaRPr lang="en-US"/>
        </a:p>
      </dgm:t>
    </dgm:pt>
    <dgm:pt modelId="{6EF62087-81FF-4A3A-AB38-46355CEB514F}" type="sibTrans" cxnId="{E00A02BB-F08D-4770-B132-1FA18E514F83}">
      <dgm:prSet/>
      <dgm:spPr/>
      <dgm:t>
        <a:bodyPr/>
        <a:lstStyle/>
        <a:p>
          <a:endParaRPr lang="en-US"/>
        </a:p>
      </dgm:t>
    </dgm:pt>
    <dgm:pt modelId="{BFB475AD-FD00-4DBD-8139-2EF8B9D1B8C9}">
      <dgm:prSet/>
      <dgm:spPr/>
      <dgm:t>
        <a:bodyPr/>
        <a:lstStyle/>
        <a:p>
          <a:r>
            <a:rPr lang="en-US"/>
            <a:t>Taktiksnack</a:t>
          </a:r>
        </a:p>
      </dgm:t>
    </dgm:pt>
    <dgm:pt modelId="{8427C162-BC9A-483C-B480-26F97F49355E}" type="parTrans" cxnId="{579D268C-D004-4CF6-A714-9D3BD4ED7AD1}">
      <dgm:prSet/>
      <dgm:spPr/>
      <dgm:t>
        <a:bodyPr/>
        <a:lstStyle/>
        <a:p>
          <a:endParaRPr lang="en-US"/>
        </a:p>
      </dgm:t>
    </dgm:pt>
    <dgm:pt modelId="{832E9D3E-DDBE-408D-956A-29D635DD8C5E}" type="sibTrans" cxnId="{579D268C-D004-4CF6-A714-9D3BD4ED7AD1}">
      <dgm:prSet/>
      <dgm:spPr/>
      <dgm:t>
        <a:bodyPr/>
        <a:lstStyle/>
        <a:p>
          <a:endParaRPr lang="en-US"/>
        </a:p>
      </dgm:t>
    </dgm:pt>
    <dgm:pt modelId="{7163555A-A2D0-4F19-8668-98CE51874FDE}">
      <dgm:prSet/>
      <dgm:spPr/>
      <dgm:t>
        <a:bodyPr/>
        <a:lstStyle/>
        <a:p>
          <a:r>
            <a:rPr lang="en-US"/>
            <a:t>Uppvärmning</a:t>
          </a:r>
        </a:p>
      </dgm:t>
    </dgm:pt>
    <dgm:pt modelId="{FBF815E8-BAB4-4773-988E-6C99DB6DAA24}" type="parTrans" cxnId="{EE5FC156-147B-4DCC-BF5C-60203254696A}">
      <dgm:prSet/>
      <dgm:spPr/>
      <dgm:t>
        <a:bodyPr/>
        <a:lstStyle/>
        <a:p>
          <a:endParaRPr lang="en-US"/>
        </a:p>
      </dgm:t>
    </dgm:pt>
    <dgm:pt modelId="{80CABF34-9D38-43C4-9E4E-270A73CC80DF}" type="sibTrans" cxnId="{EE5FC156-147B-4DCC-BF5C-60203254696A}">
      <dgm:prSet/>
      <dgm:spPr/>
      <dgm:t>
        <a:bodyPr/>
        <a:lstStyle/>
        <a:p>
          <a:endParaRPr lang="en-US"/>
        </a:p>
      </dgm:t>
    </dgm:pt>
    <dgm:pt modelId="{0B539272-8F4C-4423-B503-2BB3FD5FC316}">
      <dgm:prSet/>
      <dgm:spPr/>
      <dgm:t>
        <a:bodyPr/>
        <a:lstStyle/>
        <a:p>
          <a:r>
            <a:rPr lang="en-US"/>
            <a:t>Samling</a:t>
          </a:r>
        </a:p>
      </dgm:t>
    </dgm:pt>
    <dgm:pt modelId="{C1D3E68C-A785-406F-9B35-361F0FD2DBEA}" type="parTrans" cxnId="{DD9AB094-6FEF-4B7E-8A4C-44FE72A72E81}">
      <dgm:prSet/>
      <dgm:spPr/>
      <dgm:t>
        <a:bodyPr/>
        <a:lstStyle/>
        <a:p>
          <a:endParaRPr lang="en-US"/>
        </a:p>
      </dgm:t>
    </dgm:pt>
    <dgm:pt modelId="{8C58B0C2-5ACA-46ED-8158-B3D01D7DD521}" type="sibTrans" cxnId="{DD9AB094-6FEF-4B7E-8A4C-44FE72A72E81}">
      <dgm:prSet/>
      <dgm:spPr/>
      <dgm:t>
        <a:bodyPr/>
        <a:lstStyle/>
        <a:p>
          <a:endParaRPr lang="en-US"/>
        </a:p>
      </dgm:t>
    </dgm:pt>
    <dgm:pt modelId="{2A7C757A-5B5B-4901-8474-301A232960A8}">
      <dgm:prSet/>
      <dgm:spPr/>
      <dgm:t>
        <a:bodyPr/>
        <a:lstStyle/>
        <a:p>
          <a:r>
            <a:rPr lang="en-US" dirty="0" err="1"/>
            <a:t>Kommer</a:t>
          </a:r>
          <a:r>
            <a:rPr lang="en-US" dirty="0"/>
            <a:t> </a:t>
          </a:r>
          <a:r>
            <a:rPr lang="en-US" dirty="0" err="1"/>
            <a:t>alla</a:t>
          </a:r>
          <a:r>
            <a:rPr lang="en-US" dirty="0"/>
            <a:t> </a:t>
          </a:r>
          <a:r>
            <a:rPr lang="en-US" dirty="0" err="1"/>
            <a:t>spela</a:t>
          </a:r>
          <a:r>
            <a:rPr lang="en-US" dirty="0"/>
            <a:t> </a:t>
          </a:r>
          <a:r>
            <a:rPr lang="en-US" dirty="0" err="1"/>
            <a:t>lika</a:t>
          </a:r>
          <a:r>
            <a:rPr lang="en-US" dirty="0"/>
            <a:t> </a:t>
          </a:r>
          <a:r>
            <a:rPr lang="en-US" dirty="0" err="1"/>
            <a:t>mycket</a:t>
          </a:r>
          <a:endParaRPr lang="en-US" dirty="0"/>
        </a:p>
      </dgm:t>
    </dgm:pt>
    <dgm:pt modelId="{2994272C-48A4-470B-9BA2-DA78809C3521}" type="parTrans" cxnId="{09E56C5E-E584-4BD9-9F91-00F82B282A60}">
      <dgm:prSet/>
      <dgm:spPr/>
      <dgm:t>
        <a:bodyPr/>
        <a:lstStyle/>
        <a:p>
          <a:endParaRPr lang="en-US"/>
        </a:p>
      </dgm:t>
    </dgm:pt>
    <dgm:pt modelId="{9DF92A79-BB66-4339-AA80-6FA2B0FA75CF}" type="sibTrans" cxnId="{09E56C5E-E584-4BD9-9F91-00F82B282A60}">
      <dgm:prSet/>
      <dgm:spPr/>
      <dgm:t>
        <a:bodyPr/>
        <a:lstStyle/>
        <a:p>
          <a:endParaRPr lang="en-US"/>
        </a:p>
      </dgm:t>
    </dgm:pt>
    <dgm:pt modelId="{C5120899-BD90-489D-A3EB-7D238FB71A5A}">
      <dgm:prSet/>
      <dgm:spPr/>
      <dgm:t>
        <a:bodyPr/>
        <a:lstStyle/>
        <a:p>
          <a:r>
            <a:rPr lang="en-US" dirty="0" err="1"/>
            <a:t>Inget</a:t>
          </a:r>
          <a:r>
            <a:rPr lang="en-US" dirty="0"/>
            <a:t> </a:t>
          </a:r>
          <a:r>
            <a:rPr lang="en-US" dirty="0" err="1"/>
            <a:t>tjat</a:t>
          </a:r>
          <a:r>
            <a:rPr lang="en-US" dirty="0"/>
            <a:t>. </a:t>
          </a:r>
        </a:p>
      </dgm:t>
    </dgm:pt>
    <dgm:pt modelId="{C659F16C-B8FF-4FF4-B23D-D41AFFB49353}" type="parTrans" cxnId="{D5608658-6969-4E57-A140-F77A710E6A71}">
      <dgm:prSet/>
      <dgm:spPr/>
      <dgm:t>
        <a:bodyPr/>
        <a:lstStyle/>
        <a:p>
          <a:endParaRPr lang="en-US"/>
        </a:p>
      </dgm:t>
    </dgm:pt>
    <dgm:pt modelId="{4B7D5F72-75D9-4A5A-B0BF-61BE7BC31C3D}" type="sibTrans" cxnId="{D5608658-6969-4E57-A140-F77A710E6A71}">
      <dgm:prSet/>
      <dgm:spPr/>
      <dgm:t>
        <a:bodyPr/>
        <a:lstStyle/>
        <a:p>
          <a:endParaRPr lang="en-US"/>
        </a:p>
      </dgm:t>
    </dgm:pt>
    <dgm:pt modelId="{81732165-E7AE-4480-A607-373E181F3243}">
      <dgm:prSet/>
      <dgm:spPr/>
      <dgm:t>
        <a:bodyPr/>
        <a:lstStyle/>
        <a:p>
          <a:r>
            <a:rPr lang="en-US" dirty="0" err="1"/>
            <a:t>Alla</a:t>
          </a:r>
          <a:r>
            <a:rPr lang="en-US" dirty="0"/>
            <a:t> </a:t>
          </a:r>
          <a:r>
            <a:rPr lang="en-US" dirty="0" err="1"/>
            <a:t>tackar</a:t>
          </a:r>
          <a:r>
            <a:rPr lang="en-US" dirty="0"/>
            <a:t> </a:t>
          </a:r>
          <a:r>
            <a:rPr lang="en-US" dirty="0" err="1"/>
            <a:t>motståndare</a:t>
          </a:r>
          <a:r>
            <a:rPr lang="en-US" dirty="0"/>
            <a:t> </a:t>
          </a:r>
          <a:r>
            <a:rPr lang="en-US" dirty="0" err="1"/>
            <a:t>och</a:t>
          </a:r>
          <a:r>
            <a:rPr lang="en-US" dirty="0"/>
            <a:t> </a:t>
          </a:r>
          <a:r>
            <a:rPr lang="en-US" dirty="0" err="1"/>
            <a:t>domare</a:t>
          </a:r>
          <a:r>
            <a:rPr lang="en-US" dirty="0"/>
            <a:t> </a:t>
          </a:r>
          <a:r>
            <a:rPr lang="en-US" dirty="0" err="1"/>
            <a:t>efter</a:t>
          </a:r>
          <a:r>
            <a:rPr lang="en-US" dirty="0"/>
            <a:t> match</a:t>
          </a:r>
        </a:p>
      </dgm:t>
    </dgm:pt>
    <dgm:pt modelId="{0A597B61-3D72-4537-9313-A2DB5A910FA2}" type="parTrans" cxnId="{11B8935D-C446-40BB-A34C-8670512672C6}">
      <dgm:prSet/>
      <dgm:spPr/>
      <dgm:t>
        <a:bodyPr/>
        <a:lstStyle/>
        <a:p>
          <a:endParaRPr lang="en-US"/>
        </a:p>
      </dgm:t>
    </dgm:pt>
    <dgm:pt modelId="{ED82E128-F7FC-41D0-8761-AF417867A197}" type="sibTrans" cxnId="{11B8935D-C446-40BB-A34C-8670512672C6}">
      <dgm:prSet/>
      <dgm:spPr/>
      <dgm:t>
        <a:bodyPr/>
        <a:lstStyle/>
        <a:p>
          <a:endParaRPr lang="en-US"/>
        </a:p>
      </dgm:t>
    </dgm:pt>
    <dgm:pt modelId="{9F384EBF-77EC-4A21-AC7B-A90FCE080A91}">
      <dgm:prSet/>
      <dgm:spPr/>
      <dgm:t>
        <a:bodyPr/>
        <a:lstStyle/>
        <a:p>
          <a:r>
            <a:rPr lang="en-US" dirty="0"/>
            <a:t>Ja, vi </a:t>
          </a:r>
          <a:r>
            <a:rPr lang="en-US" dirty="0" err="1"/>
            <a:t>kommer</a:t>
          </a:r>
          <a:r>
            <a:rPr lang="en-US" dirty="0"/>
            <a:t> se till </a:t>
          </a:r>
          <a:r>
            <a:rPr lang="en-US" dirty="0" err="1"/>
            <a:t>att</a:t>
          </a:r>
          <a:r>
            <a:rPr lang="en-US" dirty="0"/>
            <a:t> </a:t>
          </a:r>
          <a:r>
            <a:rPr lang="en-US" dirty="0" err="1"/>
            <a:t>alla</a:t>
          </a:r>
          <a:r>
            <a:rPr lang="en-US" dirty="0"/>
            <a:t> </a:t>
          </a:r>
          <a:r>
            <a:rPr lang="en-US" dirty="0" err="1"/>
            <a:t>får</a:t>
          </a:r>
          <a:r>
            <a:rPr lang="en-US" dirty="0"/>
            <a:t> </a:t>
          </a:r>
          <a:r>
            <a:rPr lang="en-US" dirty="0" err="1"/>
            <a:t>spela</a:t>
          </a:r>
          <a:r>
            <a:rPr lang="en-US" dirty="0"/>
            <a:t> </a:t>
          </a:r>
          <a:r>
            <a:rPr lang="en-US" dirty="0" err="1"/>
            <a:t>lika</a:t>
          </a:r>
          <a:r>
            <a:rPr lang="en-US" dirty="0"/>
            <a:t> </a:t>
          </a:r>
          <a:r>
            <a:rPr lang="en-US" dirty="0" err="1"/>
            <a:t>mycket</a:t>
          </a:r>
          <a:r>
            <a:rPr lang="en-US" dirty="0"/>
            <a:t> under </a:t>
          </a:r>
          <a:r>
            <a:rPr lang="en-US" dirty="0" err="1"/>
            <a:t>en</a:t>
          </a:r>
          <a:r>
            <a:rPr lang="en-US" dirty="0"/>
            <a:t> match. </a:t>
          </a:r>
          <a:r>
            <a:rPr lang="en-US" dirty="0" err="1"/>
            <a:t>Nej</a:t>
          </a:r>
          <a:r>
            <a:rPr lang="en-US" dirty="0"/>
            <a:t>, det </a:t>
          </a:r>
          <a:r>
            <a:rPr lang="en-US" dirty="0" err="1"/>
            <a:t>kommer</a:t>
          </a:r>
          <a:r>
            <a:rPr lang="en-US" dirty="0"/>
            <a:t> </a:t>
          </a:r>
          <a:r>
            <a:rPr lang="en-US" dirty="0" err="1"/>
            <a:t>inte</a:t>
          </a:r>
          <a:r>
            <a:rPr lang="en-US" dirty="0"/>
            <a:t> </a:t>
          </a:r>
          <a:r>
            <a:rPr lang="en-US" dirty="0" err="1"/>
            <a:t>vara</a:t>
          </a:r>
          <a:r>
            <a:rPr lang="en-US" dirty="0"/>
            <a:t> </a:t>
          </a:r>
          <a:r>
            <a:rPr lang="en-US" dirty="0" err="1"/>
            <a:t>på</a:t>
          </a:r>
          <a:r>
            <a:rPr lang="en-US" dirty="0"/>
            <a:t> </a:t>
          </a:r>
          <a:r>
            <a:rPr lang="en-US" dirty="0" err="1"/>
            <a:t>minuten</a:t>
          </a:r>
          <a:r>
            <a:rPr lang="en-US" dirty="0"/>
            <a:t> </a:t>
          </a:r>
          <a:r>
            <a:rPr lang="en-US" dirty="0" err="1"/>
            <a:t>lika</a:t>
          </a:r>
          <a:r>
            <a:rPr lang="en-US" dirty="0"/>
            <a:t>…</a:t>
          </a:r>
        </a:p>
      </dgm:t>
    </dgm:pt>
    <dgm:pt modelId="{DB0CC9C0-38D0-4435-817D-EA7463153FCD}" type="parTrans" cxnId="{574E8126-ABC8-4436-A0E4-DA5E80C146A6}">
      <dgm:prSet/>
      <dgm:spPr/>
      <dgm:t>
        <a:bodyPr/>
        <a:lstStyle/>
        <a:p>
          <a:endParaRPr lang="sv-SE"/>
        </a:p>
      </dgm:t>
    </dgm:pt>
    <dgm:pt modelId="{A2C3ABB4-7D63-4BF2-B4DC-112F8197DC67}" type="sibTrans" cxnId="{574E8126-ABC8-4436-A0E4-DA5E80C146A6}">
      <dgm:prSet/>
      <dgm:spPr/>
      <dgm:t>
        <a:bodyPr/>
        <a:lstStyle/>
        <a:p>
          <a:endParaRPr lang="sv-SE"/>
        </a:p>
      </dgm:t>
    </dgm:pt>
    <dgm:pt modelId="{E288EED5-A9E7-45ED-B8E2-2C0DC56CDFED}">
      <dgm:prSet/>
      <dgm:spPr/>
      <dgm:t>
        <a:bodyPr/>
        <a:lstStyle/>
        <a:p>
          <a:r>
            <a:rPr lang="en-US"/>
            <a:t>Vi </a:t>
          </a:r>
          <a:r>
            <a:rPr lang="en-US" dirty="0"/>
            <a:t>vet redan </a:t>
          </a:r>
          <a:r>
            <a:rPr lang="en-US" dirty="0" err="1"/>
            <a:t>vad</a:t>
          </a:r>
          <a:r>
            <a:rPr lang="en-US" dirty="0"/>
            <a:t> </a:t>
          </a:r>
          <a:r>
            <a:rPr lang="en-US" dirty="0" err="1"/>
            <a:t>ni</a:t>
          </a:r>
          <a:r>
            <a:rPr lang="en-US" dirty="0"/>
            <a:t> </a:t>
          </a:r>
          <a:r>
            <a:rPr lang="en-US" dirty="0" err="1"/>
            <a:t>kommer</a:t>
          </a:r>
          <a:r>
            <a:rPr lang="en-US" dirty="0"/>
            <a:t> </a:t>
          </a:r>
          <a:r>
            <a:rPr lang="en-US" dirty="0" err="1"/>
            <a:t>att</a:t>
          </a:r>
          <a:r>
            <a:rPr lang="en-US" dirty="0"/>
            <a:t> </a:t>
          </a:r>
          <a:r>
            <a:rPr lang="en-US" dirty="0" err="1"/>
            <a:t>säga</a:t>
          </a:r>
          <a:r>
            <a:rPr lang="en-US" dirty="0"/>
            <a:t> </a:t>
          </a:r>
          <a:r>
            <a:rPr lang="en-US" dirty="0" err="1"/>
            <a:t>och</a:t>
          </a:r>
          <a:r>
            <a:rPr lang="en-US" dirty="0"/>
            <a:t> </a:t>
          </a:r>
          <a:r>
            <a:rPr lang="en-US" dirty="0" err="1"/>
            <a:t>vad</a:t>
          </a:r>
          <a:r>
            <a:rPr lang="en-US" dirty="0"/>
            <a:t> </a:t>
          </a:r>
          <a:r>
            <a:rPr lang="en-US" dirty="0" err="1"/>
            <a:t>ni</a:t>
          </a:r>
          <a:r>
            <a:rPr lang="en-US" dirty="0"/>
            <a:t> </a:t>
          </a:r>
          <a:r>
            <a:rPr lang="en-US" dirty="0" err="1"/>
            <a:t>vill</a:t>
          </a:r>
          <a:r>
            <a:rPr lang="en-US" dirty="0"/>
            <a:t> </a:t>
          </a:r>
          <a:r>
            <a:rPr lang="en-US" dirty="0" err="1"/>
            <a:t>så</a:t>
          </a:r>
          <a:r>
            <a:rPr lang="en-US" dirty="0"/>
            <a:t> det </a:t>
          </a:r>
          <a:r>
            <a:rPr lang="en-US" dirty="0" err="1"/>
            <a:t>kommer</a:t>
          </a:r>
          <a:r>
            <a:rPr lang="en-US" dirty="0"/>
            <a:t> bara </a:t>
          </a:r>
          <a:r>
            <a:rPr lang="en-US" dirty="0" err="1"/>
            <a:t>att</a:t>
          </a:r>
          <a:r>
            <a:rPr lang="en-US" dirty="0"/>
            <a:t> </a:t>
          </a:r>
          <a:r>
            <a:rPr lang="en-US" dirty="0" err="1"/>
            <a:t>motverka</a:t>
          </a:r>
          <a:r>
            <a:rPr lang="en-US" dirty="0"/>
            <a:t> </a:t>
          </a:r>
          <a:r>
            <a:rPr lang="en-US" dirty="0" err="1"/>
            <a:t>ert</a:t>
          </a:r>
          <a:r>
            <a:rPr lang="en-US" dirty="0"/>
            <a:t> </a:t>
          </a:r>
          <a:r>
            <a:rPr lang="en-US" dirty="0" err="1"/>
            <a:t>intresse</a:t>
          </a:r>
          <a:r>
            <a:rPr lang="en-US" dirty="0"/>
            <a:t>.</a:t>
          </a:r>
        </a:p>
      </dgm:t>
    </dgm:pt>
    <dgm:pt modelId="{2E408A10-8045-45EB-AE26-7247B268022F}" type="parTrans" cxnId="{D38C0C25-5BC8-469B-A878-C8D7CDB801E0}">
      <dgm:prSet/>
      <dgm:spPr/>
      <dgm:t>
        <a:bodyPr/>
        <a:lstStyle/>
        <a:p>
          <a:endParaRPr lang="sv-SE"/>
        </a:p>
      </dgm:t>
    </dgm:pt>
    <dgm:pt modelId="{42A5AFCC-CB4C-406B-8A6D-500D432FB987}" type="sibTrans" cxnId="{D38C0C25-5BC8-469B-A878-C8D7CDB801E0}">
      <dgm:prSet/>
      <dgm:spPr/>
      <dgm:t>
        <a:bodyPr/>
        <a:lstStyle/>
        <a:p>
          <a:endParaRPr lang="sv-SE"/>
        </a:p>
      </dgm:t>
    </dgm:pt>
    <dgm:pt modelId="{CA30C2A8-89B4-4E5A-8B53-D6C8FDA93515}">
      <dgm:prSet/>
      <dgm:spPr/>
      <dgm:t>
        <a:bodyPr/>
        <a:lstStyle/>
        <a:p>
          <a:r>
            <a:rPr lang="en-US" dirty="0"/>
            <a:t>Vi </a:t>
          </a:r>
          <a:r>
            <a:rPr lang="en-US" dirty="0" err="1"/>
            <a:t>kommer</a:t>
          </a:r>
          <a:r>
            <a:rPr lang="en-US" dirty="0"/>
            <a:t> </a:t>
          </a:r>
          <a:r>
            <a:rPr lang="en-US" dirty="0" err="1"/>
            <a:t>inte</a:t>
          </a:r>
          <a:r>
            <a:rPr lang="en-US" dirty="0"/>
            <a:t> </a:t>
          </a:r>
          <a:r>
            <a:rPr lang="en-US" dirty="0" err="1"/>
            <a:t>acceptera</a:t>
          </a:r>
          <a:r>
            <a:rPr lang="en-US" dirty="0"/>
            <a:t> </a:t>
          </a:r>
          <a:r>
            <a:rPr lang="en-US" dirty="0" err="1"/>
            <a:t>att</a:t>
          </a:r>
          <a:r>
            <a:rPr lang="en-US" dirty="0"/>
            <a:t> </a:t>
          </a:r>
          <a:r>
            <a:rPr lang="en-US" dirty="0" err="1"/>
            <a:t>någon</a:t>
          </a:r>
          <a:r>
            <a:rPr lang="en-US" dirty="0"/>
            <a:t> </a:t>
          </a:r>
          <a:r>
            <a:rPr lang="en-US" dirty="0" err="1"/>
            <a:t>inte</a:t>
          </a:r>
          <a:r>
            <a:rPr lang="en-US" dirty="0"/>
            <a:t> </a:t>
          </a:r>
          <a:r>
            <a:rPr lang="en-US" dirty="0" err="1"/>
            <a:t>gör</a:t>
          </a:r>
          <a:r>
            <a:rPr lang="en-US" dirty="0"/>
            <a:t> </a:t>
          </a:r>
          <a:r>
            <a:rPr lang="en-US" dirty="0" err="1"/>
            <a:t>detta</a:t>
          </a:r>
          <a:endParaRPr lang="en-US" dirty="0"/>
        </a:p>
      </dgm:t>
    </dgm:pt>
    <dgm:pt modelId="{C6754552-902C-4796-A8BA-DB567C9F67B1}" type="parTrans" cxnId="{66EA8B28-CE6F-4330-A2C3-D6FB750F4CC5}">
      <dgm:prSet/>
      <dgm:spPr/>
      <dgm:t>
        <a:bodyPr/>
        <a:lstStyle/>
        <a:p>
          <a:endParaRPr lang="sv-SE"/>
        </a:p>
      </dgm:t>
    </dgm:pt>
    <dgm:pt modelId="{CE9CDC42-A035-465D-9336-C9DF198DB26F}" type="sibTrans" cxnId="{66EA8B28-CE6F-4330-A2C3-D6FB750F4CC5}">
      <dgm:prSet/>
      <dgm:spPr/>
      <dgm:t>
        <a:bodyPr/>
        <a:lstStyle/>
        <a:p>
          <a:endParaRPr lang="sv-SE"/>
        </a:p>
      </dgm:t>
    </dgm:pt>
    <dgm:pt modelId="{DD73E0EC-2628-4A61-9820-EB9A489604C1}" type="pres">
      <dgm:prSet presAssocID="{2255F50D-9065-496C-A9EB-1DB5B54FDD14}" presName="Name0" presStyleCnt="0">
        <dgm:presLayoutVars>
          <dgm:dir/>
          <dgm:animLvl val="lvl"/>
          <dgm:resizeHandles val="exact"/>
        </dgm:presLayoutVars>
      </dgm:prSet>
      <dgm:spPr/>
    </dgm:pt>
    <dgm:pt modelId="{1CBC93E9-99AC-4727-A3C1-17DFF8E5862D}" type="pres">
      <dgm:prSet presAssocID="{81B21CED-DC04-4D3A-8400-13C41DA120C3}" presName="linNode" presStyleCnt="0"/>
      <dgm:spPr/>
    </dgm:pt>
    <dgm:pt modelId="{FC74F23B-9471-43CF-B26E-8BE7593A3F56}" type="pres">
      <dgm:prSet presAssocID="{81B21CED-DC04-4D3A-8400-13C41DA120C3}" presName="parentText" presStyleLbl="alignNode1" presStyleIdx="0" presStyleCnt="5">
        <dgm:presLayoutVars>
          <dgm:chMax val="1"/>
          <dgm:bulletEnabled/>
        </dgm:presLayoutVars>
      </dgm:prSet>
      <dgm:spPr/>
    </dgm:pt>
    <dgm:pt modelId="{66B88035-1DED-4A8F-9E22-B18FE436951D}" type="pres">
      <dgm:prSet presAssocID="{81B21CED-DC04-4D3A-8400-13C41DA120C3}" presName="descendantText" presStyleLbl="alignAccFollowNode1" presStyleIdx="0" presStyleCnt="5">
        <dgm:presLayoutVars>
          <dgm:bulletEnabled/>
        </dgm:presLayoutVars>
      </dgm:prSet>
      <dgm:spPr/>
    </dgm:pt>
    <dgm:pt modelId="{EB23C574-C5D8-48BA-8C8D-99D6B1FB5234}" type="pres">
      <dgm:prSet presAssocID="{9128BA96-D129-415C-9AAA-C38257EC1032}" presName="sp" presStyleCnt="0"/>
      <dgm:spPr/>
    </dgm:pt>
    <dgm:pt modelId="{04C8D08D-F709-426F-8212-7FA634341533}" type="pres">
      <dgm:prSet presAssocID="{B89D8379-3D41-4165-97EA-982A37F180A7}" presName="linNode" presStyleCnt="0"/>
      <dgm:spPr/>
    </dgm:pt>
    <dgm:pt modelId="{288840B5-845C-4FE2-B8B2-8CF49AB62E32}" type="pres">
      <dgm:prSet presAssocID="{B89D8379-3D41-4165-97EA-982A37F180A7}" presName="parentText" presStyleLbl="alignNode1" presStyleIdx="1" presStyleCnt="5">
        <dgm:presLayoutVars>
          <dgm:chMax val="1"/>
          <dgm:bulletEnabled/>
        </dgm:presLayoutVars>
      </dgm:prSet>
      <dgm:spPr/>
    </dgm:pt>
    <dgm:pt modelId="{C57B0B14-1B46-4EDC-BC6A-F3EF133F03BD}" type="pres">
      <dgm:prSet presAssocID="{B89D8379-3D41-4165-97EA-982A37F180A7}" presName="descendantText" presStyleLbl="alignAccFollowNode1" presStyleIdx="1" presStyleCnt="5">
        <dgm:presLayoutVars>
          <dgm:bulletEnabled/>
        </dgm:presLayoutVars>
      </dgm:prSet>
      <dgm:spPr/>
    </dgm:pt>
    <dgm:pt modelId="{79FF0935-224F-475D-A848-B4AC8A23701A}" type="pres">
      <dgm:prSet presAssocID="{0392ABC0-6B0A-49C8-B137-2765A5AE7EBD}" presName="sp" presStyleCnt="0"/>
      <dgm:spPr/>
    </dgm:pt>
    <dgm:pt modelId="{7228D446-4314-419D-BE88-54D6BB8483CE}" type="pres">
      <dgm:prSet presAssocID="{2A7C757A-5B5B-4901-8474-301A232960A8}" presName="linNode" presStyleCnt="0"/>
      <dgm:spPr/>
    </dgm:pt>
    <dgm:pt modelId="{CE96B1F0-B558-464D-94F7-4099839FB488}" type="pres">
      <dgm:prSet presAssocID="{2A7C757A-5B5B-4901-8474-301A232960A8}" presName="parentText" presStyleLbl="alignNode1" presStyleIdx="2" presStyleCnt="5">
        <dgm:presLayoutVars>
          <dgm:chMax val="1"/>
          <dgm:bulletEnabled/>
        </dgm:presLayoutVars>
      </dgm:prSet>
      <dgm:spPr/>
    </dgm:pt>
    <dgm:pt modelId="{B04F1EFE-77F2-48BB-AD9A-79762C871A1D}" type="pres">
      <dgm:prSet presAssocID="{2A7C757A-5B5B-4901-8474-301A232960A8}" presName="descendantText" presStyleLbl="alignAccFollowNode1" presStyleIdx="2" presStyleCnt="5">
        <dgm:presLayoutVars>
          <dgm:bulletEnabled/>
        </dgm:presLayoutVars>
      </dgm:prSet>
      <dgm:spPr/>
    </dgm:pt>
    <dgm:pt modelId="{59258A25-37FD-4A88-96E9-09C979EABB47}" type="pres">
      <dgm:prSet presAssocID="{9DF92A79-BB66-4339-AA80-6FA2B0FA75CF}" presName="sp" presStyleCnt="0"/>
      <dgm:spPr/>
    </dgm:pt>
    <dgm:pt modelId="{4F2B7F23-69B0-4862-9F0C-0561C3AD0E51}" type="pres">
      <dgm:prSet presAssocID="{C5120899-BD90-489D-A3EB-7D238FB71A5A}" presName="linNode" presStyleCnt="0"/>
      <dgm:spPr/>
    </dgm:pt>
    <dgm:pt modelId="{C3F820E6-30B6-45BA-99F6-6E2C56112FCD}" type="pres">
      <dgm:prSet presAssocID="{C5120899-BD90-489D-A3EB-7D238FB71A5A}" presName="parentText" presStyleLbl="alignNode1" presStyleIdx="3" presStyleCnt="5">
        <dgm:presLayoutVars>
          <dgm:chMax val="1"/>
          <dgm:bulletEnabled/>
        </dgm:presLayoutVars>
      </dgm:prSet>
      <dgm:spPr/>
    </dgm:pt>
    <dgm:pt modelId="{7AD217EF-E5E8-4069-A2ED-C015C50C80A8}" type="pres">
      <dgm:prSet presAssocID="{C5120899-BD90-489D-A3EB-7D238FB71A5A}" presName="descendantText" presStyleLbl="alignAccFollowNode1" presStyleIdx="3" presStyleCnt="5">
        <dgm:presLayoutVars>
          <dgm:bulletEnabled/>
        </dgm:presLayoutVars>
      </dgm:prSet>
      <dgm:spPr/>
    </dgm:pt>
    <dgm:pt modelId="{E6506ABF-B476-4258-8DF9-62BD487024B3}" type="pres">
      <dgm:prSet presAssocID="{4B7D5F72-75D9-4A5A-B0BF-61BE7BC31C3D}" presName="sp" presStyleCnt="0"/>
      <dgm:spPr/>
    </dgm:pt>
    <dgm:pt modelId="{311B8836-866C-4327-8756-2D3C52FECD9F}" type="pres">
      <dgm:prSet presAssocID="{81732165-E7AE-4480-A607-373E181F3243}" presName="linNode" presStyleCnt="0"/>
      <dgm:spPr/>
    </dgm:pt>
    <dgm:pt modelId="{0E7CFBFE-E237-43E0-9E4A-F9ADDD7F48F2}" type="pres">
      <dgm:prSet presAssocID="{81732165-E7AE-4480-A607-373E181F3243}" presName="parentText" presStyleLbl="alignNode1" presStyleIdx="4" presStyleCnt="5">
        <dgm:presLayoutVars>
          <dgm:chMax val="1"/>
          <dgm:bulletEnabled/>
        </dgm:presLayoutVars>
      </dgm:prSet>
      <dgm:spPr/>
    </dgm:pt>
    <dgm:pt modelId="{DFC2F58B-B5CF-4D2E-8A20-35057CB0848F}" type="pres">
      <dgm:prSet presAssocID="{81732165-E7AE-4480-A607-373E181F3243}" presName="descendantText" presStyleLbl="alignAccFollowNode1" presStyleIdx="4" presStyleCnt="5">
        <dgm:presLayoutVars>
          <dgm:bulletEnabled/>
        </dgm:presLayoutVars>
      </dgm:prSet>
      <dgm:spPr/>
    </dgm:pt>
  </dgm:ptLst>
  <dgm:cxnLst>
    <dgm:cxn modelId="{18356100-3535-4F69-B13D-660DA1CE9FEC}" srcId="{81B21CED-DC04-4D3A-8400-13C41DA120C3}" destId="{6B3F6DED-E340-42C9-A755-87939827B8F7}" srcOrd="2" destOrd="0" parTransId="{D3A225E4-9473-4572-83B7-B9E8A8348DD6}" sibTransId="{F04E7F81-AD76-4939-BBDB-C45E193F9209}"/>
    <dgm:cxn modelId="{AE98261C-C0FD-4F0F-AEFA-62F6D9147B86}" srcId="{2255F50D-9065-496C-A9EB-1DB5B54FDD14}" destId="{B89D8379-3D41-4165-97EA-982A37F180A7}" srcOrd="1" destOrd="0" parTransId="{993F4CC2-EB0B-4CFC-838B-C6C1C8438C79}" sibTransId="{0392ABC0-6B0A-49C8-B137-2765A5AE7EBD}"/>
    <dgm:cxn modelId="{D38C0C25-5BC8-469B-A878-C8D7CDB801E0}" srcId="{C5120899-BD90-489D-A3EB-7D238FB71A5A}" destId="{E288EED5-A9E7-45ED-B8E2-2C0DC56CDFED}" srcOrd="0" destOrd="0" parTransId="{2E408A10-8045-45EB-AE26-7247B268022F}" sibTransId="{42A5AFCC-CB4C-406B-8A6D-500D432FB987}"/>
    <dgm:cxn modelId="{5B011E25-4CD4-4EC6-A75E-B2363E6369F6}" type="presOf" srcId="{E288EED5-A9E7-45ED-B8E2-2C0DC56CDFED}" destId="{7AD217EF-E5E8-4069-A2ED-C015C50C80A8}" srcOrd="0" destOrd="0" presId="urn:microsoft.com/office/officeart/2016/7/layout/VerticalSolidActionList"/>
    <dgm:cxn modelId="{574E8126-ABC8-4436-A0E4-DA5E80C146A6}" srcId="{2A7C757A-5B5B-4901-8474-301A232960A8}" destId="{9F384EBF-77EC-4A21-AC7B-A90FCE080A91}" srcOrd="0" destOrd="0" parTransId="{DB0CC9C0-38D0-4435-817D-EA7463153FCD}" sibTransId="{A2C3ABB4-7D63-4BF2-B4DC-112F8197DC67}"/>
    <dgm:cxn modelId="{66EA8B28-CE6F-4330-A2C3-D6FB750F4CC5}" srcId="{81732165-E7AE-4480-A607-373E181F3243}" destId="{CA30C2A8-89B4-4E5A-8B53-D6C8FDA93515}" srcOrd="0" destOrd="0" parTransId="{C6754552-902C-4796-A8BA-DB567C9F67B1}" sibTransId="{CE9CDC42-A035-465D-9336-C9DF198DB26F}"/>
    <dgm:cxn modelId="{AFC34529-BBE5-4DF6-BEAC-B0A9D7CBD4D3}" srcId="{81B21CED-DC04-4D3A-8400-13C41DA120C3}" destId="{D3085C2C-E52A-4546-B3AD-94121F31CE4B}" srcOrd="3" destOrd="0" parTransId="{A6315F29-C668-4E03-93C4-384FC60AE90D}" sibTransId="{B2362B3A-BE94-4ABC-8718-3FAD5E592ECE}"/>
    <dgm:cxn modelId="{AF0F2131-D9C9-46EA-B8B2-8AF6FE522C38}" type="presOf" srcId="{81732165-E7AE-4480-A607-373E181F3243}" destId="{0E7CFBFE-E237-43E0-9E4A-F9ADDD7F48F2}" srcOrd="0" destOrd="0" presId="urn:microsoft.com/office/officeart/2016/7/layout/VerticalSolidActionList"/>
    <dgm:cxn modelId="{46649933-21C3-4B1B-B97E-FD9B12246E23}" type="presOf" srcId="{D3085C2C-E52A-4546-B3AD-94121F31CE4B}" destId="{66B88035-1DED-4A8F-9E22-B18FE436951D}" srcOrd="0" destOrd="3" presId="urn:microsoft.com/office/officeart/2016/7/layout/VerticalSolidActionList"/>
    <dgm:cxn modelId="{8150B133-B456-48EB-A4BD-28581BD4419D}" type="presOf" srcId="{2255F50D-9065-496C-A9EB-1DB5B54FDD14}" destId="{DD73E0EC-2628-4A61-9820-EB9A489604C1}" srcOrd="0" destOrd="0" presId="urn:microsoft.com/office/officeart/2016/7/layout/VerticalSolidActionList"/>
    <dgm:cxn modelId="{F5728738-ED0B-4963-832C-20FF743EE3D8}" srcId="{81B21CED-DC04-4D3A-8400-13C41DA120C3}" destId="{73EF6071-0EF1-4B7E-8156-88F563F58DDB}" srcOrd="1" destOrd="0" parTransId="{A1E2CCDC-E03C-465E-8DCB-9B2D007A8829}" sibTransId="{258F89F9-3DB7-4381-8BC3-C55BC2E1FDE8}"/>
    <dgm:cxn modelId="{ADB1295D-C0DE-46C5-97C1-CBC6A0C30968}" type="presOf" srcId="{7163555A-A2D0-4F19-8668-98CE51874FDE}" destId="{C57B0B14-1B46-4EDC-BC6A-F3EF133F03BD}" srcOrd="0" destOrd="2" presId="urn:microsoft.com/office/officeart/2016/7/layout/VerticalSolidActionList"/>
    <dgm:cxn modelId="{11B8935D-C446-40BB-A34C-8670512672C6}" srcId="{2255F50D-9065-496C-A9EB-1DB5B54FDD14}" destId="{81732165-E7AE-4480-A607-373E181F3243}" srcOrd="4" destOrd="0" parTransId="{0A597B61-3D72-4537-9313-A2DB5A910FA2}" sibTransId="{ED82E128-F7FC-41D0-8761-AF417867A197}"/>
    <dgm:cxn modelId="{09E56C5E-E584-4BD9-9F91-00F82B282A60}" srcId="{2255F50D-9065-496C-A9EB-1DB5B54FDD14}" destId="{2A7C757A-5B5B-4901-8474-301A232960A8}" srcOrd="2" destOrd="0" parTransId="{2994272C-48A4-470B-9BA2-DA78809C3521}" sibTransId="{9DF92A79-BB66-4339-AA80-6FA2B0FA75CF}"/>
    <dgm:cxn modelId="{33A18774-5588-46E7-B373-3897BA67209C}" type="presOf" srcId="{9F384EBF-77EC-4A21-AC7B-A90FCE080A91}" destId="{B04F1EFE-77F2-48BB-AD9A-79762C871A1D}" srcOrd="0" destOrd="0" presId="urn:microsoft.com/office/officeart/2016/7/layout/VerticalSolidActionList"/>
    <dgm:cxn modelId="{EE5FC156-147B-4DCC-BF5C-60203254696A}" srcId="{B89D8379-3D41-4165-97EA-982A37F180A7}" destId="{7163555A-A2D0-4F19-8668-98CE51874FDE}" srcOrd="2" destOrd="0" parTransId="{FBF815E8-BAB4-4773-988E-6C99DB6DAA24}" sibTransId="{80CABF34-9D38-43C4-9E4E-270A73CC80DF}"/>
    <dgm:cxn modelId="{D5608658-6969-4E57-A140-F77A710E6A71}" srcId="{2255F50D-9065-496C-A9EB-1DB5B54FDD14}" destId="{C5120899-BD90-489D-A3EB-7D238FB71A5A}" srcOrd="3" destOrd="0" parTransId="{C659F16C-B8FF-4FF4-B23D-D41AFFB49353}" sibTransId="{4B7D5F72-75D9-4A5A-B0BF-61BE7BC31C3D}"/>
    <dgm:cxn modelId="{CAFFDD7A-39EF-4D80-8BC2-3D57472A9DC1}" type="presOf" srcId="{6B3F6DED-E340-42C9-A755-87939827B8F7}" destId="{66B88035-1DED-4A8F-9E22-B18FE436951D}" srcOrd="0" destOrd="2" presId="urn:microsoft.com/office/officeart/2016/7/layout/VerticalSolidActionList"/>
    <dgm:cxn modelId="{195DEB5A-DDE2-4BBD-BC24-83B9641F8D2D}" srcId="{81B21CED-DC04-4D3A-8400-13C41DA120C3}" destId="{32F93579-6581-4040-A000-4DF650CFD36E}" srcOrd="0" destOrd="0" parTransId="{686DA1F6-78D4-4495-B9F0-F82F64DAB73E}" sibTransId="{9D4FC0B7-6C47-4AD2-90AE-D92295964D4D}"/>
    <dgm:cxn modelId="{579D268C-D004-4CF6-A714-9D3BD4ED7AD1}" srcId="{B89D8379-3D41-4165-97EA-982A37F180A7}" destId="{BFB475AD-FD00-4DBD-8139-2EF8B9D1B8C9}" srcOrd="1" destOrd="0" parTransId="{8427C162-BC9A-483C-B480-26F97F49355E}" sibTransId="{832E9D3E-DDBE-408D-956A-29D635DD8C5E}"/>
    <dgm:cxn modelId="{1DD4C28E-C446-4299-80E2-BC5A3AB151DF}" srcId="{2255F50D-9065-496C-A9EB-1DB5B54FDD14}" destId="{81B21CED-DC04-4D3A-8400-13C41DA120C3}" srcOrd="0" destOrd="0" parTransId="{6BD9FC9E-EB65-4EDC-816E-BC3271846CC7}" sibTransId="{9128BA96-D129-415C-9AAA-C38257EC1032}"/>
    <dgm:cxn modelId="{DD9AB094-6FEF-4B7E-8A4C-44FE72A72E81}" srcId="{B89D8379-3D41-4165-97EA-982A37F180A7}" destId="{0B539272-8F4C-4423-B503-2BB3FD5FC316}" srcOrd="3" destOrd="0" parTransId="{C1D3E68C-A785-406F-9B35-361F0FD2DBEA}" sibTransId="{8C58B0C2-5ACA-46ED-8158-B3D01D7DD521}"/>
    <dgm:cxn modelId="{05601EB0-A33C-41E3-93DE-47B04023D9DE}" type="presOf" srcId="{0B971314-2635-40B8-8AAD-E40C28E7578B}" destId="{C57B0B14-1B46-4EDC-BC6A-F3EF133F03BD}" srcOrd="0" destOrd="0" presId="urn:microsoft.com/office/officeart/2016/7/layout/VerticalSolidActionList"/>
    <dgm:cxn modelId="{5BA7B3B0-2923-4908-A95D-68C9EE68E2CF}" type="presOf" srcId="{32F93579-6581-4040-A000-4DF650CFD36E}" destId="{66B88035-1DED-4A8F-9E22-B18FE436951D}" srcOrd="0" destOrd="0" presId="urn:microsoft.com/office/officeart/2016/7/layout/VerticalSolidActionList"/>
    <dgm:cxn modelId="{E00A02BB-F08D-4770-B132-1FA18E514F83}" srcId="{B89D8379-3D41-4165-97EA-982A37F180A7}" destId="{0B971314-2635-40B8-8AAD-E40C28E7578B}" srcOrd="0" destOrd="0" parTransId="{B1B76942-025B-4CA8-ADB0-D50F0D958C6B}" sibTransId="{6EF62087-81FF-4A3A-AB38-46355CEB514F}"/>
    <dgm:cxn modelId="{E7B7E4BB-7B35-46B0-AB0A-A27C2C954EB5}" type="presOf" srcId="{CA30C2A8-89B4-4E5A-8B53-D6C8FDA93515}" destId="{DFC2F58B-B5CF-4D2E-8A20-35057CB0848F}" srcOrd="0" destOrd="0" presId="urn:microsoft.com/office/officeart/2016/7/layout/VerticalSolidActionList"/>
    <dgm:cxn modelId="{59C3BFC7-69BD-4B48-9B02-259256CE8A04}" type="presOf" srcId="{BFB475AD-FD00-4DBD-8139-2EF8B9D1B8C9}" destId="{C57B0B14-1B46-4EDC-BC6A-F3EF133F03BD}" srcOrd="0" destOrd="1" presId="urn:microsoft.com/office/officeart/2016/7/layout/VerticalSolidActionList"/>
    <dgm:cxn modelId="{BF9C1CC8-AF7C-41B4-82CB-AA0DCA8AE91F}" type="presOf" srcId="{B89D8379-3D41-4165-97EA-982A37F180A7}" destId="{288840B5-845C-4FE2-B8B2-8CF49AB62E32}" srcOrd="0" destOrd="0" presId="urn:microsoft.com/office/officeart/2016/7/layout/VerticalSolidActionList"/>
    <dgm:cxn modelId="{5BA183C8-AC57-414C-8524-DDE0716AB5F9}" type="presOf" srcId="{C5120899-BD90-489D-A3EB-7D238FB71A5A}" destId="{C3F820E6-30B6-45BA-99F6-6E2C56112FCD}" srcOrd="0" destOrd="0" presId="urn:microsoft.com/office/officeart/2016/7/layout/VerticalSolidActionList"/>
    <dgm:cxn modelId="{50E878E8-B10F-49A6-A266-142FB45A3D81}" type="presOf" srcId="{81B21CED-DC04-4D3A-8400-13C41DA120C3}" destId="{FC74F23B-9471-43CF-B26E-8BE7593A3F56}" srcOrd="0" destOrd="0" presId="urn:microsoft.com/office/officeart/2016/7/layout/VerticalSolidActionList"/>
    <dgm:cxn modelId="{6AF1E0EF-4CAF-43C9-B5E3-A0795E58D94F}" type="presOf" srcId="{73EF6071-0EF1-4B7E-8156-88F563F58DDB}" destId="{66B88035-1DED-4A8F-9E22-B18FE436951D}" srcOrd="0" destOrd="1" presId="urn:microsoft.com/office/officeart/2016/7/layout/VerticalSolidActionList"/>
    <dgm:cxn modelId="{EB1CE9F1-B503-4B30-A0D8-0309E787D900}" type="presOf" srcId="{0B539272-8F4C-4423-B503-2BB3FD5FC316}" destId="{C57B0B14-1B46-4EDC-BC6A-F3EF133F03BD}" srcOrd="0" destOrd="3" presId="urn:microsoft.com/office/officeart/2016/7/layout/VerticalSolidActionList"/>
    <dgm:cxn modelId="{A2FB97F7-798A-4D72-909F-872155569F14}" type="presOf" srcId="{2A7C757A-5B5B-4901-8474-301A232960A8}" destId="{CE96B1F0-B558-464D-94F7-4099839FB488}" srcOrd="0" destOrd="0" presId="urn:microsoft.com/office/officeart/2016/7/layout/VerticalSolidActionList"/>
    <dgm:cxn modelId="{12825B49-09BD-4C0C-A31B-B0B1F9984BFB}" type="presParOf" srcId="{DD73E0EC-2628-4A61-9820-EB9A489604C1}" destId="{1CBC93E9-99AC-4727-A3C1-17DFF8E5862D}" srcOrd="0" destOrd="0" presId="urn:microsoft.com/office/officeart/2016/7/layout/VerticalSolidActionList"/>
    <dgm:cxn modelId="{454FAB66-6FAE-4CDD-9C14-1520DB94A194}" type="presParOf" srcId="{1CBC93E9-99AC-4727-A3C1-17DFF8E5862D}" destId="{FC74F23B-9471-43CF-B26E-8BE7593A3F56}" srcOrd="0" destOrd="0" presId="urn:microsoft.com/office/officeart/2016/7/layout/VerticalSolidActionList"/>
    <dgm:cxn modelId="{89DC0F84-83BE-423C-BFB7-E759930DCA6B}" type="presParOf" srcId="{1CBC93E9-99AC-4727-A3C1-17DFF8E5862D}" destId="{66B88035-1DED-4A8F-9E22-B18FE436951D}" srcOrd="1" destOrd="0" presId="urn:microsoft.com/office/officeart/2016/7/layout/VerticalSolidActionList"/>
    <dgm:cxn modelId="{67906148-6661-465D-9792-0F221F9CF965}" type="presParOf" srcId="{DD73E0EC-2628-4A61-9820-EB9A489604C1}" destId="{EB23C574-C5D8-48BA-8C8D-99D6B1FB5234}" srcOrd="1" destOrd="0" presId="urn:microsoft.com/office/officeart/2016/7/layout/VerticalSolidActionList"/>
    <dgm:cxn modelId="{21FA684C-9B86-44D0-85C2-0DB4A850C5B0}" type="presParOf" srcId="{DD73E0EC-2628-4A61-9820-EB9A489604C1}" destId="{04C8D08D-F709-426F-8212-7FA634341533}" srcOrd="2" destOrd="0" presId="urn:microsoft.com/office/officeart/2016/7/layout/VerticalSolidActionList"/>
    <dgm:cxn modelId="{509ED853-502E-4F1F-8E1F-340ECF9CDDA3}" type="presParOf" srcId="{04C8D08D-F709-426F-8212-7FA634341533}" destId="{288840B5-845C-4FE2-B8B2-8CF49AB62E32}" srcOrd="0" destOrd="0" presId="urn:microsoft.com/office/officeart/2016/7/layout/VerticalSolidActionList"/>
    <dgm:cxn modelId="{CF6057E5-EB7B-4223-BD95-3D4EE861E0EB}" type="presParOf" srcId="{04C8D08D-F709-426F-8212-7FA634341533}" destId="{C57B0B14-1B46-4EDC-BC6A-F3EF133F03BD}" srcOrd="1" destOrd="0" presId="urn:microsoft.com/office/officeart/2016/7/layout/VerticalSolidActionList"/>
    <dgm:cxn modelId="{206B7271-C78D-4E05-9E1A-44F0BB676FC7}" type="presParOf" srcId="{DD73E0EC-2628-4A61-9820-EB9A489604C1}" destId="{79FF0935-224F-475D-A848-B4AC8A23701A}" srcOrd="3" destOrd="0" presId="urn:microsoft.com/office/officeart/2016/7/layout/VerticalSolidActionList"/>
    <dgm:cxn modelId="{31043EE2-87C5-4770-BF96-1CBEDAE9310A}" type="presParOf" srcId="{DD73E0EC-2628-4A61-9820-EB9A489604C1}" destId="{7228D446-4314-419D-BE88-54D6BB8483CE}" srcOrd="4" destOrd="0" presId="urn:microsoft.com/office/officeart/2016/7/layout/VerticalSolidActionList"/>
    <dgm:cxn modelId="{AF18D32A-AFDC-4156-A98F-058548CBE8AE}" type="presParOf" srcId="{7228D446-4314-419D-BE88-54D6BB8483CE}" destId="{CE96B1F0-B558-464D-94F7-4099839FB488}" srcOrd="0" destOrd="0" presId="urn:microsoft.com/office/officeart/2016/7/layout/VerticalSolidActionList"/>
    <dgm:cxn modelId="{6A24FB01-4367-4468-9BC8-D5CACCA2CE21}" type="presParOf" srcId="{7228D446-4314-419D-BE88-54D6BB8483CE}" destId="{B04F1EFE-77F2-48BB-AD9A-79762C871A1D}" srcOrd="1" destOrd="0" presId="urn:microsoft.com/office/officeart/2016/7/layout/VerticalSolidActionList"/>
    <dgm:cxn modelId="{ACDC4C5A-B25C-428A-A2F7-3030FEFB2A5F}" type="presParOf" srcId="{DD73E0EC-2628-4A61-9820-EB9A489604C1}" destId="{59258A25-37FD-4A88-96E9-09C979EABB47}" srcOrd="5" destOrd="0" presId="urn:microsoft.com/office/officeart/2016/7/layout/VerticalSolidActionList"/>
    <dgm:cxn modelId="{62EB91C5-CABC-444F-A52E-53C3BF22589C}" type="presParOf" srcId="{DD73E0EC-2628-4A61-9820-EB9A489604C1}" destId="{4F2B7F23-69B0-4862-9F0C-0561C3AD0E51}" srcOrd="6" destOrd="0" presId="urn:microsoft.com/office/officeart/2016/7/layout/VerticalSolidActionList"/>
    <dgm:cxn modelId="{9B0CA698-6341-4B66-80B8-42B2080315CF}" type="presParOf" srcId="{4F2B7F23-69B0-4862-9F0C-0561C3AD0E51}" destId="{C3F820E6-30B6-45BA-99F6-6E2C56112FCD}" srcOrd="0" destOrd="0" presId="urn:microsoft.com/office/officeart/2016/7/layout/VerticalSolidActionList"/>
    <dgm:cxn modelId="{576A98A7-88A2-40C0-8609-33C3E577589F}" type="presParOf" srcId="{4F2B7F23-69B0-4862-9F0C-0561C3AD0E51}" destId="{7AD217EF-E5E8-4069-A2ED-C015C50C80A8}" srcOrd="1" destOrd="0" presId="urn:microsoft.com/office/officeart/2016/7/layout/VerticalSolidActionList"/>
    <dgm:cxn modelId="{687F156F-5C7E-4578-9061-7C6E92DC0A10}" type="presParOf" srcId="{DD73E0EC-2628-4A61-9820-EB9A489604C1}" destId="{E6506ABF-B476-4258-8DF9-62BD487024B3}" srcOrd="7" destOrd="0" presId="urn:microsoft.com/office/officeart/2016/7/layout/VerticalSolidActionList"/>
    <dgm:cxn modelId="{A1F7AE48-FAAC-4F31-88B1-E5EAC3A85E52}" type="presParOf" srcId="{DD73E0EC-2628-4A61-9820-EB9A489604C1}" destId="{311B8836-866C-4327-8756-2D3C52FECD9F}" srcOrd="8" destOrd="0" presId="urn:microsoft.com/office/officeart/2016/7/layout/VerticalSolidActionList"/>
    <dgm:cxn modelId="{28C9FFAC-B513-4046-AFE1-27BEE175EE99}" type="presParOf" srcId="{311B8836-866C-4327-8756-2D3C52FECD9F}" destId="{0E7CFBFE-E237-43E0-9E4A-F9ADDD7F48F2}" srcOrd="0" destOrd="0" presId="urn:microsoft.com/office/officeart/2016/7/layout/VerticalSolidActionList"/>
    <dgm:cxn modelId="{CFADAEA9-DF46-402F-AA70-35F1395219D2}" type="presParOf" srcId="{311B8836-866C-4327-8756-2D3C52FECD9F}" destId="{DFC2F58B-B5CF-4D2E-8A20-35057CB0848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A4F6-31E2-4FF3-AB23-C0915BDAC286}">
      <dsp:nvSpPr>
        <dsp:cNvPr id="0" name=""/>
        <dsp:cNvSpPr/>
      </dsp:nvSpPr>
      <dsp:spPr>
        <a:xfrm>
          <a:off x="0" y="447620"/>
          <a:ext cx="6666833" cy="5159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Helhelgsaktivitet</a:t>
          </a:r>
          <a:r>
            <a:rPr lang="en-US" sz="2100" kern="1200" dirty="0"/>
            <a:t> med matcher </a:t>
          </a:r>
          <a:r>
            <a:rPr lang="en-US" sz="2100" kern="1200" dirty="0" err="1"/>
            <a:t>och</a:t>
          </a:r>
          <a:r>
            <a:rPr lang="en-US" sz="2100" kern="1200" dirty="0"/>
            <a:t> </a:t>
          </a:r>
          <a:r>
            <a:rPr lang="en-US" sz="2100" kern="1200" dirty="0" err="1"/>
            <a:t>lagsammanhållning</a:t>
          </a:r>
          <a:endParaRPr lang="en-US" sz="2100" kern="1200" dirty="0"/>
        </a:p>
      </dsp:txBody>
      <dsp:txXfrm>
        <a:off x="25188" y="472808"/>
        <a:ext cx="6616457" cy="465594"/>
      </dsp:txXfrm>
    </dsp:sp>
    <dsp:sp modelId="{FB343754-C745-4AD1-BBF2-507EF1284F0B}">
      <dsp:nvSpPr>
        <dsp:cNvPr id="0" name=""/>
        <dsp:cNvSpPr/>
      </dsp:nvSpPr>
      <dsp:spPr>
        <a:xfrm>
          <a:off x="0" y="1024070"/>
          <a:ext cx="6666833" cy="51597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Matcher lördag (Alla matcher på samma anläggning)</a:t>
          </a:r>
        </a:p>
      </dsp:txBody>
      <dsp:txXfrm>
        <a:off x="25188" y="1049258"/>
        <a:ext cx="6616457" cy="465594"/>
      </dsp:txXfrm>
    </dsp:sp>
    <dsp:sp modelId="{783D6424-F84D-485C-93B4-4E8E002E4624}">
      <dsp:nvSpPr>
        <dsp:cNvPr id="0" name=""/>
        <dsp:cNvSpPr/>
      </dsp:nvSpPr>
      <dsp:spPr>
        <a:xfrm>
          <a:off x="0" y="1540040"/>
          <a:ext cx="6666833"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8.30 Igelstorp/Värsås – Habo 3</a:t>
          </a:r>
        </a:p>
        <a:p>
          <a:pPr marL="171450" lvl="1" indent="-171450" algn="l" defTabSz="711200">
            <a:lnSpc>
              <a:spcPct val="90000"/>
            </a:lnSpc>
            <a:spcBef>
              <a:spcPct val="0"/>
            </a:spcBef>
            <a:spcAft>
              <a:spcPct val="20000"/>
            </a:spcAft>
            <a:buChar char="•"/>
          </a:pPr>
          <a:r>
            <a:rPr lang="en-US" sz="1600" kern="1200"/>
            <a:t>10.00 Vara Svart – Igelstorp/Värsås</a:t>
          </a:r>
        </a:p>
        <a:p>
          <a:pPr marL="171450" lvl="1" indent="-171450" algn="l" defTabSz="711200">
            <a:lnSpc>
              <a:spcPct val="90000"/>
            </a:lnSpc>
            <a:spcBef>
              <a:spcPct val="0"/>
            </a:spcBef>
            <a:spcAft>
              <a:spcPct val="20000"/>
            </a:spcAft>
            <a:buChar char="•"/>
          </a:pPr>
          <a:r>
            <a:rPr lang="en-US" sz="1600" kern="1200"/>
            <a:t>12.30 Igelstorp/Värsås – Ekhagen Svart</a:t>
          </a:r>
        </a:p>
      </dsp:txBody>
      <dsp:txXfrm>
        <a:off x="0" y="1540040"/>
        <a:ext cx="6666833" cy="825930"/>
      </dsp:txXfrm>
    </dsp:sp>
    <dsp:sp modelId="{53A895E1-4C95-45E1-BEA0-A3A1B1143270}">
      <dsp:nvSpPr>
        <dsp:cNvPr id="0" name=""/>
        <dsp:cNvSpPr/>
      </dsp:nvSpPr>
      <dsp:spPr>
        <a:xfrm>
          <a:off x="0" y="2365970"/>
          <a:ext cx="6666833" cy="51597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Övernattning</a:t>
          </a:r>
        </a:p>
      </dsp:txBody>
      <dsp:txXfrm>
        <a:off x="25188" y="2391158"/>
        <a:ext cx="6616457" cy="465594"/>
      </dsp:txXfrm>
    </dsp:sp>
    <dsp:sp modelId="{56C40B9A-6E62-493F-989F-15EA72C35F20}">
      <dsp:nvSpPr>
        <dsp:cNvPr id="0" name=""/>
        <dsp:cNvSpPr/>
      </dsp:nvSpPr>
      <dsp:spPr>
        <a:xfrm>
          <a:off x="0" y="2881939"/>
          <a:ext cx="666683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Åker</a:t>
          </a:r>
          <a:r>
            <a:rPr lang="en-US" sz="1600" kern="1200" dirty="0"/>
            <a:t> </a:t>
          </a:r>
          <a:r>
            <a:rPr lang="en-US" sz="1600" kern="1200" dirty="0" err="1"/>
            <a:t>direkt</a:t>
          </a:r>
          <a:r>
            <a:rPr lang="en-US" sz="1600" kern="1200" dirty="0"/>
            <a:t> </a:t>
          </a:r>
          <a:r>
            <a:rPr lang="en-US" sz="1600" kern="1200" dirty="0" err="1"/>
            <a:t>från</a:t>
          </a:r>
          <a:r>
            <a:rPr lang="en-US" sz="1600" kern="1200" dirty="0"/>
            <a:t> </a:t>
          </a:r>
          <a:r>
            <a:rPr lang="en-US" sz="1600" kern="1200" dirty="0" err="1"/>
            <a:t>Tidaholm</a:t>
          </a:r>
          <a:r>
            <a:rPr lang="en-US" sz="1600" kern="1200" dirty="0"/>
            <a:t> till </a:t>
          </a:r>
          <a:r>
            <a:rPr lang="en-US" sz="1600" kern="1200" dirty="0" err="1"/>
            <a:t>Klubbstugan</a:t>
          </a:r>
          <a:r>
            <a:rPr lang="en-US" sz="1600" kern="1200" dirty="0"/>
            <a:t> </a:t>
          </a:r>
          <a:r>
            <a:rPr lang="en-US" sz="1600" kern="1200" dirty="0" err="1"/>
            <a:t>på</a:t>
          </a:r>
          <a:r>
            <a:rPr lang="en-US" sz="1600" kern="1200" dirty="0"/>
            <a:t> </a:t>
          </a:r>
          <a:r>
            <a:rPr lang="en-US" sz="1600" kern="1200" dirty="0" err="1"/>
            <a:t>Igelvallen</a:t>
          </a:r>
          <a:r>
            <a:rPr lang="en-US" sz="1600" kern="1200" dirty="0"/>
            <a:t>. </a:t>
          </a:r>
          <a:r>
            <a:rPr lang="en-US" sz="1600" kern="1200" dirty="0" err="1"/>
            <a:t>Umgås</a:t>
          </a:r>
          <a:r>
            <a:rPr lang="en-US" sz="1600" kern="1200" dirty="0"/>
            <a:t>, </a:t>
          </a:r>
          <a:r>
            <a:rPr lang="en-US" sz="1600" kern="1200" dirty="0" err="1"/>
            <a:t>spelar</a:t>
          </a:r>
          <a:r>
            <a:rPr lang="en-US" sz="1600" kern="1200" dirty="0"/>
            <a:t> </a:t>
          </a:r>
          <a:r>
            <a:rPr lang="en-US" sz="1600" kern="1200" dirty="0" err="1"/>
            <a:t>fotboll</a:t>
          </a:r>
          <a:r>
            <a:rPr lang="en-US" sz="1600" kern="1200" dirty="0"/>
            <a:t>, </a:t>
          </a:r>
          <a:r>
            <a:rPr lang="en-US" sz="1600" kern="1200" dirty="0" err="1"/>
            <a:t>tävlar</a:t>
          </a:r>
          <a:r>
            <a:rPr lang="en-US" sz="1600" kern="1200" dirty="0"/>
            <a:t> </a:t>
          </a:r>
          <a:r>
            <a:rPr lang="en-US" sz="1600" kern="1200" dirty="0" err="1"/>
            <a:t>och</a:t>
          </a:r>
          <a:r>
            <a:rPr lang="en-US" sz="1600" kern="1200" dirty="0"/>
            <a:t> </a:t>
          </a:r>
          <a:r>
            <a:rPr lang="en-US" sz="1600" kern="1200" dirty="0" err="1"/>
            <a:t>har</a:t>
          </a:r>
          <a:r>
            <a:rPr lang="en-US" sz="1600" kern="1200" dirty="0"/>
            <a:t> det </a:t>
          </a:r>
          <a:r>
            <a:rPr lang="en-US" sz="1600" kern="1200" dirty="0" err="1"/>
            <a:t>mest</a:t>
          </a:r>
          <a:r>
            <a:rPr lang="en-US" sz="1600" kern="1200" dirty="0"/>
            <a:t> </a:t>
          </a:r>
          <a:r>
            <a:rPr lang="en-US" sz="1600" kern="1200" dirty="0" err="1"/>
            <a:t>roligt</a:t>
          </a:r>
          <a:r>
            <a:rPr lang="en-US" sz="1600" kern="1200" dirty="0"/>
            <a:t>!</a:t>
          </a:r>
        </a:p>
        <a:p>
          <a:pPr marL="171450" lvl="1" indent="-171450" algn="l" defTabSz="711200">
            <a:lnSpc>
              <a:spcPct val="90000"/>
            </a:lnSpc>
            <a:spcBef>
              <a:spcPct val="0"/>
            </a:spcBef>
            <a:spcAft>
              <a:spcPct val="20000"/>
            </a:spcAft>
            <a:buChar char="•"/>
          </a:pPr>
          <a:r>
            <a:rPr lang="en-US" sz="1600" kern="1200" dirty="0" err="1"/>
            <a:t>Hjälp</a:t>
          </a:r>
          <a:r>
            <a:rPr lang="en-US" sz="1600" kern="1200" dirty="0"/>
            <a:t> med </a:t>
          </a:r>
          <a:r>
            <a:rPr lang="en-US" sz="1600" kern="1200" dirty="0" err="1"/>
            <a:t>skjutsar</a:t>
          </a:r>
          <a:r>
            <a:rPr lang="en-US" sz="1600" kern="1200" dirty="0"/>
            <a:t> under </a:t>
          </a:r>
          <a:r>
            <a:rPr lang="en-US" sz="1600" kern="1200" dirty="0" err="1"/>
            <a:t>dagarna</a:t>
          </a:r>
          <a:r>
            <a:rPr lang="en-US" sz="1600" kern="1200" dirty="0"/>
            <a:t> </a:t>
          </a:r>
          <a:r>
            <a:rPr lang="en-US" sz="1600" kern="1200" dirty="0" err="1"/>
            <a:t>behövs</a:t>
          </a:r>
          <a:r>
            <a:rPr lang="en-US" sz="1600" kern="1200" dirty="0"/>
            <a:t>.</a:t>
          </a:r>
        </a:p>
      </dsp:txBody>
      <dsp:txXfrm>
        <a:off x="0" y="2881939"/>
        <a:ext cx="6666833" cy="782460"/>
      </dsp:txXfrm>
    </dsp:sp>
    <dsp:sp modelId="{5EB2D778-CE23-4E91-B7E1-701AE8C877EE}">
      <dsp:nvSpPr>
        <dsp:cNvPr id="0" name=""/>
        <dsp:cNvSpPr/>
      </dsp:nvSpPr>
      <dsp:spPr>
        <a:xfrm>
          <a:off x="0" y="3664400"/>
          <a:ext cx="6666833" cy="51597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Matcher söndag (Alla matcher på samma anläggning)</a:t>
          </a:r>
        </a:p>
      </dsp:txBody>
      <dsp:txXfrm>
        <a:off x="25188" y="3689588"/>
        <a:ext cx="6616457" cy="465594"/>
      </dsp:txXfrm>
    </dsp:sp>
    <dsp:sp modelId="{DF124238-A941-47DB-BE97-A70D0229853C}">
      <dsp:nvSpPr>
        <dsp:cNvPr id="0" name=""/>
        <dsp:cNvSpPr/>
      </dsp:nvSpPr>
      <dsp:spPr>
        <a:xfrm>
          <a:off x="0" y="4180369"/>
          <a:ext cx="6666833"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13.00 Igelstorp/Värsås – Våmb</a:t>
          </a:r>
        </a:p>
        <a:p>
          <a:pPr marL="171450" lvl="1" indent="-171450" algn="l" defTabSz="711200">
            <a:lnSpc>
              <a:spcPct val="90000"/>
            </a:lnSpc>
            <a:spcBef>
              <a:spcPct val="0"/>
            </a:spcBef>
            <a:spcAft>
              <a:spcPct val="20000"/>
            </a:spcAft>
            <a:buChar char="•"/>
          </a:pPr>
          <a:r>
            <a:rPr lang="en-US" sz="1600" kern="1200"/>
            <a:t>14.00 Ulvåker Svart - Igelstorp/Värsås</a:t>
          </a:r>
        </a:p>
        <a:p>
          <a:pPr marL="171450" lvl="1" indent="-171450" algn="l" defTabSz="711200">
            <a:lnSpc>
              <a:spcPct val="90000"/>
            </a:lnSpc>
            <a:spcBef>
              <a:spcPct val="0"/>
            </a:spcBef>
            <a:spcAft>
              <a:spcPct val="20000"/>
            </a:spcAft>
            <a:buChar char="•"/>
          </a:pPr>
          <a:r>
            <a:rPr lang="en-US" sz="1600" kern="1200"/>
            <a:t>15.30 Skultorp Svart - Igelstorp/Värsås</a:t>
          </a:r>
        </a:p>
      </dsp:txBody>
      <dsp:txXfrm>
        <a:off x="0" y="4180369"/>
        <a:ext cx="6666833" cy="8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EAE52-CA8C-43C2-8E6D-B276045D182F}">
      <dsp:nvSpPr>
        <dsp:cNvPr id="0" name=""/>
        <dsp:cNvSpPr/>
      </dsp:nvSpPr>
      <dsp:spPr>
        <a:xfrm>
          <a:off x="3364992" y="371"/>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Igelkotten cup Arena Skövde - Avklarad</a:t>
          </a:r>
        </a:p>
      </dsp:txBody>
      <dsp:txXfrm>
        <a:off x="3394085" y="29464"/>
        <a:ext cx="3727430" cy="537785"/>
      </dsp:txXfrm>
    </dsp:sp>
    <dsp:sp modelId="{C02995D4-4480-4CFD-BF43-0BBE996E9883}">
      <dsp:nvSpPr>
        <dsp:cNvPr id="0" name=""/>
        <dsp:cNvSpPr/>
      </dsp:nvSpPr>
      <dsp:spPr>
        <a:xfrm>
          <a:off x="3364992" y="626142"/>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err="1"/>
            <a:t>Newbody</a:t>
          </a:r>
          <a:r>
            <a:rPr lang="en-US" sz="1600" kern="1200" dirty="0"/>
            <a:t> Igelstorp – </a:t>
          </a:r>
          <a:r>
            <a:rPr lang="en-US" sz="1600" kern="1200" dirty="0" err="1"/>
            <a:t>Säljstart</a:t>
          </a:r>
          <a:r>
            <a:rPr lang="en-US" sz="1600" kern="1200" dirty="0"/>
            <a:t> </a:t>
          </a:r>
          <a:r>
            <a:rPr lang="en-US" sz="1600" kern="1200" dirty="0" err="1"/>
            <a:t>i</a:t>
          </a:r>
          <a:r>
            <a:rPr lang="en-US" sz="1600" kern="1200" dirty="0"/>
            <a:t> </a:t>
          </a:r>
          <a:r>
            <a:rPr lang="en-US" sz="1600" kern="1200" dirty="0" err="1"/>
            <a:t>början</a:t>
          </a:r>
          <a:r>
            <a:rPr lang="en-US" sz="1600" kern="1200" dirty="0"/>
            <a:t> av </a:t>
          </a:r>
          <a:r>
            <a:rPr lang="en-US" sz="1600" kern="1200" dirty="0" err="1"/>
            <a:t>maj</a:t>
          </a:r>
          <a:r>
            <a:rPr lang="en-US" sz="1600" kern="1200" dirty="0"/>
            <a:t> </a:t>
          </a:r>
        </a:p>
      </dsp:txBody>
      <dsp:txXfrm>
        <a:off x="3394085" y="655235"/>
        <a:ext cx="3727430" cy="537785"/>
      </dsp:txXfrm>
    </dsp:sp>
    <dsp:sp modelId="{08D2AE10-244F-426D-B604-8740D99B5BF5}">
      <dsp:nvSpPr>
        <dsp:cNvPr id="0" name=""/>
        <dsp:cNvSpPr/>
      </dsp:nvSpPr>
      <dsp:spPr>
        <a:xfrm>
          <a:off x="3364992" y="1251912"/>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err="1"/>
            <a:t>Skadevi</a:t>
          </a:r>
          <a:r>
            <a:rPr lang="en-US" sz="1600" kern="1200" dirty="0"/>
            <a:t> cup 28-30 </a:t>
          </a:r>
          <a:r>
            <a:rPr lang="en-US" sz="1600" kern="1200" dirty="0" err="1"/>
            <a:t>juni</a:t>
          </a:r>
          <a:endParaRPr lang="en-US" sz="1600" kern="1200" dirty="0"/>
        </a:p>
      </dsp:txBody>
      <dsp:txXfrm>
        <a:off x="3394085" y="1281005"/>
        <a:ext cx="3727430" cy="537785"/>
      </dsp:txXfrm>
    </dsp:sp>
    <dsp:sp modelId="{8A2BF28B-F2DC-4F55-A2E8-4715AD834FB0}">
      <dsp:nvSpPr>
        <dsp:cNvPr id="0" name=""/>
        <dsp:cNvSpPr/>
      </dsp:nvSpPr>
      <dsp:spPr>
        <a:xfrm>
          <a:off x="3364992" y="1877683"/>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Bilbingo Igelvallen – Gissningsvis Tisdagar vecka 24-33</a:t>
          </a:r>
        </a:p>
      </dsp:txBody>
      <dsp:txXfrm>
        <a:off x="3394085" y="1906776"/>
        <a:ext cx="3727430" cy="537785"/>
      </dsp:txXfrm>
    </dsp:sp>
    <dsp:sp modelId="{C9D66F33-C985-43CE-B915-51EFCCB1C0F0}">
      <dsp:nvSpPr>
        <dsp:cNvPr id="0" name=""/>
        <dsp:cNvSpPr/>
      </dsp:nvSpPr>
      <dsp:spPr>
        <a:xfrm>
          <a:off x="3364992" y="2503453"/>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Newbody Värsås</a:t>
          </a:r>
        </a:p>
      </dsp:txBody>
      <dsp:txXfrm>
        <a:off x="3394085" y="2532546"/>
        <a:ext cx="3727430" cy="537785"/>
      </dsp:txXfrm>
    </dsp:sp>
    <dsp:sp modelId="{CC944441-55D1-42DE-A6B7-4186EB600F5D}">
      <dsp:nvSpPr>
        <dsp:cNvPr id="0" name=""/>
        <dsp:cNvSpPr/>
      </dsp:nvSpPr>
      <dsp:spPr>
        <a:xfrm>
          <a:off x="3364992" y="3129223"/>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Idrottsrabatten Värsås</a:t>
          </a:r>
        </a:p>
      </dsp:txBody>
      <dsp:txXfrm>
        <a:off x="3394085" y="3158316"/>
        <a:ext cx="3727430" cy="537785"/>
      </dsp:txXfrm>
    </dsp:sp>
    <dsp:sp modelId="{51B05DDE-3195-4CDA-9746-7E756FECBEB9}">
      <dsp:nvSpPr>
        <dsp:cNvPr id="0" name=""/>
        <dsp:cNvSpPr/>
      </dsp:nvSpPr>
      <dsp:spPr>
        <a:xfrm>
          <a:off x="3364992" y="3754994"/>
          <a:ext cx="3785616" cy="5959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Matchkiosker</a:t>
          </a:r>
        </a:p>
      </dsp:txBody>
      <dsp:txXfrm>
        <a:off x="3394085" y="3784087"/>
        <a:ext cx="3727430" cy="537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0ED64-4612-4D56-9323-4189B23BFBE6}">
      <dsp:nvSpPr>
        <dsp:cNvPr id="0" name=""/>
        <dsp:cNvSpPr/>
      </dsp:nvSpPr>
      <dsp:spPr>
        <a:xfrm>
          <a:off x="0" y="324859"/>
          <a:ext cx="6666833"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CE0686-EE96-4DF5-8AF8-0738DE48682A}">
      <dsp:nvSpPr>
        <dsp:cNvPr id="0" name=""/>
        <dsp:cNvSpPr/>
      </dsp:nvSpPr>
      <dsp:spPr>
        <a:xfrm>
          <a:off x="333341" y="73939"/>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Igelstorp/Värsås</a:t>
          </a:r>
        </a:p>
      </dsp:txBody>
      <dsp:txXfrm>
        <a:off x="357839" y="98437"/>
        <a:ext cx="4617787" cy="452844"/>
      </dsp:txXfrm>
    </dsp:sp>
    <dsp:sp modelId="{CBBFAA4F-7F1F-4D0E-9659-F2523C0BD72D}">
      <dsp:nvSpPr>
        <dsp:cNvPr id="0" name=""/>
        <dsp:cNvSpPr/>
      </dsp:nvSpPr>
      <dsp:spPr>
        <a:xfrm>
          <a:off x="0" y="1095979"/>
          <a:ext cx="6666833" cy="428400"/>
        </a:xfrm>
        <a:prstGeom prst="rect">
          <a:avLst/>
        </a:prstGeom>
        <a:solidFill>
          <a:schemeClr val="lt1">
            <a:alpha val="90000"/>
            <a:hueOff val="0"/>
            <a:satOff val="0"/>
            <a:lumOff val="0"/>
            <a:alphaOff val="0"/>
          </a:schemeClr>
        </a:solidFill>
        <a:ln w="12700" cap="flat" cmpd="sng" algn="ctr">
          <a:solidFill>
            <a:schemeClr val="accent2">
              <a:hueOff val="1073936"/>
              <a:satOff val="-3082"/>
              <a:lumOff val="-4935"/>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791081-53F1-4E69-A7FD-3DC11FCC07F7}">
      <dsp:nvSpPr>
        <dsp:cNvPr id="0" name=""/>
        <dsp:cNvSpPr/>
      </dsp:nvSpPr>
      <dsp:spPr>
        <a:xfrm>
          <a:off x="333341" y="845059"/>
          <a:ext cx="4666783" cy="501840"/>
        </a:xfrm>
        <a:prstGeom prst="roundRect">
          <a:avLst/>
        </a:prstGeom>
        <a:gradFill rotWithShape="0">
          <a:gsLst>
            <a:gs pos="0">
              <a:schemeClr val="accent2">
                <a:hueOff val="1073936"/>
                <a:satOff val="-3082"/>
                <a:lumOff val="-4935"/>
                <a:alphaOff val="0"/>
                <a:satMod val="103000"/>
                <a:lumMod val="102000"/>
                <a:tint val="94000"/>
              </a:schemeClr>
            </a:gs>
            <a:gs pos="50000">
              <a:schemeClr val="accent2">
                <a:hueOff val="1073936"/>
                <a:satOff val="-3082"/>
                <a:lumOff val="-4935"/>
                <a:alphaOff val="0"/>
                <a:satMod val="110000"/>
                <a:lumMod val="100000"/>
                <a:shade val="100000"/>
              </a:schemeClr>
            </a:gs>
            <a:gs pos="100000">
              <a:schemeClr val="accent2">
                <a:hueOff val="1073936"/>
                <a:satOff val="-3082"/>
                <a:lumOff val="-4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Ulvåkers IF</a:t>
          </a:r>
        </a:p>
      </dsp:txBody>
      <dsp:txXfrm>
        <a:off x="357839" y="869557"/>
        <a:ext cx="4617787" cy="452844"/>
      </dsp:txXfrm>
    </dsp:sp>
    <dsp:sp modelId="{544188A0-2E03-4CA7-9552-F32775C4B21D}">
      <dsp:nvSpPr>
        <dsp:cNvPr id="0" name=""/>
        <dsp:cNvSpPr/>
      </dsp:nvSpPr>
      <dsp:spPr>
        <a:xfrm>
          <a:off x="0" y="1867099"/>
          <a:ext cx="6666833" cy="428400"/>
        </a:xfrm>
        <a:prstGeom prst="rect">
          <a:avLst/>
        </a:prstGeom>
        <a:solidFill>
          <a:schemeClr val="lt1">
            <a:alpha val="90000"/>
            <a:hueOff val="0"/>
            <a:satOff val="0"/>
            <a:lumOff val="0"/>
            <a:alphaOff val="0"/>
          </a:schemeClr>
        </a:soli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2A12328-3C91-4221-A749-32A3F24C4DC0}">
      <dsp:nvSpPr>
        <dsp:cNvPr id="0" name=""/>
        <dsp:cNvSpPr/>
      </dsp:nvSpPr>
      <dsp:spPr>
        <a:xfrm>
          <a:off x="333341" y="1616179"/>
          <a:ext cx="4666783" cy="50184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Tomtens IF</a:t>
          </a:r>
        </a:p>
      </dsp:txBody>
      <dsp:txXfrm>
        <a:off x="357839" y="1640677"/>
        <a:ext cx="4617787" cy="452844"/>
      </dsp:txXfrm>
    </dsp:sp>
    <dsp:sp modelId="{A92774F8-A61A-40C5-B468-CEA25EC87747}">
      <dsp:nvSpPr>
        <dsp:cNvPr id="0" name=""/>
        <dsp:cNvSpPr/>
      </dsp:nvSpPr>
      <dsp:spPr>
        <a:xfrm>
          <a:off x="0" y="2638219"/>
          <a:ext cx="6666833" cy="4284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A6176F-9CFF-4388-BEBE-A2E128AB6039}">
      <dsp:nvSpPr>
        <dsp:cNvPr id="0" name=""/>
        <dsp:cNvSpPr/>
      </dsp:nvSpPr>
      <dsp:spPr>
        <a:xfrm>
          <a:off x="333341" y="2387299"/>
          <a:ext cx="4666783" cy="50184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Varnhem/Axvall</a:t>
          </a:r>
        </a:p>
      </dsp:txBody>
      <dsp:txXfrm>
        <a:off x="357839" y="2411797"/>
        <a:ext cx="4617787" cy="452844"/>
      </dsp:txXfrm>
    </dsp:sp>
    <dsp:sp modelId="{0E2CC8F4-99F4-4A1B-A55D-71310618B2F6}">
      <dsp:nvSpPr>
        <dsp:cNvPr id="0" name=""/>
        <dsp:cNvSpPr/>
      </dsp:nvSpPr>
      <dsp:spPr>
        <a:xfrm>
          <a:off x="0" y="3409340"/>
          <a:ext cx="6666833" cy="428400"/>
        </a:xfrm>
        <a:prstGeom prst="rect">
          <a:avLst/>
        </a:prstGeom>
        <a:solidFill>
          <a:schemeClr val="lt1">
            <a:alpha val="90000"/>
            <a:hueOff val="0"/>
            <a:satOff val="0"/>
            <a:lumOff val="0"/>
            <a:alphaOff val="0"/>
          </a:schemeClr>
        </a:soli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1C683A-F23C-40A2-9FD6-3F7EA8348484}">
      <dsp:nvSpPr>
        <dsp:cNvPr id="0" name=""/>
        <dsp:cNvSpPr/>
      </dsp:nvSpPr>
      <dsp:spPr>
        <a:xfrm>
          <a:off x="333341" y="3158420"/>
          <a:ext cx="4666783" cy="50184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Björsäters IF</a:t>
          </a:r>
        </a:p>
      </dsp:txBody>
      <dsp:txXfrm>
        <a:off x="357839" y="3182918"/>
        <a:ext cx="4617787" cy="452844"/>
      </dsp:txXfrm>
    </dsp:sp>
    <dsp:sp modelId="{0CF0A5E0-C7C0-4040-A946-21BED0125A20}">
      <dsp:nvSpPr>
        <dsp:cNvPr id="0" name=""/>
        <dsp:cNvSpPr/>
      </dsp:nvSpPr>
      <dsp:spPr>
        <a:xfrm>
          <a:off x="0" y="4180460"/>
          <a:ext cx="6666833" cy="428400"/>
        </a:xfrm>
        <a:prstGeom prst="rect">
          <a:avLst/>
        </a:prstGeom>
        <a:solidFill>
          <a:schemeClr val="lt1">
            <a:alpha val="90000"/>
            <a:hueOff val="0"/>
            <a:satOff val="0"/>
            <a:lumOff val="0"/>
            <a:alphaOff val="0"/>
          </a:schemeClr>
        </a:solidFill>
        <a:ln w="12700" cap="flat" cmpd="sng" algn="ctr">
          <a:solidFill>
            <a:schemeClr val="accent2">
              <a:hueOff val="5369678"/>
              <a:satOff val="-15411"/>
              <a:lumOff val="-24674"/>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F2DC31-C15D-4616-8B37-6663857BA216}">
      <dsp:nvSpPr>
        <dsp:cNvPr id="0" name=""/>
        <dsp:cNvSpPr/>
      </dsp:nvSpPr>
      <dsp:spPr>
        <a:xfrm>
          <a:off x="333341" y="3929540"/>
          <a:ext cx="4666783" cy="501840"/>
        </a:xfrm>
        <a:prstGeom prst="roundRect">
          <a:avLst/>
        </a:prstGeom>
        <a:gradFill rotWithShape="0">
          <a:gsLst>
            <a:gs pos="0">
              <a:schemeClr val="accent2">
                <a:hueOff val="5369678"/>
                <a:satOff val="-15411"/>
                <a:lumOff val="-24674"/>
                <a:alphaOff val="0"/>
                <a:satMod val="103000"/>
                <a:lumMod val="102000"/>
                <a:tint val="94000"/>
              </a:schemeClr>
            </a:gs>
            <a:gs pos="50000">
              <a:schemeClr val="accent2">
                <a:hueOff val="5369678"/>
                <a:satOff val="-15411"/>
                <a:lumOff val="-24674"/>
                <a:alphaOff val="0"/>
                <a:satMod val="110000"/>
                <a:lumMod val="100000"/>
                <a:shade val="100000"/>
              </a:schemeClr>
            </a:gs>
            <a:gs pos="100000">
              <a:schemeClr val="accent2">
                <a:hueOff val="5369678"/>
                <a:satOff val="-15411"/>
                <a:lumOff val="-246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Åsarp-Trädet FK</a:t>
          </a:r>
        </a:p>
      </dsp:txBody>
      <dsp:txXfrm>
        <a:off x="357839" y="3954038"/>
        <a:ext cx="4617787" cy="452844"/>
      </dsp:txXfrm>
    </dsp:sp>
    <dsp:sp modelId="{45D05338-4882-4A00-8AFC-80101DC8B2B5}">
      <dsp:nvSpPr>
        <dsp:cNvPr id="0" name=""/>
        <dsp:cNvSpPr/>
      </dsp:nvSpPr>
      <dsp:spPr>
        <a:xfrm>
          <a:off x="0" y="4951580"/>
          <a:ext cx="6666833" cy="4284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52B5DC-D16A-441D-A104-E03091591466}">
      <dsp:nvSpPr>
        <dsp:cNvPr id="0" name=""/>
        <dsp:cNvSpPr/>
      </dsp:nvSpPr>
      <dsp:spPr>
        <a:xfrm>
          <a:off x="333341" y="4700660"/>
          <a:ext cx="4666783" cy="5018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Fagersanna IF</a:t>
          </a:r>
        </a:p>
      </dsp:txBody>
      <dsp:txXfrm>
        <a:off x="357839" y="4725158"/>
        <a:ext cx="4617787"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F0503-4AE1-4FE2-88FD-70BC5E43C43E}">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CFEA2-0F91-4F29-9F42-81ED6EED2AFB}">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A45FF-1C7C-4DDD-9283-D035FA768BE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Vi skickar ut kallelser några dagar innan varje träning</a:t>
          </a:r>
        </a:p>
      </dsp:txBody>
      <dsp:txXfrm>
        <a:off x="1057183" y="1805"/>
        <a:ext cx="9458416" cy="915310"/>
      </dsp:txXfrm>
    </dsp:sp>
    <dsp:sp modelId="{75986A37-A129-468D-9AFC-0C332A04327E}">
      <dsp:nvSpPr>
        <dsp:cNvPr id="0" name=""/>
        <dsp:cNvSpPr/>
      </dsp:nvSpPr>
      <dsp:spPr>
        <a:xfrm>
          <a:off x="0" y="114572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51A31-2186-448F-8D31-5F4EBDB54B6A}">
      <dsp:nvSpPr>
        <dsp:cNvPr id="0" name=""/>
        <dsp:cNvSpPr/>
      </dsp:nvSpPr>
      <dsp:spPr>
        <a:xfrm>
          <a:off x="276881" y="1351889"/>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A7A7F-1B2F-4FC3-BE2C-DC007A5A622B}">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Vi skickar ut kallelser till Matcher ca 1 vecka innan</a:t>
          </a:r>
        </a:p>
      </dsp:txBody>
      <dsp:txXfrm>
        <a:off x="1057183" y="1145944"/>
        <a:ext cx="9458416" cy="915310"/>
      </dsp:txXfrm>
    </dsp:sp>
    <dsp:sp modelId="{438826D0-2442-4131-844C-F4C03CCD2EF0}">
      <dsp:nvSpPr>
        <dsp:cNvPr id="0" name=""/>
        <dsp:cNvSpPr/>
      </dsp:nvSpPr>
      <dsp:spPr>
        <a:xfrm>
          <a:off x="0" y="2317240"/>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B75FF-6FF5-4594-8802-706D3DF6656E}">
      <dsp:nvSpPr>
        <dsp:cNvPr id="0" name=""/>
        <dsp:cNvSpPr/>
      </dsp:nvSpPr>
      <dsp:spPr>
        <a:xfrm>
          <a:off x="249716" y="2477919"/>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939BE-C700-4C5D-9CE5-223663F0531C}">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Vi skickar ut kallelser till Cuper så snart vi har all information vi behöver</a:t>
          </a:r>
        </a:p>
      </dsp:txBody>
      <dsp:txXfrm>
        <a:off x="1057183" y="2290082"/>
        <a:ext cx="9458416" cy="915310"/>
      </dsp:txXfrm>
    </dsp:sp>
    <dsp:sp modelId="{36C08ECC-924C-4B7D-9EFB-C4CFB8111080}">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A16C6-895E-47E0-BC25-6ABB901617E4}">
      <dsp:nvSpPr>
        <dsp:cNvPr id="0" name=""/>
        <dsp:cNvSpPr/>
      </dsp:nvSpPr>
      <dsp:spPr>
        <a:xfrm>
          <a:off x="276881" y="3640166"/>
          <a:ext cx="503420" cy="50342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83B7C-32C8-4CD6-BDD6-789ED958C4BF}">
      <dsp:nvSpPr>
        <dsp:cNvPr id="0" name=""/>
        <dsp:cNvSpPr/>
      </dsp:nvSpPr>
      <dsp:spPr>
        <a:xfrm>
          <a:off x="1057183" y="3434221"/>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Svara på kallelserna! – Viktigt för att vi ska kunna planera</a:t>
          </a:r>
        </a:p>
      </dsp:txBody>
      <dsp:txXfrm>
        <a:off x="1057183" y="3434221"/>
        <a:ext cx="4732020" cy="915310"/>
      </dsp:txXfrm>
    </dsp:sp>
    <dsp:sp modelId="{1741E8BF-0A24-4F32-8474-EA11E89AA1A6}">
      <dsp:nvSpPr>
        <dsp:cNvPr id="0" name=""/>
        <dsp:cNvSpPr/>
      </dsp:nvSpPr>
      <dsp:spPr>
        <a:xfrm>
          <a:off x="5789203" y="3434221"/>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100000"/>
            </a:lnSpc>
            <a:spcBef>
              <a:spcPct val="0"/>
            </a:spcBef>
            <a:spcAft>
              <a:spcPct val="35000"/>
            </a:spcAft>
            <a:buNone/>
          </a:pPr>
          <a:r>
            <a:rPr lang="en-US" sz="1200" kern="1200"/>
            <a:t>Obesvarad kallelse till match eller cup = Vi räknar med att de inte ska vara med. Dyker de upp ändå – Vi kommer sannolikt att säga att de får sitta med på bänken och heja men inte spela matchen.</a:t>
          </a:r>
        </a:p>
      </dsp:txBody>
      <dsp:txXfrm>
        <a:off x="5789203" y="3434221"/>
        <a:ext cx="472639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88035-1DED-4A8F-9E22-B18FE436951D}">
      <dsp:nvSpPr>
        <dsp:cNvPr id="0" name=""/>
        <dsp:cNvSpPr/>
      </dsp:nvSpPr>
      <dsp:spPr>
        <a:xfrm>
          <a:off x="2103120" y="1890"/>
          <a:ext cx="8412480" cy="8296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488950">
            <a:lnSpc>
              <a:spcPct val="90000"/>
            </a:lnSpc>
            <a:spcBef>
              <a:spcPct val="0"/>
            </a:spcBef>
            <a:spcAft>
              <a:spcPct val="35000"/>
            </a:spcAft>
            <a:buNone/>
          </a:pPr>
          <a:r>
            <a:rPr lang="en-US" sz="1100" kern="1200"/>
            <a:t>Toalettbesök – Görs av alla innan match oavsett om man behöver eller inte. </a:t>
          </a:r>
        </a:p>
        <a:p>
          <a:pPr marL="0" lvl="0" indent="0" algn="l" defTabSz="488950">
            <a:lnSpc>
              <a:spcPct val="90000"/>
            </a:lnSpc>
            <a:spcBef>
              <a:spcPct val="0"/>
            </a:spcBef>
            <a:spcAft>
              <a:spcPct val="35000"/>
            </a:spcAft>
            <a:buNone/>
          </a:pPr>
          <a:r>
            <a:rPr lang="en-US" sz="1100" kern="1200"/>
            <a:t>Påfylld vattenflaska</a:t>
          </a:r>
        </a:p>
        <a:p>
          <a:pPr marL="0" lvl="0" indent="0" algn="l" defTabSz="488950">
            <a:lnSpc>
              <a:spcPct val="90000"/>
            </a:lnSpc>
            <a:spcBef>
              <a:spcPct val="0"/>
            </a:spcBef>
            <a:spcAft>
              <a:spcPct val="35000"/>
            </a:spcAft>
            <a:buNone/>
          </a:pPr>
          <a:r>
            <a:rPr lang="en-US" sz="1100" kern="1200"/>
            <a:t>Energi påfyllt</a:t>
          </a:r>
        </a:p>
        <a:p>
          <a:pPr marL="0" lvl="0" indent="0" algn="l" defTabSz="488950">
            <a:lnSpc>
              <a:spcPct val="90000"/>
            </a:lnSpc>
            <a:spcBef>
              <a:spcPct val="0"/>
            </a:spcBef>
            <a:spcAft>
              <a:spcPct val="35000"/>
            </a:spcAft>
            <a:buNone/>
          </a:pPr>
          <a:r>
            <a:rPr lang="en-US" sz="1100" kern="1200"/>
            <a:t>Hår fixat</a:t>
          </a:r>
        </a:p>
      </dsp:txBody>
      <dsp:txXfrm>
        <a:off x="2103120" y="1890"/>
        <a:ext cx="8412480" cy="829686"/>
      </dsp:txXfrm>
    </dsp:sp>
    <dsp:sp modelId="{FC74F23B-9471-43CF-B26E-8BE7593A3F56}">
      <dsp:nvSpPr>
        <dsp:cNvPr id="0" name=""/>
        <dsp:cNvSpPr/>
      </dsp:nvSpPr>
      <dsp:spPr>
        <a:xfrm>
          <a:off x="0" y="1890"/>
          <a:ext cx="2103120" cy="8296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622300">
            <a:lnSpc>
              <a:spcPct val="90000"/>
            </a:lnSpc>
            <a:spcBef>
              <a:spcPct val="0"/>
            </a:spcBef>
            <a:spcAft>
              <a:spcPct val="35000"/>
            </a:spcAft>
            <a:buNone/>
          </a:pPr>
          <a:r>
            <a:rPr lang="en-US" sz="1400" kern="1200"/>
            <a:t>Innan match</a:t>
          </a:r>
        </a:p>
      </dsp:txBody>
      <dsp:txXfrm>
        <a:off x="0" y="1890"/>
        <a:ext cx="2103120" cy="829686"/>
      </dsp:txXfrm>
    </dsp:sp>
    <dsp:sp modelId="{C57B0B14-1B46-4EDC-BC6A-F3EF133F03BD}">
      <dsp:nvSpPr>
        <dsp:cNvPr id="0" name=""/>
        <dsp:cNvSpPr/>
      </dsp:nvSpPr>
      <dsp:spPr>
        <a:xfrm>
          <a:off x="2103120" y="881358"/>
          <a:ext cx="8412480" cy="829686"/>
        </a:xfrm>
        <a:prstGeom prst="rect">
          <a:avLst/>
        </a:prstGeom>
        <a:solidFill>
          <a:schemeClr val="accent2">
            <a:tint val="40000"/>
            <a:alpha val="90000"/>
            <a:hueOff val="1683680"/>
            <a:satOff val="-15558"/>
            <a:lumOff val="-1754"/>
            <a:alphaOff val="0"/>
          </a:schemeClr>
        </a:solidFill>
        <a:ln w="12700" cap="flat" cmpd="sng" algn="ctr">
          <a:solidFill>
            <a:schemeClr val="accent2">
              <a:tint val="40000"/>
              <a:alpha val="90000"/>
              <a:hueOff val="1683680"/>
              <a:satOff val="-15558"/>
              <a:lumOff val="-17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488950">
            <a:lnSpc>
              <a:spcPct val="90000"/>
            </a:lnSpc>
            <a:spcBef>
              <a:spcPct val="0"/>
            </a:spcBef>
            <a:spcAft>
              <a:spcPct val="35000"/>
            </a:spcAft>
            <a:buNone/>
          </a:pPr>
          <a:r>
            <a:rPr lang="en-US" sz="1100" kern="1200"/>
            <a:t>Ombyte</a:t>
          </a:r>
        </a:p>
        <a:p>
          <a:pPr marL="0" lvl="0" indent="0" algn="l" defTabSz="488950">
            <a:lnSpc>
              <a:spcPct val="90000"/>
            </a:lnSpc>
            <a:spcBef>
              <a:spcPct val="0"/>
            </a:spcBef>
            <a:spcAft>
              <a:spcPct val="35000"/>
            </a:spcAft>
            <a:buNone/>
          </a:pPr>
          <a:r>
            <a:rPr lang="en-US" sz="1100" kern="1200"/>
            <a:t>Taktiksnack</a:t>
          </a:r>
        </a:p>
        <a:p>
          <a:pPr marL="0" lvl="0" indent="0" algn="l" defTabSz="488950">
            <a:lnSpc>
              <a:spcPct val="90000"/>
            </a:lnSpc>
            <a:spcBef>
              <a:spcPct val="0"/>
            </a:spcBef>
            <a:spcAft>
              <a:spcPct val="35000"/>
            </a:spcAft>
            <a:buNone/>
          </a:pPr>
          <a:r>
            <a:rPr lang="en-US" sz="1100" kern="1200"/>
            <a:t>Uppvärmning</a:t>
          </a:r>
        </a:p>
        <a:p>
          <a:pPr marL="0" lvl="0" indent="0" algn="l" defTabSz="488950">
            <a:lnSpc>
              <a:spcPct val="90000"/>
            </a:lnSpc>
            <a:spcBef>
              <a:spcPct val="0"/>
            </a:spcBef>
            <a:spcAft>
              <a:spcPct val="35000"/>
            </a:spcAft>
            <a:buNone/>
          </a:pPr>
          <a:r>
            <a:rPr lang="en-US" sz="1100" kern="1200"/>
            <a:t>Samling</a:t>
          </a:r>
        </a:p>
      </dsp:txBody>
      <dsp:txXfrm>
        <a:off x="2103120" y="881358"/>
        <a:ext cx="8412480" cy="829686"/>
      </dsp:txXfrm>
    </dsp:sp>
    <dsp:sp modelId="{288840B5-845C-4FE2-B8B2-8CF49AB62E32}">
      <dsp:nvSpPr>
        <dsp:cNvPr id="0" name=""/>
        <dsp:cNvSpPr/>
      </dsp:nvSpPr>
      <dsp:spPr>
        <a:xfrm>
          <a:off x="0" y="881358"/>
          <a:ext cx="2103120" cy="829686"/>
        </a:xfrm>
        <a:prstGeom prst="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w="12700" cap="flat" cmpd="sng" algn="ctr">
          <a:solidFill>
            <a:schemeClr val="accent2">
              <a:hueOff val="1610903"/>
              <a:satOff val="-4623"/>
              <a:lumOff val="-74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622300">
            <a:lnSpc>
              <a:spcPct val="90000"/>
            </a:lnSpc>
            <a:spcBef>
              <a:spcPct val="0"/>
            </a:spcBef>
            <a:spcAft>
              <a:spcPct val="35000"/>
            </a:spcAft>
            <a:buNone/>
          </a:pPr>
          <a:r>
            <a:rPr lang="en-US" sz="1400" kern="1200"/>
            <a:t>Vi kommer att samlas 1 timme och 15 minuter innan matchstart</a:t>
          </a:r>
        </a:p>
      </dsp:txBody>
      <dsp:txXfrm>
        <a:off x="0" y="881358"/>
        <a:ext cx="2103120" cy="829686"/>
      </dsp:txXfrm>
    </dsp:sp>
    <dsp:sp modelId="{B04F1EFE-77F2-48BB-AD9A-79762C871A1D}">
      <dsp:nvSpPr>
        <dsp:cNvPr id="0" name=""/>
        <dsp:cNvSpPr/>
      </dsp:nvSpPr>
      <dsp:spPr>
        <a:xfrm>
          <a:off x="2103120" y="1760825"/>
          <a:ext cx="8412480" cy="829686"/>
        </a:xfrm>
        <a:prstGeom prst="rect">
          <a:avLst/>
        </a:prstGeom>
        <a:solidFill>
          <a:schemeClr val="accent2">
            <a:tint val="40000"/>
            <a:alpha val="90000"/>
            <a:hueOff val="3367359"/>
            <a:satOff val="-31116"/>
            <a:lumOff val="-3508"/>
            <a:alphaOff val="0"/>
          </a:schemeClr>
        </a:solidFill>
        <a:ln w="12700" cap="flat" cmpd="sng" algn="ctr">
          <a:solidFill>
            <a:schemeClr val="accent2">
              <a:tint val="40000"/>
              <a:alpha val="90000"/>
              <a:hueOff val="3367359"/>
              <a:satOff val="-31116"/>
              <a:lumOff val="-35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488950">
            <a:lnSpc>
              <a:spcPct val="90000"/>
            </a:lnSpc>
            <a:spcBef>
              <a:spcPct val="0"/>
            </a:spcBef>
            <a:spcAft>
              <a:spcPct val="35000"/>
            </a:spcAft>
            <a:buNone/>
          </a:pPr>
          <a:r>
            <a:rPr lang="en-US" sz="1100" kern="1200" dirty="0"/>
            <a:t>Ja, vi </a:t>
          </a:r>
          <a:r>
            <a:rPr lang="en-US" sz="1100" kern="1200" dirty="0" err="1"/>
            <a:t>kommer</a:t>
          </a:r>
          <a:r>
            <a:rPr lang="en-US" sz="1100" kern="1200" dirty="0"/>
            <a:t> se till </a:t>
          </a:r>
          <a:r>
            <a:rPr lang="en-US" sz="1100" kern="1200" dirty="0" err="1"/>
            <a:t>att</a:t>
          </a:r>
          <a:r>
            <a:rPr lang="en-US" sz="1100" kern="1200" dirty="0"/>
            <a:t> </a:t>
          </a:r>
          <a:r>
            <a:rPr lang="en-US" sz="1100" kern="1200" dirty="0" err="1"/>
            <a:t>alla</a:t>
          </a:r>
          <a:r>
            <a:rPr lang="en-US" sz="1100" kern="1200" dirty="0"/>
            <a:t> </a:t>
          </a:r>
          <a:r>
            <a:rPr lang="en-US" sz="1100" kern="1200" dirty="0" err="1"/>
            <a:t>får</a:t>
          </a:r>
          <a:r>
            <a:rPr lang="en-US" sz="1100" kern="1200" dirty="0"/>
            <a:t> </a:t>
          </a:r>
          <a:r>
            <a:rPr lang="en-US" sz="1100" kern="1200" dirty="0" err="1"/>
            <a:t>spela</a:t>
          </a:r>
          <a:r>
            <a:rPr lang="en-US" sz="1100" kern="1200" dirty="0"/>
            <a:t> </a:t>
          </a:r>
          <a:r>
            <a:rPr lang="en-US" sz="1100" kern="1200" dirty="0" err="1"/>
            <a:t>lika</a:t>
          </a:r>
          <a:r>
            <a:rPr lang="en-US" sz="1100" kern="1200" dirty="0"/>
            <a:t> </a:t>
          </a:r>
          <a:r>
            <a:rPr lang="en-US" sz="1100" kern="1200" dirty="0" err="1"/>
            <a:t>mycket</a:t>
          </a:r>
          <a:r>
            <a:rPr lang="en-US" sz="1100" kern="1200" dirty="0"/>
            <a:t> under </a:t>
          </a:r>
          <a:r>
            <a:rPr lang="en-US" sz="1100" kern="1200" dirty="0" err="1"/>
            <a:t>en</a:t>
          </a:r>
          <a:r>
            <a:rPr lang="en-US" sz="1100" kern="1200" dirty="0"/>
            <a:t> match. </a:t>
          </a:r>
          <a:r>
            <a:rPr lang="en-US" sz="1100" kern="1200" dirty="0" err="1"/>
            <a:t>Nej</a:t>
          </a:r>
          <a:r>
            <a:rPr lang="en-US" sz="1100" kern="1200" dirty="0"/>
            <a:t>, det </a:t>
          </a:r>
          <a:r>
            <a:rPr lang="en-US" sz="1100" kern="1200" dirty="0" err="1"/>
            <a:t>kommer</a:t>
          </a:r>
          <a:r>
            <a:rPr lang="en-US" sz="1100" kern="1200" dirty="0"/>
            <a:t> </a:t>
          </a:r>
          <a:r>
            <a:rPr lang="en-US" sz="1100" kern="1200" dirty="0" err="1"/>
            <a:t>inte</a:t>
          </a:r>
          <a:r>
            <a:rPr lang="en-US" sz="1100" kern="1200" dirty="0"/>
            <a:t> </a:t>
          </a:r>
          <a:r>
            <a:rPr lang="en-US" sz="1100" kern="1200" dirty="0" err="1"/>
            <a:t>vara</a:t>
          </a:r>
          <a:r>
            <a:rPr lang="en-US" sz="1100" kern="1200" dirty="0"/>
            <a:t> </a:t>
          </a:r>
          <a:r>
            <a:rPr lang="en-US" sz="1100" kern="1200" dirty="0" err="1"/>
            <a:t>på</a:t>
          </a:r>
          <a:r>
            <a:rPr lang="en-US" sz="1100" kern="1200" dirty="0"/>
            <a:t> </a:t>
          </a:r>
          <a:r>
            <a:rPr lang="en-US" sz="1100" kern="1200" dirty="0" err="1"/>
            <a:t>minuten</a:t>
          </a:r>
          <a:r>
            <a:rPr lang="en-US" sz="1100" kern="1200" dirty="0"/>
            <a:t> </a:t>
          </a:r>
          <a:r>
            <a:rPr lang="en-US" sz="1100" kern="1200" dirty="0" err="1"/>
            <a:t>lika</a:t>
          </a:r>
          <a:r>
            <a:rPr lang="en-US" sz="1100" kern="1200" dirty="0"/>
            <a:t>…</a:t>
          </a:r>
        </a:p>
      </dsp:txBody>
      <dsp:txXfrm>
        <a:off x="2103120" y="1760825"/>
        <a:ext cx="8412480" cy="829686"/>
      </dsp:txXfrm>
    </dsp:sp>
    <dsp:sp modelId="{CE96B1F0-B558-464D-94F7-4099839FB488}">
      <dsp:nvSpPr>
        <dsp:cNvPr id="0" name=""/>
        <dsp:cNvSpPr/>
      </dsp:nvSpPr>
      <dsp:spPr>
        <a:xfrm>
          <a:off x="0" y="1760825"/>
          <a:ext cx="2103120" cy="829686"/>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622300">
            <a:lnSpc>
              <a:spcPct val="90000"/>
            </a:lnSpc>
            <a:spcBef>
              <a:spcPct val="0"/>
            </a:spcBef>
            <a:spcAft>
              <a:spcPct val="35000"/>
            </a:spcAft>
            <a:buNone/>
          </a:pPr>
          <a:r>
            <a:rPr lang="en-US" sz="1400" kern="1200" dirty="0" err="1"/>
            <a:t>Kommer</a:t>
          </a:r>
          <a:r>
            <a:rPr lang="en-US" sz="1400" kern="1200" dirty="0"/>
            <a:t> </a:t>
          </a:r>
          <a:r>
            <a:rPr lang="en-US" sz="1400" kern="1200" dirty="0" err="1"/>
            <a:t>alla</a:t>
          </a:r>
          <a:r>
            <a:rPr lang="en-US" sz="1400" kern="1200" dirty="0"/>
            <a:t> </a:t>
          </a:r>
          <a:r>
            <a:rPr lang="en-US" sz="1400" kern="1200" dirty="0" err="1"/>
            <a:t>spela</a:t>
          </a:r>
          <a:r>
            <a:rPr lang="en-US" sz="1400" kern="1200" dirty="0"/>
            <a:t> </a:t>
          </a:r>
          <a:r>
            <a:rPr lang="en-US" sz="1400" kern="1200" dirty="0" err="1"/>
            <a:t>lika</a:t>
          </a:r>
          <a:r>
            <a:rPr lang="en-US" sz="1400" kern="1200" dirty="0"/>
            <a:t> </a:t>
          </a:r>
          <a:r>
            <a:rPr lang="en-US" sz="1400" kern="1200" dirty="0" err="1"/>
            <a:t>mycket</a:t>
          </a:r>
          <a:endParaRPr lang="en-US" sz="1400" kern="1200" dirty="0"/>
        </a:p>
      </dsp:txBody>
      <dsp:txXfrm>
        <a:off x="0" y="1760825"/>
        <a:ext cx="2103120" cy="829686"/>
      </dsp:txXfrm>
    </dsp:sp>
    <dsp:sp modelId="{7AD217EF-E5E8-4069-A2ED-C015C50C80A8}">
      <dsp:nvSpPr>
        <dsp:cNvPr id="0" name=""/>
        <dsp:cNvSpPr/>
      </dsp:nvSpPr>
      <dsp:spPr>
        <a:xfrm>
          <a:off x="2103120" y="2640293"/>
          <a:ext cx="8412480" cy="829686"/>
        </a:xfrm>
        <a:prstGeom prst="rect">
          <a:avLst/>
        </a:prstGeom>
        <a:solidFill>
          <a:schemeClr val="accent2">
            <a:tint val="40000"/>
            <a:alpha val="90000"/>
            <a:hueOff val="5051039"/>
            <a:satOff val="-46674"/>
            <a:lumOff val="-5261"/>
            <a:alphaOff val="0"/>
          </a:schemeClr>
        </a:solidFill>
        <a:ln w="12700" cap="flat" cmpd="sng" algn="ctr">
          <a:solidFill>
            <a:schemeClr val="accent2">
              <a:tint val="40000"/>
              <a:alpha val="90000"/>
              <a:hueOff val="5051039"/>
              <a:satOff val="-46674"/>
              <a:lumOff val="-52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488950">
            <a:lnSpc>
              <a:spcPct val="90000"/>
            </a:lnSpc>
            <a:spcBef>
              <a:spcPct val="0"/>
            </a:spcBef>
            <a:spcAft>
              <a:spcPct val="35000"/>
            </a:spcAft>
            <a:buNone/>
          </a:pPr>
          <a:r>
            <a:rPr lang="en-US" sz="1100" kern="1200"/>
            <a:t>Vi </a:t>
          </a:r>
          <a:r>
            <a:rPr lang="en-US" sz="1100" kern="1200" dirty="0"/>
            <a:t>vet redan </a:t>
          </a:r>
          <a:r>
            <a:rPr lang="en-US" sz="1100" kern="1200" dirty="0" err="1"/>
            <a:t>vad</a:t>
          </a:r>
          <a:r>
            <a:rPr lang="en-US" sz="1100" kern="1200" dirty="0"/>
            <a:t> </a:t>
          </a:r>
          <a:r>
            <a:rPr lang="en-US" sz="1100" kern="1200" dirty="0" err="1"/>
            <a:t>ni</a:t>
          </a:r>
          <a:r>
            <a:rPr lang="en-US" sz="1100" kern="1200" dirty="0"/>
            <a:t> </a:t>
          </a:r>
          <a:r>
            <a:rPr lang="en-US" sz="1100" kern="1200" dirty="0" err="1"/>
            <a:t>kommer</a:t>
          </a:r>
          <a:r>
            <a:rPr lang="en-US" sz="1100" kern="1200" dirty="0"/>
            <a:t> </a:t>
          </a:r>
          <a:r>
            <a:rPr lang="en-US" sz="1100" kern="1200" dirty="0" err="1"/>
            <a:t>att</a:t>
          </a:r>
          <a:r>
            <a:rPr lang="en-US" sz="1100" kern="1200" dirty="0"/>
            <a:t> </a:t>
          </a:r>
          <a:r>
            <a:rPr lang="en-US" sz="1100" kern="1200" dirty="0" err="1"/>
            <a:t>säga</a:t>
          </a:r>
          <a:r>
            <a:rPr lang="en-US" sz="1100" kern="1200" dirty="0"/>
            <a:t> </a:t>
          </a:r>
          <a:r>
            <a:rPr lang="en-US" sz="1100" kern="1200" dirty="0" err="1"/>
            <a:t>och</a:t>
          </a:r>
          <a:r>
            <a:rPr lang="en-US" sz="1100" kern="1200" dirty="0"/>
            <a:t> </a:t>
          </a:r>
          <a:r>
            <a:rPr lang="en-US" sz="1100" kern="1200" dirty="0" err="1"/>
            <a:t>vad</a:t>
          </a:r>
          <a:r>
            <a:rPr lang="en-US" sz="1100" kern="1200" dirty="0"/>
            <a:t> </a:t>
          </a:r>
          <a:r>
            <a:rPr lang="en-US" sz="1100" kern="1200" dirty="0" err="1"/>
            <a:t>ni</a:t>
          </a:r>
          <a:r>
            <a:rPr lang="en-US" sz="1100" kern="1200" dirty="0"/>
            <a:t> </a:t>
          </a:r>
          <a:r>
            <a:rPr lang="en-US" sz="1100" kern="1200" dirty="0" err="1"/>
            <a:t>vill</a:t>
          </a:r>
          <a:r>
            <a:rPr lang="en-US" sz="1100" kern="1200" dirty="0"/>
            <a:t> </a:t>
          </a:r>
          <a:r>
            <a:rPr lang="en-US" sz="1100" kern="1200" dirty="0" err="1"/>
            <a:t>så</a:t>
          </a:r>
          <a:r>
            <a:rPr lang="en-US" sz="1100" kern="1200" dirty="0"/>
            <a:t> det </a:t>
          </a:r>
          <a:r>
            <a:rPr lang="en-US" sz="1100" kern="1200" dirty="0" err="1"/>
            <a:t>kommer</a:t>
          </a:r>
          <a:r>
            <a:rPr lang="en-US" sz="1100" kern="1200" dirty="0"/>
            <a:t> bara </a:t>
          </a:r>
          <a:r>
            <a:rPr lang="en-US" sz="1100" kern="1200" dirty="0" err="1"/>
            <a:t>att</a:t>
          </a:r>
          <a:r>
            <a:rPr lang="en-US" sz="1100" kern="1200" dirty="0"/>
            <a:t> </a:t>
          </a:r>
          <a:r>
            <a:rPr lang="en-US" sz="1100" kern="1200" dirty="0" err="1"/>
            <a:t>motverka</a:t>
          </a:r>
          <a:r>
            <a:rPr lang="en-US" sz="1100" kern="1200" dirty="0"/>
            <a:t> </a:t>
          </a:r>
          <a:r>
            <a:rPr lang="en-US" sz="1100" kern="1200" dirty="0" err="1"/>
            <a:t>ert</a:t>
          </a:r>
          <a:r>
            <a:rPr lang="en-US" sz="1100" kern="1200" dirty="0"/>
            <a:t> </a:t>
          </a:r>
          <a:r>
            <a:rPr lang="en-US" sz="1100" kern="1200" dirty="0" err="1"/>
            <a:t>intresse</a:t>
          </a:r>
          <a:r>
            <a:rPr lang="en-US" sz="1100" kern="1200" dirty="0"/>
            <a:t>.</a:t>
          </a:r>
        </a:p>
      </dsp:txBody>
      <dsp:txXfrm>
        <a:off x="2103120" y="2640293"/>
        <a:ext cx="8412480" cy="829686"/>
      </dsp:txXfrm>
    </dsp:sp>
    <dsp:sp modelId="{C3F820E6-30B6-45BA-99F6-6E2C56112FCD}">
      <dsp:nvSpPr>
        <dsp:cNvPr id="0" name=""/>
        <dsp:cNvSpPr/>
      </dsp:nvSpPr>
      <dsp:spPr>
        <a:xfrm>
          <a:off x="0" y="2640293"/>
          <a:ext cx="2103120" cy="829686"/>
        </a:xfrm>
        <a:prstGeom prst="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w="12700" cap="flat" cmpd="sng" algn="ctr">
          <a:solidFill>
            <a:schemeClr val="accent2">
              <a:hueOff val="4832710"/>
              <a:satOff val="-13870"/>
              <a:lumOff val="-222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622300">
            <a:lnSpc>
              <a:spcPct val="90000"/>
            </a:lnSpc>
            <a:spcBef>
              <a:spcPct val="0"/>
            </a:spcBef>
            <a:spcAft>
              <a:spcPct val="35000"/>
            </a:spcAft>
            <a:buNone/>
          </a:pPr>
          <a:r>
            <a:rPr lang="en-US" sz="1400" kern="1200" dirty="0" err="1"/>
            <a:t>Inget</a:t>
          </a:r>
          <a:r>
            <a:rPr lang="en-US" sz="1400" kern="1200" dirty="0"/>
            <a:t> </a:t>
          </a:r>
          <a:r>
            <a:rPr lang="en-US" sz="1400" kern="1200" dirty="0" err="1"/>
            <a:t>tjat</a:t>
          </a:r>
          <a:r>
            <a:rPr lang="en-US" sz="1400" kern="1200" dirty="0"/>
            <a:t>. </a:t>
          </a:r>
        </a:p>
      </dsp:txBody>
      <dsp:txXfrm>
        <a:off x="0" y="2640293"/>
        <a:ext cx="2103120" cy="829686"/>
      </dsp:txXfrm>
    </dsp:sp>
    <dsp:sp modelId="{DFC2F58B-B5CF-4D2E-8A20-35057CB0848F}">
      <dsp:nvSpPr>
        <dsp:cNvPr id="0" name=""/>
        <dsp:cNvSpPr/>
      </dsp:nvSpPr>
      <dsp:spPr>
        <a:xfrm>
          <a:off x="2103120" y="3519760"/>
          <a:ext cx="8412480" cy="829686"/>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488950">
            <a:lnSpc>
              <a:spcPct val="90000"/>
            </a:lnSpc>
            <a:spcBef>
              <a:spcPct val="0"/>
            </a:spcBef>
            <a:spcAft>
              <a:spcPct val="35000"/>
            </a:spcAft>
            <a:buNone/>
          </a:pPr>
          <a:r>
            <a:rPr lang="en-US" sz="1100" kern="1200" dirty="0"/>
            <a:t>Vi </a:t>
          </a:r>
          <a:r>
            <a:rPr lang="en-US" sz="1100" kern="1200" dirty="0" err="1"/>
            <a:t>kommer</a:t>
          </a:r>
          <a:r>
            <a:rPr lang="en-US" sz="1100" kern="1200" dirty="0"/>
            <a:t> </a:t>
          </a:r>
          <a:r>
            <a:rPr lang="en-US" sz="1100" kern="1200" dirty="0" err="1"/>
            <a:t>inte</a:t>
          </a:r>
          <a:r>
            <a:rPr lang="en-US" sz="1100" kern="1200" dirty="0"/>
            <a:t> </a:t>
          </a:r>
          <a:r>
            <a:rPr lang="en-US" sz="1100" kern="1200" dirty="0" err="1"/>
            <a:t>acceptera</a:t>
          </a:r>
          <a:r>
            <a:rPr lang="en-US" sz="1100" kern="1200" dirty="0"/>
            <a:t> </a:t>
          </a:r>
          <a:r>
            <a:rPr lang="en-US" sz="1100" kern="1200" dirty="0" err="1"/>
            <a:t>att</a:t>
          </a:r>
          <a:r>
            <a:rPr lang="en-US" sz="1100" kern="1200" dirty="0"/>
            <a:t> </a:t>
          </a:r>
          <a:r>
            <a:rPr lang="en-US" sz="1100" kern="1200" dirty="0" err="1"/>
            <a:t>någon</a:t>
          </a:r>
          <a:r>
            <a:rPr lang="en-US" sz="1100" kern="1200" dirty="0"/>
            <a:t> </a:t>
          </a:r>
          <a:r>
            <a:rPr lang="en-US" sz="1100" kern="1200" dirty="0" err="1"/>
            <a:t>inte</a:t>
          </a:r>
          <a:r>
            <a:rPr lang="en-US" sz="1100" kern="1200" dirty="0"/>
            <a:t> </a:t>
          </a:r>
          <a:r>
            <a:rPr lang="en-US" sz="1100" kern="1200" dirty="0" err="1"/>
            <a:t>gör</a:t>
          </a:r>
          <a:r>
            <a:rPr lang="en-US" sz="1100" kern="1200" dirty="0"/>
            <a:t> </a:t>
          </a:r>
          <a:r>
            <a:rPr lang="en-US" sz="1100" kern="1200" dirty="0" err="1"/>
            <a:t>detta</a:t>
          </a:r>
          <a:endParaRPr lang="en-US" sz="1100" kern="1200" dirty="0"/>
        </a:p>
      </dsp:txBody>
      <dsp:txXfrm>
        <a:off x="2103120" y="3519760"/>
        <a:ext cx="8412480" cy="829686"/>
      </dsp:txXfrm>
    </dsp:sp>
    <dsp:sp modelId="{0E7CFBFE-E237-43E0-9E4A-F9ADDD7F48F2}">
      <dsp:nvSpPr>
        <dsp:cNvPr id="0" name=""/>
        <dsp:cNvSpPr/>
      </dsp:nvSpPr>
      <dsp:spPr>
        <a:xfrm>
          <a:off x="0" y="3519760"/>
          <a:ext cx="2103120" cy="829686"/>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622300">
            <a:lnSpc>
              <a:spcPct val="90000"/>
            </a:lnSpc>
            <a:spcBef>
              <a:spcPct val="0"/>
            </a:spcBef>
            <a:spcAft>
              <a:spcPct val="35000"/>
            </a:spcAft>
            <a:buNone/>
          </a:pPr>
          <a:r>
            <a:rPr lang="en-US" sz="1400" kern="1200" dirty="0" err="1"/>
            <a:t>Alla</a:t>
          </a:r>
          <a:r>
            <a:rPr lang="en-US" sz="1400" kern="1200" dirty="0"/>
            <a:t> </a:t>
          </a:r>
          <a:r>
            <a:rPr lang="en-US" sz="1400" kern="1200" dirty="0" err="1"/>
            <a:t>tackar</a:t>
          </a:r>
          <a:r>
            <a:rPr lang="en-US" sz="1400" kern="1200" dirty="0"/>
            <a:t> </a:t>
          </a:r>
          <a:r>
            <a:rPr lang="en-US" sz="1400" kern="1200" dirty="0" err="1"/>
            <a:t>motståndare</a:t>
          </a:r>
          <a:r>
            <a:rPr lang="en-US" sz="1400" kern="1200" dirty="0"/>
            <a:t> </a:t>
          </a:r>
          <a:r>
            <a:rPr lang="en-US" sz="1400" kern="1200" dirty="0" err="1"/>
            <a:t>och</a:t>
          </a:r>
          <a:r>
            <a:rPr lang="en-US" sz="1400" kern="1200" dirty="0"/>
            <a:t> </a:t>
          </a:r>
          <a:r>
            <a:rPr lang="en-US" sz="1400" kern="1200" dirty="0" err="1"/>
            <a:t>domare</a:t>
          </a:r>
          <a:r>
            <a:rPr lang="en-US" sz="1400" kern="1200" dirty="0"/>
            <a:t> </a:t>
          </a:r>
          <a:r>
            <a:rPr lang="en-US" sz="1400" kern="1200" dirty="0" err="1"/>
            <a:t>efter</a:t>
          </a:r>
          <a:r>
            <a:rPr lang="en-US" sz="1400" kern="1200" dirty="0"/>
            <a:t> match</a:t>
          </a:r>
        </a:p>
      </dsp:txBody>
      <dsp:txXfrm>
        <a:off x="0" y="3519760"/>
        <a:ext cx="2103120" cy="8296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F46AA9-3C13-4F11-B4BA-C9854B0FAED6}" type="datetimeFigureOut">
              <a:rPr lang="sv-SE" smtClean="0"/>
              <a:t>2024-04-01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838A24-405D-4E70-9C8A-55EA576CCC85}" type="slidenum">
              <a:rPr lang="sv-SE" smtClean="0"/>
              <a:t>‹#›</a:t>
            </a:fld>
            <a:endParaRPr lang="sv-SE"/>
          </a:p>
        </p:txBody>
      </p:sp>
    </p:spTree>
    <p:extLst>
      <p:ext uri="{BB962C8B-B14F-4D97-AF65-F5344CB8AC3E}">
        <p14:creationId xmlns:p14="http://schemas.microsoft.com/office/powerpoint/2010/main" val="85148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vill vi föräldrarna ska tänka på?</a:t>
            </a:r>
          </a:p>
          <a:p>
            <a:r>
              <a:rPr lang="sv-SE" dirty="0"/>
              <a:t>Vad vill vi killarna ska tänka på?</a:t>
            </a:r>
          </a:p>
        </p:txBody>
      </p:sp>
      <p:sp>
        <p:nvSpPr>
          <p:cNvPr id="4" name="Platshållare för bildnummer 3"/>
          <p:cNvSpPr>
            <a:spLocks noGrp="1"/>
          </p:cNvSpPr>
          <p:nvPr>
            <p:ph type="sldNum" sz="quarter" idx="5"/>
          </p:nvPr>
        </p:nvSpPr>
        <p:spPr/>
        <p:txBody>
          <a:bodyPr/>
          <a:lstStyle/>
          <a:p>
            <a:fld id="{EE838A24-405D-4E70-9C8A-55EA576CCC85}" type="slidenum">
              <a:rPr lang="sv-SE" smtClean="0"/>
              <a:t>3</a:t>
            </a:fld>
            <a:endParaRPr lang="sv-SE"/>
          </a:p>
        </p:txBody>
      </p:sp>
    </p:spTree>
    <p:extLst>
      <p:ext uri="{BB962C8B-B14F-4D97-AF65-F5344CB8AC3E}">
        <p14:creationId xmlns:p14="http://schemas.microsoft.com/office/powerpoint/2010/main" val="240913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att vi ställer upp på de olika aktiviteterna. Det är detta </a:t>
            </a:r>
          </a:p>
        </p:txBody>
      </p:sp>
      <p:sp>
        <p:nvSpPr>
          <p:cNvPr id="4" name="Platshållare för bildnummer 3"/>
          <p:cNvSpPr>
            <a:spLocks noGrp="1"/>
          </p:cNvSpPr>
          <p:nvPr>
            <p:ph type="sldNum" sz="quarter" idx="5"/>
          </p:nvPr>
        </p:nvSpPr>
        <p:spPr/>
        <p:txBody>
          <a:bodyPr/>
          <a:lstStyle/>
          <a:p>
            <a:fld id="{EE838A24-405D-4E70-9C8A-55EA576CCC85}" type="slidenum">
              <a:rPr lang="sv-SE" smtClean="0"/>
              <a:t>4</a:t>
            </a:fld>
            <a:endParaRPr lang="sv-SE"/>
          </a:p>
        </p:txBody>
      </p:sp>
    </p:spTree>
    <p:extLst>
      <p:ext uri="{BB962C8B-B14F-4D97-AF65-F5344CB8AC3E}">
        <p14:creationId xmlns:p14="http://schemas.microsoft.com/office/powerpoint/2010/main" val="338994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Tomtens IF – </a:t>
            </a:r>
            <a:r>
              <a:rPr lang="sv-SE" dirty="0" err="1"/>
              <a:t>Gudhem</a:t>
            </a:r>
            <a:endParaRPr lang="sv-SE" dirty="0"/>
          </a:p>
          <a:p>
            <a:r>
              <a:rPr lang="sv-SE" dirty="0"/>
              <a:t>Björsäters - Mariestad</a:t>
            </a:r>
          </a:p>
        </p:txBody>
      </p:sp>
      <p:sp>
        <p:nvSpPr>
          <p:cNvPr id="4" name="Platshållare för bildnummer 3"/>
          <p:cNvSpPr>
            <a:spLocks noGrp="1"/>
          </p:cNvSpPr>
          <p:nvPr>
            <p:ph type="sldNum" sz="quarter" idx="5"/>
          </p:nvPr>
        </p:nvSpPr>
        <p:spPr/>
        <p:txBody>
          <a:bodyPr/>
          <a:lstStyle/>
          <a:p>
            <a:fld id="{EE838A24-405D-4E70-9C8A-55EA576CCC85}" type="slidenum">
              <a:rPr lang="sv-SE" smtClean="0"/>
              <a:t>5</a:t>
            </a:fld>
            <a:endParaRPr lang="sv-SE"/>
          </a:p>
        </p:txBody>
      </p:sp>
    </p:spTree>
    <p:extLst>
      <p:ext uri="{BB962C8B-B14F-4D97-AF65-F5344CB8AC3E}">
        <p14:creationId xmlns:p14="http://schemas.microsoft.com/office/powerpoint/2010/main" val="48446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 – Vi har en plan och tanke, respektera tiden!</a:t>
            </a:r>
          </a:p>
          <a:p>
            <a:r>
              <a:rPr lang="sv-SE" dirty="0"/>
              <a:t>Mat och sömn – Se till att grabbarna har ätit bra och sovit ordentligt innan samling. Vi vill inte höra att någon suttit och spelat </a:t>
            </a:r>
            <a:r>
              <a:rPr lang="sv-SE" dirty="0" err="1"/>
              <a:t>Fortnight</a:t>
            </a:r>
            <a:r>
              <a:rPr lang="sv-SE" dirty="0"/>
              <a:t> eller liknande till 3 på natten innan match. Se till att de har tillräckligt med sig att äta i samband med match eller cup. Ta med frukt till matchen!</a:t>
            </a:r>
          </a:p>
          <a:p>
            <a:r>
              <a:rPr lang="sv-SE" dirty="0"/>
              <a:t>Omklädningsrummet – Vi vill gärna att ni föräldrar är med men när vi har samlats så är det lagets tid. Grabbarna kan mer än vad ni tror </a:t>
            </a:r>
            <a:r>
              <a:rPr lang="sv-SE" dirty="0">
                <a:sym typeface="Wingdings" panose="05000000000000000000" pitchFamily="2" charset="2"/>
              </a:rPr>
              <a:t> Ni får gärna lämna grabbarna och gå till planen när vi har samling.</a:t>
            </a:r>
            <a:endParaRPr lang="sv-SE" dirty="0"/>
          </a:p>
          <a:p>
            <a:r>
              <a:rPr lang="sv-SE" dirty="0"/>
              <a:t>Dusch – För att skydda både oss och dem…..</a:t>
            </a:r>
          </a:p>
          <a:p>
            <a:r>
              <a:rPr lang="sv-SE" dirty="0"/>
              <a:t>Belöningar – Detta motverkar sannolikt det vi vill uppnå. För oss kanske inte målet är det viktigaste utan den som gör passningen som gör att det blir mål.</a:t>
            </a:r>
          </a:p>
        </p:txBody>
      </p:sp>
      <p:sp>
        <p:nvSpPr>
          <p:cNvPr id="4" name="Platshållare för bildnummer 3"/>
          <p:cNvSpPr>
            <a:spLocks noGrp="1"/>
          </p:cNvSpPr>
          <p:nvPr>
            <p:ph type="sldNum" sz="quarter" idx="5"/>
          </p:nvPr>
        </p:nvSpPr>
        <p:spPr/>
        <p:txBody>
          <a:bodyPr/>
          <a:lstStyle/>
          <a:p>
            <a:fld id="{EE838A24-405D-4E70-9C8A-55EA576CCC85}" type="slidenum">
              <a:rPr lang="sv-SE" smtClean="0"/>
              <a:t>6</a:t>
            </a:fld>
            <a:endParaRPr lang="sv-SE"/>
          </a:p>
        </p:txBody>
      </p:sp>
    </p:spTree>
    <p:extLst>
      <p:ext uri="{BB962C8B-B14F-4D97-AF65-F5344CB8AC3E}">
        <p14:creationId xmlns:p14="http://schemas.microsoft.com/office/powerpoint/2010/main" val="74568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838A24-405D-4E70-9C8A-55EA576CCC85}" type="slidenum">
              <a:rPr lang="sv-SE" smtClean="0"/>
              <a:t>9</a:t>
            </a:fld>
            <a:endParaRPr lang="sv-SE"/>
          </a:p>
        </p:txBody>
      </p:sp>
    </p:spTree>
    <p:extLst>
      <p:ext uri="{BB962C8B-B14F-4D97-AF65-F5344CB8AC3E}">
        <p14:creationId xmlns:p14="http://schemas.microsoft.com/office/powerpoint/2010/main" val="355617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Kommer att delas ut på avslutningen i höst. </a:t>
            </a:r>
          </a:p>
          <a:p>
            <a:r>
              <a:rPr lang="sv-SE" dirty="0"/>
              <a:t>Vi vill göra detta för att detta är tre saker som vi anser vara viktiga: Delta på träningar, vara en bra lagkamrat samt att visa att vi tar hand om varandra och våra motspelare.</a:t>
            </a:r>
          </a:p>
          <a:p>
            <a:r>
              <a:rPr lang="sv-SE" dirty="0"/>
              <a:t>Notera att vi inte har några och inte kommer ha några priser för bästa spelare, flest mål osv. Vi vill ha ett bra lag med positiva tongångar och det är detta vi vill premiera. Vinna är kul och självklart det vi ska eftersträva men när året sammanfattas så är detta de tre sakerna vi vill uppnå: Vi vill att vi kommer på träningarna och gör det bästa vi kan, vi är bra lagkamrater som peppar och hejar på våra kompisar. Vi beter oss mot varandra, domare, motspelare och andra i och omkring träningar och matcher.  </a:t>
            </a:r>
          </a:p>
        </p:txBody>
      </p:sp>
      <p:sp>
        <p:nvSpPr>
          <p:cNvPr id="4" name="Platshållare för bildnummer 3"/>
          <p:cNvSpPr>
            <a:spLocks noGrp="1"/>
          </p:cNvSpPr>
          <p:nvPr>
            <p:ph type="sldNum" sz="quarter" idx="5"/>
          </p:nvPr>
        </p:nvSpPr>
        <p:spPr/>
        <p:txBody>
          <a:bodyPr/>
          <a:lstStyle/>
          <a:p>
            <a:fld id="{EE838A24-405D-4E70-9C8A-55EA576CCC85}" type="slidenum">
              <a:rPr lang="sv-SE" smtClean="0"/>
              <a:t>11</a:t>
            </a:fld>
            <a:endParaRPr lang="sv-SE"/>
          </a:p>
        </p:txBody>
      </p:sp>
    </p:spTree>
    <p:extLst>
      <p:ext uri="{BB962C8B-B14F-4D97-AF65-F5344CB8AC3E}">
        <p14:creationId xmlns:p14="http://schemas.microsoft.com/office/powerpoint/2010/main" val="253748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8207DF-07EA-1A88-9D08-0AC7208D68E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C682EFA-CEF9-42BE-14C2-D2ABFCDE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CBEA86A-7894-B21F-8EFC-5E30EE431CA3}"/>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5" name="Platshållare för sidfot 4">
            <a:extLst>
              <a:ext uri="{FF2B5EF4-FFF2-40B4-BE49-F238E27FC236}">
                <a16:creationId xmlns:a16="http://schemas.microsoft.com/office/drawing/2014/main" id="{0140FCDB-4FB0-BFFF-B20C-206F2B57DB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A5C022-6248-85B2-CD14-66EDE25373EF}"/>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216338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60425-8D8C-AE7E-F926-CB9F09FE950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5F325B9-5842-F2BB-A5AC-146BD139F1E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9D476B8-8115-463F-F892-27E0246B24D8}"/>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5" name="Platshållare för sidfot 4">
            <a:extLst>
              <a:ext uri="{FF2B5EF4-FFF2-40B4-BE49-F238E27FC236}">
                <a16:creationId xmlns:a16="http://schemas.microsoft.com/office/drawing/2014/main" id="{306AE31B-0B95-FF52-D255-DE69BDB894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C843D8-5D9D-9580-8E7B-8700057BB00B}"/>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42776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46A1647-C8AC-836E-D058-D2CE7ECD2C8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D56B02F-1E41-08CF-9D5A-B2D86C2A6D1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A269B8-BAF8-A2F5-1681-6F721840D120}"/>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5" name="Platshållare för sidfot 4">
            <a:extLst>
              <a:ext uri="{FF2B5EF4-FFF2-40B4-BE49-F238E27FC236}">
                <a16:creationId xmlns:a16="http://schemas.microsoft.com/office/drawing/2014/main" id="{9116CC9A-A8B0-C19F-482D-03357CA0C8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685D63-60B2-F550-A9BC-99DC41F86DAA}"/>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38230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1B57B3-8E59-0D13-1C26-47E8619660B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FA8FFAB-49FA-0BDF-A8FB-41CC66F2573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9A4D09-F6C8-BC19-A930-3E3C6EA2014A}"/>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5" name="Platshållare för sidfot 4">
            <a:extLst>
              <a:ext uri="{FF2B5EF4-FFF2-40B4-BE49-F238E27FC236}">
                <a16:creationId xmlns:a16="http://schemas.microsoft.com/office/drawing/2014/main" id="{5839A031-93EC-D74A-00EA-886D64D53A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94AC7E3-B145-B56D-5717-A0794E17ABEC}"/>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4672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32C4D-0B85-6376-0F5F-060F01B5FAF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A250F82-6D49-A7B0-CD0E-E7AAD3D7C8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B8C7C68-F377-674A-CEB1-1FA7E30AC291}"/>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5" name="Platshållare för sidfot 4">
            <a:extLst>
              <a:ext uri="{FF2B5EF4-FFF2-40B4-BE49-F238E27FC236}">
                <a16:creationId xmlns:a16="http://schemas.microsoft.com/office/drawing/2014/main" id="{076359A4-0331-D28C-0210-2B05D0945D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3A8DCE-4753-56FE-BEF4-C8CC51FDB3EE}"/>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343907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13802A-E9CF-67D1-88DE-8F74AA7083A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0FC886-BB16-EB21-C3F4-CBDB60B3FAE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00754DC-AC53-758E-2744-B8A36CE5BF1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C94C70A-7055-210E-4A53-8B144D8A2F69}"/>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6" name="Platshållare för sidfot 5">
            <a:extLst>
              <a:ext uri="{FF2B5EF4-FFF2-40B4-BE49-F238E27FC236}">
                <a16:creationId xmlns:a16="http://schemas.microsoft.com/office/drawing/2014/main" id="{B3B6A5FF-CF8D-0BB1-1207-E50E81A96A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70B7925-AE2F-76C2-7973-32EC6684C2B1}"/>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401278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ECFE60-8F5A-445A-1016-1CE72AA8389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6D3466-4189-4CD0-0597-93A0D49FB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8B3D294-867E-2E60-5A70-52914CE5236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F9F80AC-7A71-A432-5C65-E31267AF7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054870C-562A-4FC3-CC04-24D3BCE22E1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071CFA2-A142-E932-AC2E-50779E831E71}"/>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8" name="Platshållare för sidfot 7">
            <a:extLst>
              <a:ext uri="{FF2B5EF4-FFF2-40B4-BE49-F238E27FC236}">
                <a16:creationId xmlns:a16="http://schemas.microsoft.com/office/drawing/2014/main" id="{3F3F7689-A0A0-9511-1F3A-B70F98C6117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D808F49-50B4-5F5B-C301-3C238C2E0BEB}"/>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174368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5841D0-98D6-2D56-5D5A-BFF87326509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F35C436-DC1A-FBF1-1522-7A2B24493EEA}"/>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4" name="Platshållare för sidfot 3">
            <a:extLst>
              <a:ext uri="{FF2B5EF4-FFF2-40B4-BE49-F238E27FC236}">
                <a16:creationId xmlns:a16="http://schemas.microsoft.com/office/drawing/2014/main" id="{414869CF-9FE8-E1AE-EEB0-C4058BACCA8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540B12B-128B-671C-FBD2-60A38EEB5C4E}"/>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252413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9C05E2B-8BE2-3D44-A145-55C167B98B07}"/>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3" name="Platshållare för sidfot 2">
            <a:extLst>
              <a:ext uri="{FF2B5EF4-FFF2-40B4-BE49-F238E27FC236}">
                <a16:creationId xmlns:a16="http://schemas.microsoft.com/office/drawing/2014/main" id="{700A4898-B991-0630-5C5B-870E1003537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4AEB243-07A9-7977-C647-761AE5516160}"/>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162002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20933A-CE1A-66F7-3EB2-362732672C3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563C61-3DA5-53B7-4A9C-C4897E61E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FA7D919-6AEC-324B-9F15-3CB09274E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7DEF73A-9078-8C15-6B5D-3DEF668C00A6}"/>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6" name="Platshållare för sidfot 5">
            <a:extLst>
              <a:ext uri="{FF2B5EF4-FFF2-40B4-BE49-F238E27FC236}">
                <a16:creationId xmlns:a16="http://schemas.microsoft.com/office/drawing/2014/main" id="{148C706A-72B5-E633-013B-72250D5A0D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1270865-09B4-11A5-52FF-1F57DDF7EE2E}"/>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155005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600CF-A3D4-1A7F-BEB4-C9556E3D21A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2311FD2-BA65-878A-5EC1-237CE8FAD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AB713FB-0FFE-252C-755E-3D0E4F32A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01C381C-6E07-C8B7-B377-6988E3F1A4CE}"/>
              </a:ext>
            </a:extLst>
          </p:cNvPr>
          <p:cNvSpPr>
            <a:spLocks noGrp="1"/>
          </p:cNvSpPr>
          <p:nvPr>
            <p:ph type="dt" sz="half" idx="10"/>
          </p:nvPr>
        </p:nvSpPr>
        <p:spPr/>
        <p:txBody>
          <a:bodyPr/>
          <a:lstStyle/>
          <a:p>
            <a:fld id="{93344C11-3A68-493A-A49B-3A6624B75222}" type="datetimeFigureOut">
              <a:rPr lang="sv-SE" smtClean="0"/>
              <a:t>2024-04-01</a:t>
            </a:fld>
            <a:endParaRPr lang="sv-SE"/>
          </a:p>
        </p:txBody>
      </p:sp>
      <p:sp>
        <p:nvSpPr>
          <p:cNvPr id="6" name="Platshållare för sidfot 5">
            <a:extLst>
              <a:ext uri="{FF2B5EF4-FFF2-40B4-BE49-F238E27FC236}">
                <a16:creationId xmlns:a16="http://schemas.microsoft.com/office/drawing/2014/main" id="{E8F24F31-A12F-23AC-05BB-EC1FE89B24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A836CEA-9D99-FE75-F7F2-16C9ED461992}"/>
              </a:ext>
            </a:extLst>
          </p:cNvPr>
          <p:cNvSpPr>
            <a:spLocks noGrp="1"/>
          </p:cNvSpPr>
          <p:nvPr>
            <p:ph type="sldNum" sz="quarter" idx="12"/>
          </p:nvPr>
        </p:nvSpPr>
        <p:spPr/>
        <p:txBody>
          <a:bodyPr/>
          <a:lstStyle/>
          <a:p>
            <a:fld id="{B087104E-572D-4A13-96D3-C9C27FB20E0E}" type="slidenum">
              <a:rPr lang="sv-SE" smtClean="0"/>
              <a:t>‹#›</a:t>
            </a:fld>
            <a:endParaRPr lang="sv-SE"/>
          </a:p>
        </p:txBody>
      </p:sp>
    </p:spTree>
    <p:extLst>
      <p:ext uri="{BB962C8B-B14F-4D97-AF65-F5344CB8AC3E}">
        <p14:creationId xmlns:p14="http://schemas.microsoft.com/office/powerpoint/2010/main" val="117234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B29C7F6-6156-98D2-C6D2-4414CDF07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E68471F-6FF5-6D2D-0D04-395AF24F3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A038B9-A89C-3588-3DC4-A257E14A5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344C11-3A68-493A-A49B-3A6624B75222}" type="datetimeFigureOut">
              <a:rPr lang="sv-SE" smtClean="0"/>
              <a:t>2024-04-01</a:t>
            </a:fld>
            <a:endParaRPr lang="sv-SE"/>
          </a:p>
        </p:txBody>
      </p:sp>
      <p:sp>
        <p:nvSpPr>
          <p:cNvPr id="5" name="Platshållare för sidfot 4">
            <a:extLst>
              <a:ext uri="{FF2B5EF4-FFF2-40B4-BE49-F238E27FC236}">
                <a16:creationId xmlns:a16="http://schemas.microsoft.com/office/drawing/2014/main" id="{9BD1F2DF-2E16-B4A4-B0E8-6ADDBFD0E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803DAF5-332E-50AC-2E5A-44CD42D1D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87104E-572D-4A13-96D3-C9C27FB20E0E}" type="slidenum">
              <a:rPr lang="sv-SE" smtClean="0"/>
              <a:t>‹#›</a:t>
            </a:fld>
            <a:endParaRPr lang="sv-SE"/>
          </a:p>
        </p:txBody>
      </p:sp>
    </p:spTree>
    <p:extLst>
      <p:ext uri="{BB962C8B-B14F-4D97-AF65-F5344CB8AC3E}">
        <p14:creationId xmlns:p14="http://schemas.microsoft.com/office/powerpoint/2010/main" val="253289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07CFC1D0-E69C-E4AD-6E39-9ED7762CA964}"/>
              </a:ext>
            </a:extLst>
          </p:cNvPr>
          <p:cNvSpPr>
            <a:spLocks noGrp="1"/>
          </p:cNvSpPr>
          <p:nvPr>
            <p:ph type="ctrTitle"/>
          </p:nvPr>
        </p:nvSpPr>
        <p:spPr>
          <a:xfrm>
            <a:off x="728663" y="1422400"/>
            <a:ext cx="4505552" cy="2387600"/>
          </a:xfrm>
        </p:spPr>
        <p:txBody>
          <a:bodyPr>
            <a:normAutofit/>
          </a:bodyPr>
          <a:lstStyle/>
          <a:p>
            <a:pPr algn="l"/>
            <a:r>
              <a:rPr lang="sv-SE" sz="5000">
                <a:solidFill>
                  <a:schemeClr val="bg1"/>
                </a:solidFill>
              </a:rPr>
              <a:t>Lagmöte </a:t>
            </a:r>
          </a:p>
        </p:txBody>
      </p:sp>
      <p:sp>
        <p:nvSpPr>
          <p:cNvPr id="3" name="Underrubrik 2">
            <a:extLst>
              <a:ext uri="{FF2B5EF4-FFF2-40B4-BE49-F238E27FC236}">
                <a16:creationId xmlns:a16="http://schemas.microsoft.com/office/drawing/2014/main" id="{C4E8CA5A-4386-5BFD-73EF-5BC35F604677}"/>
              </a:ext>
            </a:extLst>
          </p:cNvPr>
          <p:cNvSpPr>
            <a:spLocks noGrp="1"/>
          </p:cNvSpPr>
          <p:nvPr>
            <p:ph type="subTitle" idx="1"/>
          </p:nvPr>
        </p:nvSpPr>
        <p:spPr>
          <a:xfrm>
            <a:off x="728663" y="3902075"/>
            <a:ext cx="4505552" cy="1655762"/>
          </a:xfrm>
        </p:spPr>
        <p:txBody>
          <a:bodyPr>
            <a:normAutofit/>
          </a:bodyPr>
          <a:lstStyle/>
          <a:p>
            <a:pPr algn="l"/>
            <a:r>
              <a:rPr lang="sv-SE" sz="2000">
                <a:solidFill>
                  <a:schemeClr val="bg1"/>
                </a:solidFill>
              </a:rPr>
              <a:t>4 april 2024</a:t>
            </a:r>
          </a:p>
          <a:p>
            <a:pPr algn="l"/>
            <a:r>
              <a:rPr lang="sv-SE" sz="2000">
                <a:solidFill>
                  <a:schemeClr val="bg1"/>
                </a:solidFill>
              </a:rPr>
              <a:t>Pojkar 2013-2014</a:t>
            </a:r>
          </a:p>
        </p:txBody>
      </p:sp>
      <p:sp>
        <p:nvSpPr>
          <p:cNvPr id="23" name="Freeform: Shape 2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dobjekt 4">
            <a:extLst>
              <a:ext uri="{FF2B5EF4-FFF2-40B4-BE49-F238E27FC236}">
                <a16:creationId xmlns:a16="http://schemas.microsoft.com/office/drawing/2014/main" id="{504562F5-0263-45D5-7EAD-DCE6FA966BE2}"/>
              </a:ext>
            </a:extLst>
          </p:cNvPr>
          <p:cNvPicPr>
            <a:picLocks noChangeAspect="1"/>
          </p:cNvPicPr>
          <p:nvPr/>
        </p:nvPicPr>
        <p:blipFill>
          <a:blip r:embed="rId2"/>
          <a:stretch>
            <a:fillRect/>
          </a:stretch>
        </p:blipFill>
        <p:spPr>
          <a:xfrm>
            <a:off x="8165941" y="2663211"/>
            <a:ext cx="2755849" cy="3408121"/>
          </a:xfrm>
          <a:prstGeom prst="rect">
            <a:avLst/>
          </a:prstGeom>
        </p:spPr>
      </p:pic>
      <p:pic>
        <p:nvPicPr>
          <p:cNvPr id="9" name="Bildobjekt 8">
            <a:extLst>
              <a:ext uri="{FF2B5EF4-FFF2-40B4-BE49-F238E27FC236}">
                <a16:creationId xmlns:a16="http://schemas.microsoft.com/office/drawing/2014/main" id="{95E811C5-B526-8986-0418-9A1B302FBD18}"/>
              </a:ext>
            </a:extLst>
          </p:cNvPr>
          <p:cNvPicPr>
            <a:picLocks noChangeAspect="1"/>
          </p:cNvPicPr>
          <p:nvPr/>
        </p:nvPicPr>
        <p:blipFill>
          <a:blip r:embed="rId3"/>
          <a:stretch>
            <a:fillRect/>
          </a:stretch>
        </p:blipFill>
        <p:spPr>
          <a:xfrm>
            <a:off x="6030105" y="496673"/>
            <a:ext cx="2558550" cy="2999096"/>
          </a:xfrm>
          <a:prstGeom prst="rect">
            <a:avLst/>
          </a:prstGeom>
        </p:spPr>
      </p:pic>
    </p:spTree>
    <p:extLst>
      <p:ext uri="{BB962C8B-B14F-4D97-AF65-F5344CB8AC3E}">
        <p14:creationId xmlns:p14="http://schemas.microsoft.com/office/powerpoint/2010/main" val="252883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DC8B02A-C233-C554-F517-E3C8D18F9BD6}"/>
              </a:ext>
            </a:extLst>
          </p:cNvPr>
          <p:cNvSpPr>
            <a:spLocks noGrp="1"/>
          </p:cNvSpPr>
          <p:nvPr>
            <p:ph type="title"/>
          </p:nvPr>
        </p:nvSpPr>
        <p:spPr>
          <a:xfrm>
            <a:off x="4553733" y="548464"/>
            <a:ext cx="6798541" cy="1675623"/>
          </a:xfrm>
        </p:spPr>
        <p:txBody>
          <a:bodyPr anchor="b">
            <a:normAutofit/>
          </a:bodyPr>
          <a:lstStyle/>
          <a:p>
            <a:r>
              <a:rPr lang="sv-SE" sz="4000" dirty="0"/>
              <a:t>Diskussion</a:t>
            </a:r>
          </a:p>
        </p:txBody>
      </p:sp>
      <p:pic>
        <p:nvPicPr>
          <p:cNvPr id="5" name="Picture 4" descr="Frågetecken på grön pastellbakgrund">
            <a:extLst>
              <a:ext uri="{FF2B5EF4-FFF2-40B4-BE49-F238E27FC236}">
                <a16:creationId xmlns:a16="http://schemas.microsoft.com/office/drawing/2014/main" id="{15D11C87-2199-33F3-067D-BD9E801F8853}"/>
              </a:ext>
            </a:extLst>
          </p:cNvPr>
          <p:cNvPicPr>
            <a:picLocks noChangeAspect="1"/>
          </p:cNvPicPr>
          <p:nvPr/>
        </p:nvPicPr>
        <p:blipFill rotWithShape="1">
          <a:blip r:embed="rId2"/>
          <a:srcRect l="47049" r="7057"/>
          <a:stretch/>
        </p:blipFill>
        <p:spPr>
          <a:xfrm>
            <a:off x="1" y="10"/>
            <a:ext cx="4196496" cy="6857990"/>
          </a:xfrm>
          <a:prstGeom prst="rect">
            <a:avLst/>
          </a:prstGeom>
          <a:effectLst/>
        </p:spPr>
      </p:pic>
      <p:sp>
        <p:nvSpPr>
          <p:cNvPr id="3" name="Platshållare för innehåll 2">
            <a:extLst>
              <a:ext uri="{FF2B5EF4-FFF2-40B4-BE49-F238E27FC236}">
                <a16:creationId xmlns:a16="http://schemas.microsoft.com/office/drawing/2014/main" id="{BF312D3C-B91C-3B98-1991-6F7D709C26A2}"/>
              </a:ext>
            </a:extLst>
          </p:cNvPr>
          <p:cNvSpPr>
            <a:spLocks noGrp="1"/>
          </p:cNvSpPr>
          <p:nvPr>
            <p:ph idx="1"/>
          </p:nvPr>
        </p:nvSpPr>
        <p:spPr>
          <a:xfrm>
            <a:off x="4553734" y="2409830"/>
            <a:ext cx="6798539" cy="3705217"/>
          </a:xfrm>
        </p:spPr>
        <p:txBody>
          <a:bodyPr>
            <a:normAutofit/>
          </a:bodyPr>
          <a:lstStyle/>
          <a:p>
            <a:r>
              <a:rPr lang="sv-SE" sz="2000" dirty="0"/>
              <a:t>Vad tycker du är viktigt under säsongen?</a:t>
            </a:r>
          </a:p>
        </p:txBody>
      </p:sp>
    </p:spTree>
    <p:extLst>
      <p:ext uri="{BB962C8B-B14F-4D97-AF65-F5344CB8AC3E}">
        <p14:creationId xmlns:p14="http://schemas.microsoft.com/office/powerpoint/2010/main" val="166526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E4E225C-CFB6-FA04-A2F2-2B2F99372FBF}"/>
              </a:ext>
            </a:extLst>
          </p:cNvPr>
          <p:cNvSpPr>
            <a:spLocks noGrp="1"/>
          </p:cNvSpPr>
          <p:nvPr>
            <p:ph type="title"/>
          </p:nvPr>
        </p:nvSpPr>
        <p:spPr>
          <a:xfrm>
            <a:off x="1136397" y="502020"/>
            <a:ext cx="5323715" cy="1642970"/>
          </a:xfrm>
        </p:spPr>
        <p:txBody>
          <a:bodyPr anchor="b">
            <a:normAutofit/>
          </a:bodyPr>
          <a:lstStyle/>
          <a:p>
            <a:r>
              <a:rPr lang="sv-SE" sz="4000"/>
              <a:t>Priser</a:t>
            </a:r>
          </a:p>
        </p:txBody>
      </p:sp>
      <p:sp>
        <p:nvSpPr>
          <p:cNvPr id="3" name="Platshållare för innehåll 2">
            <a:extLst>
              <a:ext uri="{FF2B5EF4-FFF2-40B4-BE49-F238E27FC236}">
                <a16:creationId xmlns:a16="http://schemas.microsoft.com/office/drawing/2014/main" id="{712BD18E-0552-2C66-8001-A5AF07C4BF8E}"/>
              </a:ext>
            </a:extLst>
          </p:cNvPr>
          <p:cNvSpPr>
            <a:spLocks noGrp="1"/>
          </p:cNvSpPr>
          <p:nvPr>
            <p:ph idx="1"/>
          </p:nvPr>
        </p:nvSpPr>
        <p:spPr>
          <a:xfrm>
            <a:off x="1144923" y="2405894"/>
            <a:ext cx="5315189" cy="3535083"/>
          </a:xfrm>
        </p:spPr>
        <p:txBody>
          <a:bodyPr anchor="t">
            <a:normAutofit/>
          </a:bodyPr>
          <a:lstStyle/>
          <a:p>
            <a:pPr marL="0" indent="0">
              <a:buNone/>
            </a:pPr>
            <a:endParaRPr lang="sv-SE" sz="1600"/>
          </a:p>
          <a:p>
            <a:pPr lvl="1"/>
            <a:r>
              <a:rPr lang="sv-SE" sz="1600"/>
              <a:t>Årets träningspris (går på statistik)</a:t>
            </a:r>
          </a:p>
          <a:p>
            <a:pPr lvl="2"/>
            <a:r>
              <a:rPr lang="sv-SE" sz="1600"/>
              <a:t>För att vi vill peppa dem att komma på träningar och matcher</a:t>
            </a:r>
          </a:p>
          <a:p>
            <a:pPr lvl="2"/>
            <a:endParaRPr lang="sv-SE" sz="1600"/>
          </a:p>
          <a:p>
            <a:pPr lvl="1"/>
            <a:r>
              <a:rPr lang="sv-SE" sz="1600"/>
              <a:t>Årets lagkamrat (röstas fram av laget)</a:t>
            </a:r>
          </a:p>
          <a:p>
            <a:pPr lvl="2"/>
            <a:r>
              <a:rPr lang="sv-SE" sz="1600"/>
              <a:t>För att vi vill att motivera dem att vara en bra lagkamrat</a:t>
            </a:r>
          </a:p>
          <a:p>
            <a:pPr lvl="2"/>
            <a:endParaRPr lang="sv-SE" sz="1600"/>
          </a:p>
          <a:p>
            <a:pPr lvl="1"/>
            <a:r>
              <a:rPr lang="sv-SE" sz="1600"/>
              <a:t>Årets fair-play (tas fram av tränarna)</a:t>
            </a:r>
          </a:p>
          <a:p>
            <a:pPr lvl="2"/>
            <a:r>
              <a:rPr lang="sv-SE" sz="1600"/>
              <a:t>För att vi vill att motivera dem att vara peppande och omtänksamma både på och utanför planen.</a:t>
            </a:r>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objekt 4">
            <a:extLst>
              <a:ext uri="{FF2B5EF4-FFF2-40B4-BE49-F238E27FC236}">
                <a16:creationId xmlns:a16="http://schemas.microsoft.com/office/drawing/2014/main" id="{78D47788-97E7-B75A-56FA-44BB1F062395}"/>
              </a:ext>
            </a:extLst>
          </p:cNvPr>
          <p:cNvPicPr>
            <a:picLocks noChangeAspect="1"/>
          </p:cNvPicPr>
          <p:nvPr/>
        </p:nvPicPr>
        <p:blipFill>
          <a:blip r:embed="rId3"/>
          <a:stretch>
            <a:fillRect/>
          </a:stretch>
        </p:blipFill>
        <p:spPr>
          <a:xfrm>
            <a:off x="7145219" y="909081"/>
            <a:ext cx="4032026" cy="5071731"/>
          </a:xfrm>
          <a:prstGeom prst="rect">
            <a:avLst/>
          </a:prstGeom>
        </p:spPr>
      </p:pic>
    </p:spTree>
    <p:extLst>
      <p:ext uri="{BB962C8B-B14F-4D97-AF65-F5344CB8AC3E}">
        <p14:creationId xmlns:p14="http://schemas.microsoft.com/office/powerpoint/2010/main" val="161497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D40362B3-CB07-BFAB-E1D1-8114770918C8}"/>
              </a:ext>
            </a:extLst>
          </p:cNvPr>
          <p:cNvSpPr>
            <a:spLocks noGrp="1"/>
          </p:cNvSpPr>
          <p:nvPr>
            <p:ph type="title"/>
          </p:nvPr>
        </p:nvSpPr>
        <p:spPr>
          <a:xfrm>
            <a:off x="6657715" y="467271"/>
            <a:ext cx="4195674" cy="2052522"/>
          </a:xfrm>
        </p:spPr>
        <p:txBody>
          <a:bodyPr anchor="b">
            <a:normAutofit/>
          </a:bodyPr>
          <a:lstStyle/>
          <a:p>
            <a:r>
              <a:rPr lang="sv-SE" sz="5600"/>
              <a:t>Övrigt</a:t>
            </a:r>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Cribbage bräd spelet röd, blå och vit">
            <a:extLst>
              <a:ext uri="{FF2B5EF4-FFF2-40B4-BE49-F238E27FC236}">
                <a16:creationId xmlns:a16="http://schemas.microsoft.com/office/drawing/2014/main" id="{E05910B3-4233-273C-4151-7AF9CCF51FD5}"/>
              </a:ext>
            </a:extLst>
          </p:cNvPr>
          <p:cNvPicPr>
            <a:picLocks noChangeAspect="1"/>
          </p:cNvPicPr>
          <p:nvPr/>
        </p:nvPicPr>
        <p:blipFill rotWithShape="1">
          <a:blip r:embed="rId2"/>
          <a:srcRect l="13104" r="20647"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Platshållare för innehåll 2">
            <a:extLst>
              <a:ext uri="{FF2B5EF4-FFF2-40B4-BE49-F238E27FC236}">
                <a16:creationId xmlns:a16="http://schemas.microsoft.com/office/drawing/2014/main" id="{10F6F9ED-3710-6514-8753-C9D0DA1DEB16}"/>
              </a:ext>
            </a:extLst>
          </p:cNvPr>
          <p:cNvSpPr>
            <a:spLocks noGrp="1"/>
          </p:cNvSpPr>
          <p:nvPr>
            <p:ph idx="1"/>
          </p:nvPr>
        </p:nvSpPr>
        <p:spPr>
          <a:xfrm>
            <a:off x="6657715" y="2990818"/>
            <a:ext cx="4195673" cy="2913872"/>
          </a:xfrm>
        </p:spPr>
        <p:txBody>
          <a:bodyPr anchor="t">
            <a:normAutofit/>
          </a:bodyPr>
          <a:lstStyle/>
          <a:p>
            <a:r>
              <a:rPr lang="sv-SE" sz="2000">
                <a:solidFill>
                  <a:schemeClr val="tx1">
                    <a:alpha val="80000"/>
                  </a:schemeClr>
                </a:solidFill>
              </a:rPr>
              <a:t>Messengergrupp</a:t>
            </a:r>
          </a:p>
          <a:p>
            <a:r>
              <a:rPr lang="sv-SE" sz="2000">
                <a:solidFill>
                  <a:schemeClr val="tx1">
                    <a:alpha val="80000"/>
                  </a:schemeClr>
                </a:solidFill>
              </a:rPr>
              <a:t>Körningar till matcher och träningar</a:t>
            </a:r>
          </a:p>
          <a:p>
            <a:r>
              <a:rPr lang="sv-SE" sz="2000">
                <a:solidFill>
                  <a:schemeClr val="tx1">
                    <a:alpha val="80000"/>
                  </a:schemeClr>
                </a:solidFill>
              </a:rPr>
              <a:t>Mer?</a:t>
            </a:r>
          </a:p>
        </p:txBody>
      </p:sp>
      <p:sp>
        <p:nvSpPr>
          <p:cNvPr id="3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01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lender på bord">
            <a:extLst>
              <a:ext uri="{FF2B5EF4-FFF2-40B4-BE49-F238E27FC236}">
                <a16:creationId xmlns:a16="http://schemas.microsoft.com/office/drawing/2014/main" id="{21C49509-9092-8245-8D73-81CCBA0B4710}"/>
              </a:ext>
            </a:extLst>
          </p:cNvPr>
          <p:cNvPicPr>
            <a:picLocks noChangeAspect="1"/>
          </p:cNvPicPr>
          <p:nvPr/>
        </p:nvPicPr>
        <p:blipFill rotWithShape="1">
          <a:blip r:embed="rId2"/>
          <a:srcRect l="3284" r="37451"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C179730-342D-B22F-96AE-26B3297F1864}"/>
              </a:ext>
            </a:extLst>
          </p:cNvPr>
          <p:cNvSpPr>
            <a:spLocks noGrp="1"/>
          </p:cNvSpPr>
          <p:nvPr>
            <p:ph type="title"/>
          </p:nvPr>
        </p:nvSpPr>
        <p:spPr>
          <a:xfrm>
            <a:off x="761801" y="328512"/>
            <a:ext cx="4778387" cy="1628970"/>
          </a:xfrm>
        </p:spPr>
        <p:txBody>
          <a:bodyPr anchor="ctr">
            <a:normAutofit/>
          </a:bodyPr>
          <a:lstStyle/>
          <a:p>
            <a:r>
              <a:rPr lang="sv-SE" sz="4000"/>
              <a:t>Datum och tider att lägga på minnet</a:t>
            </a:r>
          </a:p>
        </p:txBody>
      </p:sp>
      <p:sp>
        <p:nvSpPr>
          <p:cNvPr id="3" name="Platshållare för innehåll 2">
            <a:extLst>
              <a:ext uri="{FF2B5EF4-FFF2-40B4-BE49-F238E27FC236}">
                <a16:creationId xmlns:a16="http://schemas.microsoft.com/office/drawing/2014/main" id="{82348AE5-38DB-AAA6-00FF-8388BF881137}"/>
              </a:ext>
            </a:extLst>
          </p:cNvPr>
          <p:cNvSpPr>
            <a:spLocks noGrp="1"/>
          </p:cNvSpPr>
          <p:nvPr>
            <p:ph idx="1"/>
          </p:nvPr>
        </p:nvSpPr>
        <p:spPr>
          <a:xfrm>
            <a:off x="761801" y="2884929"/>
            <a:ext cx="4659756" cy="3374137"/>
          </a:xfrm>
        </p:spPr>
        <p:txBody>
          <a:bodyPr anchor="ctr">
            <a:normAutofit lnSpcReduction="10000"/>
          </a:bodyPr>
          <a:lstStyle/>
          <a:p>
            <a:r>
              <a:rPr lang="sv-SE" sz="1700" dirty="0"/>
              <a:t>21 april 9.30-12 - Anläggningsdag Igelvallen</a:t>
            </a:r>
          </a:p>
          <a:p>
            <a:r>
              <a:rPr lang="sv-SE" sz="1700" dirty="0"/>
              <a:t>21 april 15-17 Träningsmatcher Lillegården mot Skövde AIK och IFK </a:t>
            </a:r>
            <a:r>
              <a:rPr lang="sv-SE" sz="1700" dirty="0" err="1"/>
              <a:t>Falkköping</a:t>
            </a:r>
            <a:endParaRPr lang="sv-SE" sz="1700" dirty="0"/>
          </a:p>
          <a:p>
            <a:r>
              <a:rPr lang="sv-SE" sz="1700" dirty="0"/>
              <a:t>XX april - Anläggningsdag Värsås IP</a:t>
            </a:r>
          </a:p>
          <a:p>
            <a:r>
              <a:rPr lang="sv-SE" sz="1700" dirty="0"/>
              <a:t>27-28 april </a:t>
            </a:r>
            <a:r>
              <a:rPr lang="sv-SE" sz="1700" dirty="0" err="1"/>
              <a:t>Giff</a:t>
            </a:r>
            <a:r>
              <a:rPr lang="sv-SE" sz="1700" dirty="0"/>
              <a:t>-cupen i Tidaholm</a:t>
            </a:r>
          </a:p>
          <a:p>
            <a:r>
              <a:rPr lang="sv-SE" sz="1700" dirty="0"/>
              <a:t>1 juni - Junicupen i Ardala</a:t>
            </a:r>
          </a:p>
          <a:p>
            <a:r>
              <a:rPr lang="sv-SE" sz="1700" dirty="0"/>
              <a:t>5 maj är seriestart. Matcherna ligger i kalendern, alla datum och tider ännu inte satta. </a:t>
            </a:r>
          </a:p>
          <a:p>
            <a:r>
              <a:rPr lang="sv-SE" sz="1700" dirty="0"/>
              <a:t>1 september - Fotbollens dag Igelvallen </a:t>
            </a:r>
          </a:p>
          <a:p>
            <a:r>
              <a:rPr lang="sv-SE" sz="1700" dirty="0"/>
              <a:t>7 september - </a:t>
            </a:r>
            <a:r>
              <a:rPr lang="sv-SE" sz="1700" dirty="0" err="1"/>
              <a:t>Aspevallscupen</a:t>
            </a:r>
            <a:r>
              <a:rPr lang="sv-SE" sz="1700" dirty="0"/>
              <a:t>?</a:t>
            </a:r>
          </a:p>
          <a:p>
            <a:endParaRPr lang="sv-SE" sz="1700" dirty="0"/>
          </a:p>
        </p:txBody>
      </p:sp>
    </p:spTree>
    <p:extLst>
      <p:ext uri="{BB962C8B-B14F-4D97-AF65-F5344CB8AC3E}">
        <p14:creationId xmlns:p14="http://schemas.microsoft.com/office/powerpoint/2010/main" val="163420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0E65847-961D-CCF4-2DBA-1D56AA7781D6}"/>
              </a:ext>
            </a:extLst>
          </p:cNvPr>
          <p:cNvSpPr>
            <a:spLocks noGrp="1"/>
          </p:cNvSpPr>
          <p:nvPr>
            <p:ph type="title"/>
          </p:nvPr>
        </p:nvSpPr>
        <p:spPr>
          <a:xfrm>
            <a:off x="586478" y="1683756"/>
            <a:ext cx="3115265" cy="2396359"/>
          </a:xfrm>
        </p:spPr>
        <p:txBody>
          <a:bodyPr anchor="b">
            <a:normAutofit/>
          </a:bodyPr>
          <a:lstStyle/>
          <a:p>
            <a:pPr algn="r"/>
            <a:r>
              <a:rPr lang="sv-SE" sz="4000">
                <a:solidFill>
                  <a:srgbClr val="FFFFFF"/>
                </a:solidFill>
              </a:rPr>
              <a:t>Giff-cupen</a:t>
            </a:r>
          </a:p>
        </p:txBody>
      </p:sp>
      <p:graphicFrame>
        <p:nvGraphicFramePr>
          <p:cNvPr id="5" name="Platshållare för innehåll 2">
            <a:extLst>
              <a:ext uri="{FF2B5EF4-FFF2-40B4-BE49-F238E27FC236}">
                <a16:creationId xmlns:a16="http://schemas.microsoft.com/office/drawing/2014/main" id="{B7686653-190D-C0DE-842C-8D2267AE16A9}"/>
              </a:ext>
            </a:extLst>
          </p:cNvPr>
          <p:cNvGraphicFramePr>
            <a:graphicFrameLocks noGrp="1"/>
          </p:cNvGraphicFramePr>
          <p:nvPr>
            <p:ph idx="1"/>
            <p:extLst>
              <p:ext uri="{D42A27DB-BD31-4B8C-83A1-F6EECF244321}">
                <p14:modId xmlns:p14="http://schemas.microsoft.com/office/powerpoint/2010/main" val="397744125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75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D6F199-9428-5BAD-23DD-5B14E09686DD}"/>
              </a:ext>
            </a:extLst>
          </p:cNvPr>
          <p:cNvPicPr>
            <a:picLocks noChangeAspect="1"/>
          </p:cNvPicPr>
          <p:nvPr/>
        </p:nvPicPr>
        <p:blipFill rotWithShape="1">
          <a:blip r:embed="rId3">
            <a:duotone>
              <a:schemeClr val="bg2">
                <a:shade val="45000"/>
                <a:satMod val="135000"/>
              </a:schemeClr>
              <a:prstClr val="white"/>
            </a:duotone>
          </a:blip>
          <a:srcRect b="15730"/>
          <a:stretch/>
        </p:blipFill>
        <p:spPr>
          <a:xfrm>
            <a:off x="0" y="-73881"/>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A31928D-5EC7-B6E4-5413-159BFB33213E}"/>
              </a:ext>
            </a:extLst>
          </p:cNvPr>
          <p:cNvSpPr>
            <a:spLocks noGrp="1"/>
          </p:cNvSpPr>
          <p:nvPr>
            <p:ph type="title"/>
          </p:nvPr>
        </p:nvSpPr>
        <p:spPr>
          <a:xfrm>
            <a:off x="838200" y="365125"/>
            <a:ext cx="10515600" cy="1325563"/>
          </a:xfrm>
        </p:spPr>
        <p:txBody>
          <a:bodyPr>
            <a:normAutofit/>
          </a:bodyPr>
          <a:lstStyle/>
          <a:p>
            <a:r>
              <a:rPr lang="sv-SE" dirty="0"/>
              <a:t>Aktiviteter</a:t>
            </a:r>
          </a:p>
        </p:txBody>
      </p:sp>
      <p:graphicFrame>
        <p:nvGraphicFramePr>
          <p:cNvPr id="5" name="Platshållare för innehåll 2">
            <a:extLst>
              <a:ext uri="{FF2B5EF4-FFF2-40B4-BE49-F238E27FC236}">
                <a16:creationId xmlns:a16="http://schemas.microsoft.com/office/drawing/2014/main" id="{FD74D268-5DB2-72A7-234F-0D2D1333DF77}"/>
              </a:ext>
            </a:extLst>
          </p:cNvPr>
          <p:cNvGraphicFramePr>
            <a:graphicFrameLocks noGrp="1"/>
          </p:cNvGraphicFramePr>
          <p:nvPr>
            <p:ph idx="1"/>
            <p:extLst>
              <p:ext uri="{D42A27DB-BD31-4B8C-83A1-F6EECF244321}">
                <p14:modId xmlns:p14="http://schemas.microsoft.com/office/powerpoint/2010/main" val="536151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601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0BA7826-74E6-4734-48ED-2D086A4EC4F6}"/>
              </a:ext>
            </a:extLst>
          </p:cNvPr>
          <p:cNvSpPr>
            <a:spLocks noGrp="1"/>
          </p:cNvSpPr>
          <p:nvPr>
            <p:ph type="title"/>
          </p:nvPr>
        </p:nvSpPr>
        <p:spPr>
          <a:xfrm>
            <a:off x="586478" y="1683756"/>
            <a:ext cx="3115265" cy="2396359"/>
          </a:xfrm>
        </p:spPr>
        <p:txBody>
          <a:bodyPr anchor="b">
            <a:normAutofit/>
          </a:bodyPr>
          <a:lstStyle/>
          <a:p>
            <a:pPr algn="r"/>
            <a:r>
              <a:rPr lang="sv-SE" sz="4000">
                <a:solidFill>
                  <a:srgbClr val="FFFFFF"/>
                </a:solidFill>
              </a:rPr>
              <a:t>Serien</a:t>
            </a:r>
          </a:p>
        </p:txBody>
      </p:sp>
      <p:graphicFrame>
        <p:nvGraphicFramePr>
          <p:cNvPr id="5" name="Platshållare för innehåll 2">
            <a:extLst>
              <a:ext uri="{FF2B5EF4-FFF2-40B4-BE49-F238E27FC236}">
                <a16:creationId xmlns:a16="http://schemas.microsoft.com/office/drawing/2014/main" id="{358B01FC-956B-CD47-3A94-BFB23BF5B63B}"/>
              </a:ext>
            </a:extLst>
          </p:cNvPr>
          <p:cNvGraphicFramePr>
            <a:graphicFrameLocks noGrp="1"/>
          </p:cNvGraphicFramePr>
          <p:nvPr>
            <p:ph idx="1"/>
            <p:extLst>
              <p:ext uri="{D42A27DB-BD31-4B8C-83A1-F6EECF244321}">
                <p14:modId xmlns:p14="http://schemas.microsoft.com/office/powerpoint/2010/main" val="31474386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74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8FF117A-BCA3-9FBE-A792-B3822FC67EE6}"/>
              </a:ext>
            </a:extLst>
          </p:cNvPr>
          <p:cNvSpPr>
            <a:spLocks noGrp="1"/>
          </p:cNvSpPr>
          <p:nvPr>
            <p:ph type="title"/>
          </p:nvPr>
        </p:nvSpPr>
        <p:spPr>
          <a:xfrm>
            <a:off x="761803" y="350196"/>
            <a:ext cx="4646904" cy="1624520"/>
          </a:xfrm>
        </p:spPr>
        <p:txBody>
          <a:bodyPr anchor="ctr">
            <a:normAutofit/>
          </a:bodyPr>
          <a:lstStyle/>
          <a:p>
            <a:r>
              <a:rPr lang="sv-SE" sz="4000" dirty="0"/>
              <a:t>Regler</a:t>
            </a:r>
          </a:p>
        </p:txBody>
      </p:sp>
      <p:sp>
        <p:nvSpPr>
          <p:cNvPr id="3" name="Platshållare för innehåll 2">
            <a:extLst>
              <a:ext uri="{FF2B5EF4-FFF2-40B4-BE49-F238E27FC236}">
                <a16:creationId xmlns:a16="http://schemas.microsoft.com/office/drawing/2014/main" id="{7C7A4BC8-EA90-0273-90DD-969F1BF6DD33}"/>
              </a:ext>
            </a:extLst>
          </p:cNvPr>
          <p:cNvSpPr>
            <a:spLocks noGrp="1"/>
          </p:cNvSpPr>
          <p:nvPr>
            <p:ph idx="1"/>
          </p:nvPr>
        </p:nvSpPr>
        <p:spPr>
          <a:xfrm>
            <a:off x="761802" y="2743200"/>
            <a:ext cx="4646905" cy="3613149"/>
          </a:xfrm>
        </p:spPr>
        <p:txBody>
          <a:bodyPr anchor="ctr">
            <a:normAutofit fontScale="85000" lnSpcReduction="10000"/>
          </a:bodyPr>
          <a:lstStyle/>
          <a:p>
            <a:r>
              <a:rPr lang="sv-SE" sz="1100" dirty="0"/>
              <a:t>Vi svarar på kallelser</a:t>
            </a:r>
          </a:p>
          <a:p>
            <a:r>
              <a:rPr lang="sv-SE" sz="1100" dirty="0"/>
              <a:t>Vi kommer i tid och meddelar om vi blir sena</a:t>
            </a:r>
          </a:p>
          <a:p>
            <a:r>
              <a:rPr lang="sv-SE" sz="1100" dirty="0"/>
              <a:t>Mat och Sömn</a:t>
            </a:r>
          </a:p>
          <a:p>
            <a:pPr lvl="1"/>
            <a:r>
              <a:rPr lang="sv-SE" sz="1100" dirty="0"/>
              <a:t>Innan samling</a:t>
            </a:r>
          </a:p>
          <a:p>
            <a:pPr lvl="1"/>
            <a:r>
              <a:rPr lang="sv-SE" sz="1100" dirty="0"/>
              <a:t>Under aktivitet</a:t>
            </a:r>
          </a:p>
          <a:p>
            <a:r>
              <a:rPr lang="sv-SE" sz="1100" dirty="0"/>
              <a:t>Inga föräldrar i omklädningsrummet</a:t>
            </a:r>
          </a:p>
          <a:p>
            <a:r>
              <a:rPr lang="sv-SE" sz="1100" dirty="0"/>
              <a:t>Inga telefoner! </a:t>
            </a:r>
          </a:p>
          <a:p>
            <a:pPr lvl="1"/>
            <a:r>
              <a:rPr lang="sv-SE" sz="1100" dirty="0"/>
              <a:t>Samlas in innan match och lämnas tillbaka efter matchen är slut.</a:t>
            </a:r>
          </a:p>
          <a:p>
            <a:pPr lvl="1"/>
            <a:r>
              <a:rPr lang="sv-SE" sz="1100" dirty="0"/>
              <a:t> Vid cup samlas de in på morgonen och lämnas tillbaka på kvällen – Vi är där för att umgås med varandra!</a:t>
            </a:r>
          </a:p>
          <a:p>
            <a:r>
              <a:rPr lang="sv-SE" sz="1100" dirty="0"/>
              <a:t>Vi duschar efter matchen </a:t>
            </a:r>
          </a:p>
          <a:p>
            <a:pPr lvl="1"/>
            <a:r>
              <a:rPr lang="sv-SE" sz="1100" dirty="0"/>
              <a:t>INGEN klär av sig helt innan kvinnliga tränare lämnat omklädningsrummet</a:t>
            </a:r>
          </a:p>
          <a:p>
            <a:r>
              <a:rPr lang="sv-SE" sz="1100" dirty="0"/>
              <a:t>Beteende</a:t>
            </a:r>
          </a:p>
          <a:p>
            <a:pPr lvl="1"/>
            <a:r>
              <a:rPr lang="sv-SE" sz="1100" dirty="0"/>
              <a:t>Respektera varandra</a:t>
            </a:r>
          </a:p>
          <a:p>
            <a:pPr lvl="1"/>
            <a:r>
              <a:rPr lang="sv-SE" sz="1100" dirty="0"/>
              <a:t>Inga suckar eller hån mot varandra eller andra kring planen</a:t>
            </a:r>
          </a:p>
          <a:p>
            <a:r>
              <a:rPr lang="sv-SE" sz="1100" dirty="0"/>
              <a:t>Inga belöningar för till exempel antal gjorda mål eller dylikt</a:t>
            </a:r>
          </a:p>
          <a:p>
            <a:pPr lvl="1"/>
            <a:r>
              <a:rPr lang="sv-SE" sz="1100" dirty="0"/>
              <a:t>Belöna gärna hela laget på något sätt för bra prestationer istället</a:t>
            </a:r>
          </a:p>
          <a:p>
            <a:r>
              <a:rPr lang="sv-SE" sz="1100" dirty="0"/>
              <a:t>Vi gör alltid vårt bästa! Oavsett om det är träning eller match	</a:t>
            </a:r>
          </a:p>
          <a:p>
            <a:pPr marL="0" indent="0">
              <a:buNone/>
            </a:pPr>
            <a:endParaRPr lang="sv-SE" sz="1100" dirty="0"/>
          </a:p>
          <a:p>
            <a:pPr lvl="1"/>
            <a:endParaRPr lang="sv-SE" sz="1100" dirty="0"/>
          </a:p>
        </p:txBody>
      </p:sp>
      <p:pic>
        <p:nvPicPr>
          <p:cNvPr id="5" name="Picture 4" descr="Spelpjäser i metall för luffarschack">
            <a:extLst>
              <a:ext uri="{FF2B5EF4-FFF2-40B4-BE49-F238E27FC236}">
                <a16:creationId xmlns:a16="http://schemas.microsoft.com/office/drawing/2014/main" id="{87C917B4-8CCA-316C-9344-00C1CA72F23B}"/>
              </a:ext>
            </a:extLst>
          </p:cNvPr>
          <p:cNvPicPr>
            <a:picLocks noChangeAspect="1"/>
          </p:cNvPicPr>
          <p:nvPr/>
        </p:nvPicPr>
        <p:blipFill rotWithShape="1">
          <a:blip r:embed="rId3"/>
          <a:srcRect l="9861" r="23398"/>
          <a:stretch/>
        </p:blipFill>
        <p:spPr>
          <a:xfrm>
            <a:off x="6096000" y="1"/>
            <a:ext cx="6102825" cy="6858000"/>
          </a:xfrm>
          <a:prstGeom prst="rect">
            <a:avLst/>
          </a:prstGeom>
        </p:spPr>
      </p:pic>
    </p:spTree>
    <p:extLst>
      <p:ext uri="{BB962C8B-B14F-4D97-AF65-F5344CB8AC3E}">
        <p14:creationId xmlns:p14="http://schemas.microsoft.com/office/powerpoint/2010/main" val="268394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B6055-4CB2-2568-1F12-77E7F4EE0B24}"/>
              </a:ext>
            </a:extLst>
          </p:cNvPr>
          <p:cNvSpPr>
            <a:spLocks noGrp="1"/>
          </p:cNvSpPr>
          <p:nvPr>
            <p:ph type="title"/>
          </p:nvPr>
        </p:nvSpPr>
        <p:spPr>
          <a:xfrm>
            <a:off x="5868557" y="1138036"/>
            <a:ext cx="5444382" cy="1402470"/>
          </a:xfrm>
        </p:spPr>
        <p:txBody>
          <a:bodyPr anchor="t">
            <a:normAutofit/>
          </a:bodyPr>
          <a:lstStyle/>
          <a:p>
            <a:r>
              <a:rPr lang="sv-SE" sz="3200">
                <a:ln w="22225">
                  <a:solidFill>
                    <a:srgbClr val="FFFFFF"/>
                  </a:solidFill>
                </a:ln>
              </a:rPr>
              <a:t>Utrustning</a:t>
            </a:r>
          </a:p>
        </p:txBody>
      </p:sp>
      <p:pic>
        <p:nvPicPr>
          <p:cNvPr id="5" name="Picture 4" descr="Övre vy över nöd medicinska paket på ett mörkt trä">
            <a:extLst>
              <a:ext uri="{FF2B5EF4-FFF2-40B4-BE49-F238E27FC236}">
                <a16:creationId xmlns:a16="http://schemas.microsoft.com/office/drawing/2014/main" id="{39EF7C03-BC97-141A-9045-A90C7776384C}"/>
              </a:ext>
            </a:extLst>
          </p:cNvPr>
          <p:cNvPicPr>
            <a:picLocks noChangeAspect="1"/>
          </p:cNvPicPr>
          <p:nvPr/>
        </p:nvPicPr>
        <p:blipFill rotWithShape="1">
          <a:blip r:embed="rId2"/>
          <a:srcRect l="45055" r="4806" b="-1"/>
          <a:stretch/>
        </p:blipFill>
        <p:spPr>
          <a:xfrm>
            <a:off x="-1" y="10"/>
            <a:ext cx="5151179" cy="6857990"/>
          </a:xfrm>
          <a:prstGeom prst="rect">
            <a:avLst/>
          </a:prstGeom>
        </p:spPr>
      </p:pic>
      <p:cxnSp>
        <p:nvCxnSpPr>
          <p:cNvPr id="23" name="Straight Connector 2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4343AC05-FEF2-7935-2FE4-7A7CA158D2DC}"/>
              </a:ext>
            </a:extLst>
          </p:cNvPr>
          <p:cNvSpPr>
            <a:spLocks noGrp="1"/>
          </p:cNvSpPr>
          <p:nvPr>
            <p:ph idx="1"/>
          </p:nvPr>
        </p:nvSpPr>
        <p:spPr>
          <a:xfrm>
            <a:off x="5868557" y="2551176"/>
            <a:ext cx="5444382" cy="3591207"/>
          </a:xfrm>
        </p:spPr>
        <p:txBody>
          <a:bodyPr>
            <a:normAutofit/>
          </a:bodyPr>
          <a:lstStyle/>
          <a:p>
            <a:r>
              <a:rPr lang="sv-SE" sz="2000"/>
              <a:t>Väska</a:t>
            </a:r>
          </a:p>
          <a:p>
            <a:r>
              <a:rPr lang="sv-SE" sz="2000"/>
              <a:t>Fotbollsskor</a:t>
            </a:r>
          </a:p>
          <a:p>
            <a:r>
              <a:rPr lang="sv-SE" sz="2000"/>
              <a:t>Benskydd</a:t>
            </a:r>
          </a:p>
          <a:p>
            <a:r>
              <a:rPr lang="sv-SE" sz="2000"/>
              <a:t>Rätt färg på strumporna</a:t>
            </a:r>
          </a:p>
          <a:p>
            <a:r>
              <a:rPr lang="sv-SE" sz="2000"/>
              <a:t>Hårband eller dylikt för de som behöver</a:t>
            </a:r>
          </a:p>
          <a:p>
            <a:r>
              <a:rPr lang="sv-SE" sz="2000"/>
              <a:t>Kläder efter väder</a:t>
            </a:r>
          </a:p>
          <a:p>
            <a:r>
              <a:rPr lang="sv-SE" sz="2000"/>
              <a:t>Vi har med matchkläder</a:t>
            </a:r>
          </a:p>
          <a:p>
            <a:r>
              <a:rPr lang="sv-SE" sz="2000"/>
              <a:t>Vi har med sjukväska</a:t>
            </a:r>
          </a:p>
          <a:p>
            <a:endParaRPr lang="sv-SE" sz="2000"/>
          </a:p>
        </p:txBody>
      </p:sp>
    </p:spTree>
    <p:extLst>
      <p:ext uri="{BB962C8B-B14F-4D97-AF65-F5344CB8AC3E}">
        <p14:creationId xmlns:p14="http://schemas.microsoft.com/office/powerpoint/2010/main" val="291744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1C1543-6E6F-7937-7A4B-3FA27A304514}"/>
              </a:ext>
            </a:extLst>
          </p:cNvPr>
          <p:cNvSpPr>
            <a:spLocks noGrp="1"/>
          </p:cNvSpPr>
          <p:nvPr>
            <p:ph type="title"/>
          </p:nvPr>
        </p:nvSpPr>
        <p:spPr/>
        <p:txBody>
          <a:bodyPr/>
          <a:lstStyle/>
          <a:p>
            <a:r>
              <a:rPr lang="sv-SE" dirty="0"/>
              <a:t>Kallelser</a:t>
            </a:r>
          </a:p>
        </p:txBody>
      </p:sp>
      <p:graphicFrame>
        <p:nvGraphicFramePr>
          <p:cNvPr id="5" name="Platshållare för innehåll 2">
            <a:extLst>
              <a:ext uri="{FF2B5EF4-FFF2-40B4-BE49-F238E27FC236}">
                <a16:creationId xmlns:a16="http://schemas.microsoft.com/office/drawing/2014/main" id="{B449CFDB-2C41-51A8-ABEA-F9567AF79687}"/>
              </a:ext>
            </a:extLst>
          </p:cNvPr>
          <p:cNvGraphicFramePr>
            <a:graphicFrameLocks noGrp="1"/>
          </p:cNvGraphicFramePr>
          <p:nvPr>
            <p:ph idx="1"/>
            <p:extLst>
              <p:ext uri="{D42A27DB-BD31-4B8C-83A1-F6EECF244321}">
                <p14:modId xmlns:p14="http://schemas.microsoft.com/office/powerpoint/2010/main" val="17462577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22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003DD2-7B22-8DDF-6C7B-3EBEA2C6F1EC}"/>
              </a:ext>
            </a:extLst>
          </p:cNvPr>
          <p:cNvPicPr>
            <a:picLocks noChangeAspect="1"/>
          </p:cNvPicPr>
          <p:nvPr/>
        </p:nvPicPr>
        <p:blipFill rotWithShape="1">
          <a:blip r:embed="rId3">
            <a:duotone>
              <a:schemeClr val="bg2">
                <a:shade val="45000"/>
                <a:satMod val="135000"/>
              </a:schemeClr>
              <a:prstClr val="white"/>
            </a:duotone>
          </a:blip>
          <a:srcRect t="10049" b="56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0CAAEB6-D5B9-59CF-B170-458CFF2B3F91}"/>
              </a:ext>
            </a:extLst>
          </p:cNvPr>
          <p:cNvSpPr>
            <a:spLocks noGrp="1"/>
          </p:cNvSpPr>
          <p:nvPr>
            <p:ph type="title"/>
          </p:nvPr>
        </p:nvSpPr>
        <p:spPr>
          <a:xfrm>
            <a:off x="838200" y="365125"/>
            <a:ext cx="10515600" cy="1325563"/>
          </a:xfrm>
        </p:spPr>
        <p:txBody>
          <a:bodyPr>
            <a:normAutofit/>
          </a:bodyPr>
          <a:lstStyle/>
          <a:p>
            <a:r>
              <a:rPr lang="sv-SE" dirty="0"/>
              <a:t>Matcher</a:t>
            </a:r>
          </a:p>
        </p:txBody>
      </p:sp>
      <p:graphicFrame>
        <p:nvGraphicFramePr>
          <p:cNvPr id="5" name="Platshållare för innehåll 2">
            <a:extLst>
              <a:ext uri="{FF2B5EF4-FFF2-40B4-BE49-F238E27FC236}">
                <a16:creationId xmlns:a16="http://schemas.microsoft.com/office/drawing/2014/main" id="{10B42CE3-2AE9-3F36-A33B-40C49F5C6188}"/>
              </a:ext>
            </a:extLst>
          </p:cNvPr>
          <p:cNvGraphicFramePr>
            <a:graphicFrameLocks noGrp="1"/>
          </p:cNvGraphicFramePr>
          <p:nvPr>
            <p:ph idx="1"/>
            <p:extLst>
              <p:ext uri="{D42A27DB-BD31-4B8C-83A1-F6EECF244321}">
                <p14:modId xmlns:p14="http://schemas.microsoft.com/office/powerpoint/2010/main" val="16954805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53055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8755</TotalTime>
  <Words>996</Words>
  <Application>Microsoft Office PowerPoint</Application>
  <PresentationFormat>Bredbild</PresentationFormat>
  <Paragraphs>126</Paragraphs>
  <Slides>12</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Aptos</vt:lpstr>
      <vt:lpstr>Aptos Display</vt:lpstr>
      <vt:lpstr>Arial</vt:lpstr>
      <vt:lpstr>Wingdings</vt:lpstr>
      <vt:lpstr>Office-tema</vt:lpstr>
      <vt:lpstr>Lagmöte </vt:lpstr>
      <vt:lpstr>Datum och tider att lägga på minnet</vt:lpstr>
      <vt:lpstr>Giff-cupen</vt:lpstr>
      <vt:lpstr>Aktiviteter</vt:lpstr>
      <vt:lpstr>Serien</vt:lpstr>
      <vt:lpstr>Regler</vt:lpstr>
      <vt:lpstr>Utrustning</vt:lpstr>
      <vt:lpstr>Kallelser</vt:lpstr>
      <vt:lpstr>Matcher</vt:lpstr>
      <vt:lpstr>Diskussion</vt:lpstr>
      <vt:lpstr>Priser</vt:lpstr>
      <vt:lpstr>Övrigt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Lagmöte</dc:title>
  <dc:creator>Mari Nyström</dc:creator>
  <cp:lastModifiedBy>Mari Nyström</cp:lastModifiedBy>
  <cp:revision>1</cp:revision>
  <cp:lastPrinted>2024-04-01T09:33:49Z</cp:lastPrinted>
  <dcterms:created xsi:type="dcterms:W3CDTF">2024-04-01T07:55:14Z</dcterms:created>
  <dcterms:modified xsi:type="dcterms:W3CDTF">2024-04-07T09:51:07Z</dcterms:modified>
</cp:coreProperties>
</file>