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2"/>
  </p:notesMasterIdLst>
  <p:sldIdLst>
    <p:sldId id="296" r:id="rId5"/>
    <p:sldId id="290" r:id="rId6"/>
    <p:sldId id="289" r:id="rId7"/>
    <p:sldId id="294" r:id="rId8"/>
    <p:sldId id="292" r:id="rId9"/>
    <p:sldId id="293" r:id="rId10"/>
    <p:sldId id="295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Julavslutning 15 dec" id="{FD7B731F-0E9E-48E6-A7F4-7C2CA779249D}">
          <p14:sldIdLst>
            <p14:sldId id="296"/>
            <p14:sldId id="290"/>
            <p14:sldId id="289"/>
            <p14:sldId id="294"/>
            <p14:sldId id="292"/>
            <p14:sldId id="293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4553A6-564C-FDE5-9F1F-E815FBA9190C}" v="232" dt="2025-12-15T10:43:59.471"/>
    <p1510:client id="{FF83F166-FED4-31E9-5BA9-A9FA002C9917}" v="1612" dt="2025-12-15T09:38:27.8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rik Nyström" userId="S::fredrik@igelstorps.onmicrosoft.com::ca7b48aa-c8f7-459d-aa1e-1903fea50673" providerId="AD" clId="Web-{C81D934D-ED13-6F2C-BB0D-023D65669EF2}"/>
    <pc:docChg chg="addSld modSld sldOrd modSection">
      <pc:chgData name="Fredrik Nyström" userId="S::fredrik@igelstorps.onmicrosoft.com::ca7b48aa-c8f7-459d-aa1e-1903fea50673" providerId="AD" clId="Web-{C81D934D-ED13-6F2C-BB0D-023D65669EF2}" dt="2025-12-04T07:53:01.258" v="15" actId="20577"/>
      <pc:docMkLst>
        <pc:docMk/>
      </pc:docMkLst>
      <pc:sldChg chg="modSp">
        <pc:chgData name="Fredrik Nyström" userId="S::fredrik@igelstorps.onmicrosoft.com::ca7b48aa-c8f7-459d-aa1e-1903fea50673" providerId="AD" clId="Web-{C81D934D-ED13-6F2C-BB0D-023D65669EF2}" dt="2025-12-04T07:52:50.477" v="11" actId="20577"/>
        <pc:sldMkLst>
          <pc:docMk/>
          <pc:sldMk cId="1995244164" sldId="289"/>
        </pc:sldMkLst>
        <pc:spChg chg="mod">
          <ac:chgData name="Fredrik Nyström" userId="S::fredrik@igelstorps.onmicrosoft.com::ca7b48aa-c8f7-459d-aa1e-1903fea50673" providerId="AD" clId="Web-{C81D934D-ED13-6F2C-BB0D-023D65669EF2}" dt="2025-12-04T07:52:50.477" v="11" actId="20577"/>
          <ac:spMkLst>
            <pc:docMk/>
            <pc:sldMk cId="1995244164" sldId="289"/>
            <ac:spMk id="3" creationId="{56B074DD-27B8-3EBE-00A7-38C1D6961606}"/>
          </ac:spMkLst>
        </pc:spChg>
      </pc:sldChg>
      <pc:sldChg chg="modSp new ord">
        <pc:chgData name="Fredrik Nyström" userId="S::fredrik@igelstorps.onmicrosoft.com::ca7b48aa-c8f7-459d-aa1e-1903fea50673" providerId="AD" clId="Web-{C81D934D-ED13-6F2C-BB0D-023D65669EF2}" dt="2025-12-04T07:53:01.258" v="15" actId="20577"/>
        <pc:sldMkLst>
          <pc:docMk/>
          <pc:sldMk cId="2465469324" sldId="293"/>
        </pc:sldMkLst>
        <pc:spChg chg="mod">
          <ac:chgData name="Fredrik Nyström" userId="S::fredrik@igelstorps.onmicrosoft.com::ca7b48aa-c8f7-459d-aa1e-1903fea50673" providerId="AD" clId="Web-{C81D934D-ED13-6F2C-BB0D-023D65669EF2}" dt="2025-12-04T07:53:01.258" v="15" actId="20577"/>
          <ac:spMkLst>
            <pc:docMk/>
            <pc:sldMk cId="2465469324" sldId="293"/>
            <ac:spMk id="3" creationId="{2F072D0E-8E15-F19F-2697-C754C7CA1171}"/>
          </ac:spMkLst>
        </pc:spChg>
      </pc:sldChg>
    </pc:docChg>
  </pc:docChgLst>
  <pc:docChgLst>
    <pc:chgData name="Fredrik Nyström" userId="S::fredrik@igelstorps.onmicrosoft.com::ca7b48aa-c8f7-459d-aa1e-1903fea50673" providerId="AD" clId="Web-{33435272-3F44-76BA-3F9B-2003CEDF255C}"/>
    <pc:docChg chg="mod addSld modSld addMainMaster delMainMaster modSection">
      <pc:chgData name="Fredrik Nyström" userId="S::fredrik@igelstorps.onmicrosoft.com::ca7b48aa-c8f7-459d-aa1e-1903fea50673" providerId="AD" clId="Web-{33435272-3F44-76BA-3F9B-2003CEDF255C}" dt="2025-12-04T07:47:38.893" v="1039" actId="20577"/>
      <pc:docMkLst>
        <pc:docMk/>
      </pc:docMkLst>
      <pc:sldChg chg="modSp mod modClrScheme chgLayout">
        <pc:chgData name="Fredrik Nyström" userId="S::fredrik@igelstorps.onmicrosoft.com::ca7b48aa-c8f7-459d-aa1e-1903fea50673" providerId="AD" clId="Web-{33435272-3F44-76BA-3F9B-2003CEDF255C}" dt="2025-12-04T07:44:36.783" v="1037" actId="20577"/>
        <pc:sldMkLst>
          <pc:docMk/>
          <pc:sldMk cId="1995244164" sldId="289"/>
        </pc:sldMkLst>
        <pc:spChg chg="mod ord">
          <ac:chgData name="Fredrik Nyström" userId="S::fredrik@igelstorps.onmicrosoft.com::ca7b48aa-c8f7-459d-aa1e-1903fea50673" providerId="AD" clId="Web-{33435272-3F44-76BA-3F9B-2003CEDF255C}" dt="2025-12-03T12:49:43.593" v="750"/>
          <ac:spMkLst>
            <pc:docMk/>
            <pc:sldMk cId="1995244164" sldId="289"/>
            <ac:spMk id="2" creationId="{6D9712AF-CB80-029D-6598-6E7DFF9CA5FD}"/>
          </ac:spMkLst>
        </pc:spChg>
        <pc:spChg chg="mod ord">
          <ac:chgData name="Fredrik Nyström" userId="S::fredrik@igelstorps.onmicrosoft.com::ca7b48aa-c8f7-459d-aa1e-1903fea50673" providerId="AD" clId="Web-{33435272-3F44-76BA-3F9B-2003CEDF255C}" dt="2025-12-04T07:44:36.783" v="1037" actId="20577"/>
          <ac:spMkLst>
            <pc:docMk/>
            <pc:sldMk cId="1995244164" sldId="289"/>
            <ac:spMk id="3" creationId="{56B074DD-27B8-3EBE-00A7-38C1D6961606}"/>
          </ac:spMkLst>
        </pc:spChg>
      </pc:sldChg>
      <pc:sldChg chg="modSp mod modClrScheme chgLayout">
        <pc:chgData name="Fredrik Nyström" userId="S::fredrik@igelstorps.onmicrosoft.com::ca7b48aa-c8f7-459d-aa1e-1903fea50673" providerId="AD" clId="Web-{33435272-3F44-76BA-3F9B-2003CEDF255C}" dt="2025-12-04T07:47:38.893" v="1039" actId="20577"/>
        <pc:sldMkLst>
          <pc:docMk/>
          <pc:sldMk cId="3495719780" sldId="290"/>
        </pc:sldMkLst>
        <pc:spChg chg="mod ord">
          <ac:chgData name="Fredrik Nyström" userId="S::fredrik@igelstorps.onmicrosoft.com::ca7b48aa-c8f7-459d-aa1e-1903fea50673" providerId="AD" clId="Web-{33435272-3F44-76BA-3F9B-2003CEDF255C}" dt="2025-12-03T12:49:43.593" v="750"/>
          <ac:spMkLst>
            <pc:docMk/>
            <pc:sldMk cId="3495719780" sldId="290"/>
            <ac:spMk id="2" creationId="{39F3A582-334C-D0BC-2BBD-A5DF72272B71}"/>
          </ac:spMkLst>
        </pc:spChg>
        <pc:spChg chg="mod ord">
          <ac:chgData name="Fredrik Nyström" userId="S::fredrik@igelstorps.onmicrosoft.com::ca7b48aa-c8f7-459d-aa1e-1903fea50673" providerId="AD" clId="Web-{33435272-3F44-76BA-3F9B-2003CEDF255C}" dt="2025-12-04T07:47:38.893" v="1039" actId="20577"/>
          <ac:spMkLst>
            <pc:docMk/>
            <pc:sldMk cId="3495719780" sldId="290"/>
            <ac:spMk id="3" creationId="{6195DB5F-C4FC-F8F7-09D7-E529D2F59BBF}"/>
          </ac:spMkLst>
        </pc:spChg>
      </pc:sldChg>
      <pc:sldChg chg="addSp delSp modSp new mod setBg modClrScheme setClrOvrMap delDesignElem chgLayout">
        <pc:chgData name="Fredrik Nyström" userId="S::fredrik@igelstorps.onmicrosoft.com::ca7b48aa-c8f7-459d-aa1e-1903fea50673" providerId="AD" clId="Web-{33435272-3F44-76BA-3F9B-2003CEDF255C}" dt="2025-12-03T13:29:05.098" v="812" actId="20577"/>
        <pc:sldMkLst>
          <pc:docMk/>
          <pc:sldMk cId="2718998279" sldId="292"/>
        </pc:sldMkLst>
        <pc:spChg chg="mod ord">
          <ac:chgData name="Fredrik Nyström" userId="S::fredrik@igelstorps.onmicrosoft.com::ca7b48aa-c8f7-459d-aa1e-1903fea50673" providerId="AD" clId="Web-{33435272-3F44-76BA-3F9B-2003CEDF255C}" dt="2025-12-03T13:20:35.159" v="772" actId="20577"/>
          <ac:spMkLst>
            <pc:docMk/>
            <pc:sldMk cId="2718998279" sldId="292"/>
            <ac:spMk id="2" creationId="{8C42833E-E7AA-DA9E-E909-72FD3D69F584}"/>
          </ac:spMkLst>
        </pc:spChg>
        <pc:graphicFrameChg chg="add mod ord modGraphic">
          <ac:chgData name="Fredrik Nyström" userId="S::fredrik@igelstorps.onmicrosoft.com::ca7b48aa-c8f7-459d-aa1e-1903fea50673" providerId="AD" clId="Web-{33435272-3F44-76BA-3F9B-2003CEDF255C}" dt="2025-12-03T13:29:05.098" v="812" actId="20577"/>
          <ac:graphicFrameMkLst>
            <pc:docMk/>
            <pc:sldMk cId="2718998279" sldId="292"/>
            <ac:graphicFrameMk id="4" creationId="{C6A9663F-D8C9-2D19-09B2-3448CBBEB257}"/>
          </ac:graphicFrameMkLst>
        </pc:graphicFrameChg>
      </pc:sldChg>
      <pc:sldMasterChg chg="add addSldLayout modSldLayout">
        <pc:chgData name="Fredrik Nyström" userId="S::fredrik@igelstorps.onmicrosoft.com::ca7b48aa-c8f7-459d-aa1e-1903fea50673" providerId="AD" clId="Web-{33435272-3F44-76BA-3F9B-2003CEDF255C}" dt="2025-12-03T12:49:43.593" v="750"/>
        <pc:sldMasterMkLst>
          <pc:docMk/>
          <pc:sldMasterMk cId="4152971904" sldId="2147483756"/>
        </pc:sldMasterMkLst>
        <pc:sldLayoutChg chg="add mod replId">
          <pc:chgData name="Fredrik Nyström" userId="S::fredrik@igelstorps.onmicrosoft.com::ca7b48aa-c8f7-459d-aa1e-1903fea50673" providerId="AD" clId="Web-{33435272-3F44-76BA-3F9B-2003CEDF255C}" dt="2025-12-03T12:49:43.593" v="750"/>
          <pc:sldLayoutMkLst>
            <pc:docMk/>
            <pc:sldMasterMk cId="4152971904" sldId="2147483756"/>
            <pc:sldLayoutMk cId="2488247709" sldId="2147483757"/>
          </pc:sldLayoutMkLst>
        </pc:sldLayoutChg>
        <pc:sldLayoutChg chg="add mod replId">
          <pc:chgData name="Fredrik Nyström" userId="S::fredrik@igelstorps.onmicrosoft.com::ca7b48aa-c8f7-459d-aa1e-1903fea50673" providerId="AD" clId="Web-{33435272-3F44-76BA-3F9B-2003CEDF255C}" dt="2025-12-03T12:49:43.593" v="750"/>
          <pc:sldLayoutMkLst>
            <pc:docMk/>
            <pc:sldMasterMk cId="4152971904" sldId="2147483756"/>
            <pc:sldLayoutMk cId="2547901305" sldId="2147483758"/>
          </pc:sldLayoutMkLst>
        </pc:sldLayoutChg>
        <pc:sldLayoutChg chg="add mod replId">
          <pc:chgData name="Fredrik Nyström" userId="S::fredrik@igelstorps.onmicrosoft.com::ca7b48aa-c8f7-459d-aa1e-1903fea50673" providerId="AD" clId="Web-{33435272-3F44-76BA-3F9B-2003CEDF255C}" dt="2025-12-03T12:49:43.593" v="750"/>
          <pc:sldLayoutMkLst>
            <pc:docMk/>
            <pc:sldMasterMk cId="4152971904" sldId="2147483756"/>
            <pc:sldLayoutMk cId="4100755410" sldId="2147483759"/>
          </pc:sldLayoutMkLst>
        </pc:sldLayoutChg>
        <pc:sldLayoutChg chg="add mod replId">
          <pc:chgData name="Fredrik Nyström" userId="S::fredrik@igelstorps.onmicrosoft.com::ca7b48aa-c8f7-459d-aa1e-1903fea50673" providerId="AD" clId="Web-{33435272-3F44-76BA-3F9B-2003CEDF255C}" dt="2025-12-03T12:49:43.593" v="750"/>
          <pc:sldLayoutMkLst>
            <pc:docMk/>
            <pc:sldMasterMk cId="4152971904" sldId="2147483756"/>
            <pc:sldLayoutMk cId="3251639933" sldId="2147483760"/>
          </pc:sldLayoutMkLst>
        </pc:sldLayoutChg>
        <pc:sldLayoutChg chg="add mod replId">
          <pc:chgData name="Fredrik Nyström" userId="S::fredrik@igelstorps.onmicrosoft.com::ca7b48aa-c8f7-459d-aa1e-1903fea50673" providerId="AD" clId="Web-{33435272-3F44-76BA-3F9B-2003CEDF255C}" dt="2025-12-03T12:49:43.593" v="750"/>
          <pc:sldLayoutMkLst>
            <pc:docMk/>
            <pc:sldMasterMk cId="4152971904" sldId="2147483756"/>
            <pc:sldLayoutMk cId="2507813028" sldId="2147483761"/>
          </pc:sldLayoutMkLst>
        </pc:sldLayoutChg>
        <pc:sldLayoutChg chg="add mod replId">
          <pc:chgData name="Fredrik Nyström" userId="S::fredrik@igelstorps.onmicrosoft.com::ca7b48aa-c8f7-459d-aa1e-1903fea50673" providerId="AD" clId="Web-{33435272-3F44-76BA-3F9B-2003CEDF255C}" dt="2025-12-03T12:49:43.593" v="750"/>
          <pc:sldLayoutMkLst>
            <pc:docMk/>
            <pc:sldMasterMk cId="4152971904" sldId="2147483756"/>
            <pc:sldLayoutMk cId="521906377" sldId="2147483762"/>
          </pc:sldLayoutMkLst>
        </pc:sldLayoutChg>
        <pc:sldLayoutChg chg="add mod replId">
          <pc:chgData name="Fredrik Nyström" userId="S::fredrik@igelstorps.onmicrosoft.com::ca7b48aa-c8f7-459d-aa1e-1903fea50673" providerId="AD" clId="Web-{33435272-3F44-76BA-3F9B-2003CEDF255C}" dt="2025-12-03T12:49:43.593" v="750"/>
          <pc:sldLayoutMkLst>
            <pc:docMk/>
            <pc:sldMasterMk cId="4152971904" sldId="2147483756"/>
            <pc:sldLayoutMk cId="2047509710" sldId="2147483763"/>
          </pc:sldLayoutMkLst>
        </pc:sldLayoutChg>
        <pc:sldLayoutChg chg="add mod replId">
          <pc:chgData name="Fredrik Nyström" userId="S::fredrik@igelstorps.onmicrosoft.com::ca7b48aa-c8f7-459d-aa1e-1903fea50673" providerId="AD" clId="Web-{33435272-3F44-76BA-3F9B-2003CEDF255C}" dt="2025-12-03T12:49:43.593" v="750"/>
          <pc:sldLayoutMkLst>
            <pc:docMk/>
            <pc:sldMasterMk cId="4152971904" sldId="2147483756"/>
            <pc:sldLayoutMk cId="3511585973" sldId="2147483764"/>
          </pc:sldLayoutMkLst>
        </pc:sldLayoutChg>
        <pc:sldLayoutChg chg="add mod replId">
          <pc:chgData name="Fredrik Nyström" userId="S::fredrik@igelstorps.onmicrosoft.com::ca7b48aa-c8f7-459d-aa1e-1903fea50673" providerId="AD" clId="Web-{33435272-3F44-76BA-3F9B-2003CEDF255C}" dt="2025-12-03T12:49:43.593" v="750"/>
          <pc:sldLayoutMkLst>
            <pc:docMk/>
            <pc:sldMasterMk cId="4152971904" sldId="2147483756"/>
            <pc:sldLayoutMk cId="756323776" sldId="2147483765"/>
          </pc:sldLayoutMkLst>
        </pc:sldLayoutChg>
        <pc:sldLayoutChg chg="add mod replId">
          <pc:chgData name="Fredrik Nyström" userId="S::fredrik@igelstorps.onmicrosoft.com::ca7b48aa-c8f7-459d-aa1e-1903fea50673" providerId="AD" clId="Web-{33435272-3F44-76BA-3F9B-2003CEDF255C}" dt="2025-12-03T12:49:43.593" v="750"/>
          <pc:sldLayoutMkLst>
            <pc:docMk/>
            <pc:sldMasterMk cId="4152971904" sldId="2147483756"/>
            <pc:sldLayoutMk cId="730587344" sldId="2147483766"/>
          </pc:sldLayoutMkLst>
        </pc:sldLayoutChg>
        <pc:sldLayoutChg chg="add mod replId">
          <pc:chgData name="Fredrik Nyström" userId="S::fredrik@igelstorps.onmicrosoft.com::ca7b48aa-c8f7-459d-aa1e-1903fea50673" providerId="AD" clId="Web-{33435272-3F44-76BA-3F9B-2003CEDF255C}" dt="2025-12-03T12:49:43.593" v="750"/>
          <pc:sldLayoutMkLst>
            <pc:docMk/>
            <pc:sldMasterMk cId="4152971904" sldId="2147483756"/>
            <pc:sldLayoutMk cId="1467681872" sldId="2147483767"/>
          </pc:sldLayoutMkLst>
        </pc:sldLayoutChg>
      </pc:sldMasterChg>
    </pc:docChg>
  </pc:docChgLst>
  <pc:docChgLst>
    <pc:chgData name="Fredrik Nyström" userId="S::fredrik@igelstorps.onmicrosoft.com::ca7b48aa-c8f7-459d-aa1e-1903fea50673" providerId="AD" clId="Web-{FF83F166-FED4-31E9-5BA9-A9FA002C9917}"/>
    <pc:docChg chg="addSld delSld modSld sldOrd modSection">
      <pc:chgData name="Fredrik Nyström" userId="S::fredrik@igelstorps.onmicrosoft.com::ca7b48aa-c8f7-459d-aa1e-1903fea50673" providerId="AD" clId="Web-{FF83F166-FED4-31E9-5BA9-A9FA002C9917}" dt="2025-12-15T09:38:27.888" v="1704" actId="20577"/>
      <pc:docMkLst>
        <pc:docMk/>
      </pc:docMkLst>
      <pc:sldChg chg="modSp ord">
        <pc:chgData name="Fredrik Nyström" userId="S::fredrik@igelstorps.onmicrosoft.com::ca7b48aa-c8f7-459d-aa1e-1903fea50673" providerId="AD" clId="Web-{FF83F166-FED4-31E9-5BA9-A9FA002C9917}" dt="2025-12-15T09:05:50.378" v="1620"/>
        <pc:sldMkLst>
          <pc:docMk/>
          <pc:sldMk cId="1995244164" sldId="289"/>
        </pc:sldMkLst>
        <pc:spChg chg="mod">
          <ac:chgData name="Fredrik Nyström" userId="S::fredrik@igelstorps.onmicrosoft.com::ca7b48aa-c8f7-459d-aa1e-1903fea50673" providerId="AD" clId="Web-{FF83F166-FED4-31E9-5BA9-A9FA002C9917}" dt="2025-12-09T10:22:13.470" v="105" actId="20577"/>
          <ac:spMkLst>
            <pc:docMk/>
            <pc:sldMk cId="1995244164" sldId="289"/>
            <ac:spMk id="2" creationId="{6D9712AF-CB80-029D-6598-6E7DFF9CA5FD}"/>
          </ac:spMkLst>
        </pc:spChg>
        <pc:spChg chg="mod">
          <ac:chgData name="Fredrik Nyström" userId="S::fredrik@igelstorps.onmicrosoft.com::ca7b48aa-c8f7-459d-aa1e-1903fea50673" providerId="AD" clId="Web-{FF83F166-FED4-31E9-5BA9-A9FA002C9917}" dt="2025-12-15T09:05:37.487" v="1618" actId="20577"/>
          <ac:spMkLst>
            <pc:docMk/>
            <pc:sldMk cId="1995244164" sldId="289"/>
            <ac:spMk id="3" creationId="{56B074DD-27B8-3EBE-00A7-38C1D6961606}"/>
          </ac:spMkLst>
        </pc:spChg>
      </pc:sldChg>
      <pc:sldChg chg="modSp ord">
        <pc:chgData name="Fredrik Nyström" userId="S::fredrik@igelstorps.onmicrosoft.com::ca7b48aa-c8f7-459d-aa1e-1903fea50673" providerId="AD" clId="Web-{FF83F166-FED4-31E9-5BA9-A9FA002C9917}" dt="2025-12-15T09:07:39.237" v="1640" actId="20577"/>
        <pc:sldMkLst>
          <pc:docMk/>
          <pc:sldMk cId="3495719780" sldId="290"/>
        </pc:sldMkLst>
        <pc:spChg chg="mod">
          <ac:chgData name="Fredrik Nyström" userId="S::fredrik@igelstorps.onmicrosoft.com::ca7b48aa-c8f7-459d-aa1e-1903fea50673" providerId="AD" clId="Web-{FF83F166-FED4-31E9-5BA9-A9FA002C9917}" dt="2025-12-15T09:07:39.237" v="1640" actId="20577"/>
          <ac:spMkLst>
            <pc:docMk/>
            <pc:sldMk cId="3495719780" sldId="290"/>
            <ac:spMk id="3" creationId="{6195DB5F-C4FC-F8F7-09D7-E529D2F59BBF}"/>
          </ac:spMkLst>
        </pc:spChg>
      </pc:sldChg>
      <pc:sldChg chg="modSp">
        <pc:chgData name="Fredrik Nyström" userId="S::fredrik@igelstorps.onmicrosoft.com::ca7b48aa-c8f7-459d-aa1e-1903fea50673" providerId="AD" clId="Web-{FF83F166-FED4-31E9-5BA9-A9FA002C9917}" dt="2025-12-15T06:40:34.456" v="1600" actId="20577"/>
        <pc:sldMkLst>
          <pc:docMk/>
          <pc:sldMk cId="2718998279" sldId="292"/>
        </pc:sldMkLst>
        <pc:spChg chg="mod">
          <ac:chgData name="Fredrik Nyström" userId="S::fredrik@igelstorps.onmicrosoft.com::ca7b48aa-c8f7-459d-aa1e-1903fea50673" providerId="AD" clId="Web-{FF83F166-FED4-31E9-5BA9-A9FA002C9917}" dt="2025-12-15T06:40:34.456" v="1600" actId="20577"/>
          <ac:spMkLst>
            <pc:docMk/>
            <pc:sldMk cId="2718998279" sldId="292"/>
            <ac:spMk id="2" creationId="{8C42833E-E7AA-DA9E-E909-72FD3D69F584}"/>
          </ac:spMkLst>
        </pc:spChg>
        <pc:graphicFrameChg chg="modGraphic">
          <ac:chgData name="Fredrik Nyström" userId="S::fredrik@igelstorps.onmicrosoft.com::ca7b48aa-c8f7-459d-aa1e-1903fea50673" providerId="AD" clId="Web-{FF83F166-FED4-31E9-5BA9-A9FA002C9917}" dt="2025-12-10T14:41:53.929" v="924" actId="20577"/>
          <ac:graphicFrameMkLst>
            <pc:docMk/>
            <pc:sldMk cId="2718998279" sldId="292"/>
            <ac:graphicFrameMk id="4" creationId="{C6A9663F-D8C9-2D19-09B2-3448CBBEB257}"/>
          </ac:graphicFrameMkLst>
        </pc:graphicFrameChg>
      </pc:sldChg>
      <pc:sldChg chg="modSp">
        <pc:chgData name="Fredrik Nyström" userId="S::fredrik@igelstorps.onmicrosoft.com::ca7b48aa-c8f7-459d-aa1e-1903fea50673" providerId="AD" clId="Web-{FF83F166-FED4-31E9-5BA9-A9FA002C9917}" dt="2025-12-12T12:47:18.814" v="1439" actId="20577"/>
        <pc:sldMkLst>
          <pc:docMk/>
          <pc:sldMk cId="2465469324" sldId="293"/>
        </pc:sldMkLst>
        <pc:spChg chg="mod">
          <ac:chgData name="Fredrik Nyström" userId="S::fredrik@igelstorps.onmicrosoft.com::ca7b48aa-c8f7-459d-aa1e-1903fea50673" providerId="AD" clId="Web-{FF83F166-FED4-31E9-5BA9-A9FA002C9917}" dt="2025-12-12T12:45:06.423" v="1408" actId="20577"/>
          <ac:spMkLst>
            <pc:docMk/>
            <pc:sldMk cId="2465469324" sldId="293"/>
            <ac:spMk id="2" creationId="{50B1C53F-CB9F-AB7D-70B8-261E1903BE86}"/>
          </ac:spMkLst>
        </pc:spChg>
        <pc:spChg chg="mod">
          <ac:chgData name="Fredrik Nyström" userId="S::fredrik@igelstorps.onmicrosoft.com::ca7b48aa-c8f7-459d-aa1e-1903fea50673" providerId="AD" clId="Web-{FF83F166-FED4-31E9-5BA9-A9FA002C9917}" dt="2025-12-12T12:47:18.814" v="1439" actId="20577"/>
          <ac:spMkLst>
            <pc:docMk/>
            <pc:sldMk cId="2465469324" sldId="293"/>
            <ac:spMk id="3" creationId="{2F072D0E-8E15-F19F-2697-C754C7CA1171}"/>
          </ac:spMkLst>
        </pc:spChg>
      </pc:sldChg>
      <pc:sldChg chg="modSp add ord replId">
        <pc:chgData name="Fredrik Nyström" userId="S::fredrik@igelstorps.onmicrosoft.com::ca7b48aa-c8f7-459d-aa1e-1903fea50673" providerId="AD" clId="Web-{FF83F166-FED4-31E9-5BA9-A9FA002C9917}" dt="2025-12-15T09:38:27.888" v="1704" actId="20577"/>
        <pc:sldMkLst>
          <pc:docMk/>
          <pc:sldMk cId="3967395525" sldId="294"/>
        </pc:sldMkLst>
        <pc:spChg chg="mod">
          <ac:chgData name="Fredrik Nyström" userId="S::fredrik@igelstorps.onmicrosoft.com::ca7b48aa-c8f7-459d-aa1e-1903fea50673" providerId="AD" clId="Web-{FF83F166-FED4-31E9-5BA9-A9FA002C9917}" dt="2025-12-11T14:13:04.527" v="1031" actId="20577"/>
          <ac:spMkLst>
            <pc:docMk/>
            <pc:sldMk cId="3967395525" sldId="294"/>
            <ac:spMk id="2" creationId="{7588505B-A903-954A-6295-0D2DD9F63DD5}"/>
          </ac:spMkLst>
        </pc:spChg>
        <pc:spChg chg="mod">
          <ac:chgData name="Fredrik Nyström" userId="S::fredrik@igelstorps.onmicrosoft.com::ca7b48aa-c8f7-459d-aa1e-1903fea50673" providerId="AD" clId="Web-{FF83F166-FED4-31E9-5BA9-A9FA002C9917}" dt="2025-12-15T09:38:27.888" v="1704" actId="20577"/>
          <ac:spMkLst>
            <pc:docMk/>
            <pc:sldMk cId="3967395525" sldId="294"/>
            <ac:spMk id="3" creationId="{1D56CF5B-6F9E-CE1D-A535-ADC409277E40}"/>
          </ac:spMkLst>
        </pc:spChg>
      </pc:sldChg>
      <pc:sldChg chg="modSp new">
        <pc:chgData name="Fredrik Nyström" userId="S::fredrik@igelstorps.onmicrosoft.com::ca7b48aa-c8f7-459d-aa1e-1903fea50673" providerId="AD" clId="Web-{FF83F166-FED4-31E9-5BA9-A9FA002C9917}" dt="2025-12-12T12:52:08.159" v="1523" actId="20577"/>
        <pc:sldMkLst>
          <pc:docMk/>
          <pc:sldMk cId="242759743" sldId="295"/>
        </pc:sldMkLst>
        <pc:spChg chg="mod">
          <ac:chgData name="Fredrik Nyström" userId="S::fredrik@igelstorps.onmicrosoft.com::ca7b48aa-c8f7-459d-aa1e-1903fea50673" providerId="AD" clId="Web-{FF83F166-FED4-31E9-5BA9-A9FA002C9917}" dt="2025-12-12T12:48:51.486" v="1479" actId="20577"/>
          <ac:spMkLst>
            <pc:docMk/>
            <pc:sldMk cId="242759743" sldId="295"/>
            <ac:spMk id="2" creationId="{992B39BF-16C5-A092-CC26-F4F35AAEC398}"/>
          </ac:spMkLst>
        </pc:spChg>
        <pc:spChg chg="mod">
          <ac:chgData name="Fredrik Nyström" userId="S::fredrik@igelstorps.onmicrosoft.com::ca7b48aa-c8f7-459d-aa1e-1903fea50673" providerId="AD" clId="Web-{FF83F166-FED4-31E9-5BA9-A9FA002C9917}" dt="2025-12-12T12:52:08.159" v="1523" actId="20577"/>
          <ac:spMkLst>
            <pc:docMk/>
            <pc:sldMk cId="242759743" sldId="295"/>
            <ac:spMk id="3" creationId="{6DD803A4-5AE4-5FD0-2598-1F6765884229}"/>
          </ac:spMkLst>
        </pc:spChg>
      </pc:sldChg>
      <pc:sldChg chg="addSp delSp modSp new mod ord setBg modClrScheme chgLayout modNotes">
        <pc:chgData name="Fredrik Nyström" userId="S::fredrik@igelstorps.onmicrosoft.com::ca7b48aa-c8f7-459d-aa1e-1903fea50673" providerId="AD" clId="Web-{FF83F166-FED4-31E9-5BA9-A9FA002C9917}" dt="2025-12-15T09:31:07.419" v="1667" actId="20577"/>
        <pc:sldMkLst>
          <pc:docMk/>
          <pc:sldMk cId="372427347" sldId="296"/>
        </pc:sldMkLst>
        <pc:spChg chg="mod ord">
          <ac:chgData name="Fredrik Nyström" userId="S::fredrik@igelstorps.onmicrosoft.com::ca7b48aa-c8f7-459d-aa1e-1903fea50673" providerId="AD" clId="Web-{FF83F166-FED4-31E9-5BA9-A9FA002C9917}" dt="2025-12-12T09:38:54.829" v="1179" actId="20577"/>
          <ac:spMkLst>
            <pc:docMk/>
            <pc:sldMk cId="372427347" sldId="296"/>
            <ac:spMk id="2" creationId="{81D6F9C4-37AB-948A-CAD7-36A7D4020B43}"/>
          </ac:spMkLst>
        </pc:spChg>
        <pc:spChg chg="mod ord">
          <ac:chgData name="Fredrik Nyström" userId="S::fredrik@igelstorps.onmicrosoft.com::ca7b48aa-c8f7-459d-aa1e-1903fea50673" providerId="AD" clId="Web-{FF83F166-FED4-31E9-5BA9-A9FA002C9917}" dt="2025-12-15T09:31:07.419" v="1667" actId="20577"/>
          <ac:spMkLst>
            <pc:docMk/>
            <pc:sldMk cId="372427347" sldId="296"/>
            <ac:spMk id="3" creationId="{3DACC0BA-8650-B31E-0297-DDB71CB51A58}"/>
          </ac:spMkLst>
        </pc:spChg>
        <pc:spChg chg="add">
          <ac:chgData name="Fredrik Nyström" userId="S::fredrik@igelstorps.onmicrosoft.com::ca7b48aa-c8f7-459d-aa1e-1903fea50673" providerId="AD" clId="Web-{FF83F166-FED4-31E9-5BA9-A9FA002C9917}" dt="2025-12-12T09:38:14.439" v="1156"/>
          <ac:spMkLst>
            <pc:docMk/>
            <pc:sldMk cId="372427347" sldId="296"/>
            <ac:spMk id="10" creationId="{F13C74B1-5B17-4795-BED0-7140497B445A}"/>
          </ac:spMkLst>
        </pc:spChg>
        <pc:spChg chg="add">
          <ac:chgData name="Fredrik Nyström" userId="S::fredrik@igelstorps.onmicrosoft.com::ca7b48aa-c8f7-459d-aa1e-1903fea50673" providerId="AD" clId="Web-{FF83F166-FED4-31E9-5BA9-A9FA002C9917}" dt="2025-12-12T09:38:14.439" v="1156"/>
          <ac:spMkLst>
            <pc:docMk/>
            <pc:sldMk cId="372427347" sldId="296"/>
            <ac:spMk id="12" creationId="{D4974D33-8DC5-464E-8C6D-BE58F0669C17}"/>
          </ac:spMkLst>
        </pc:spChg>
        <pc:picChg chg="add mod ord">
          <ac:chgData name="Fredrik Nyström" userId="S::fredrik@igelstorps.onmicrosoft.com::ca7b48aa-c8f7-459d-aa1e-1903fea50673" providerId="AD" clId="Web-{FF83F166-FED4-31E9-5BA9-A9FA002C9917}" dt="2025-12-12T09:38:14.439" v="1156"/>
          <ac:picMkLst>
            <pc:docMk/>
            <pc:sldMk cId="372427347" sldId="296"/>
            <ac:picMk id="5" creationId="{67587315-CEA6-66D3-CC8C-478F472B7FF3}"/>
          </ac:picMkLst>
        </pc:picChg>
      </pc:sldChg>
    </pc:docChg>
  </pc:docChgLst>
  <pc:docChgLst>
    <pc:chgData name="Fredrik Nyström" userId="S::fredrik@igelstorps.onmicrosoft.com::ca7b48aa-c8f7-459d-aa1e-1903fea50673" providerId="AD" clId="Web-{A24553A6-564C-FDE5-9F1F-E815FBA9190C}"/>
    <pc:docChg chg="delSld modSld delSection modSection">
      <pc:chgData name="Fredrik Nyström" userId="S::fredrik@igelstorps.onmicrosoft.com::ca7b48aa-c8f7-459d-aa1e-1903fea50673" providerId="AD" clId="Web-{A24553A6-564C-FDE5-9F1F-E815FBA9190C}" dt="2025-12-15T10:43:59.471" v="231" actId="20577"/>
      <pc:docMkLst>
        <pc:docMk/>
      </pc:docMkLst>
      <pc:sldChg chg="del">
        <pc:chgData name="Fredrik Nyström" userId="S::fredrik@igelstorps.onmicrosoft.com::ca7b48aa-c8f7-459d-aa1e-1903fea50673" providerId="AD" clId="Web-{A24553A6-564C-FDE5-9F1F-E815FBA9190C}" dt="2025-12-15T09:58:57.812" v="12"/>
        <pc:sldMkLst>
          <pc:docMk/>
          <pc:sldMk cId="3194377694" sldId="256"/>
        </pc:sldMkLst>
      </pc:sldChg>
      <pc:sldChg chg="del">
        <pc:chgData name="Fredrik Nyström" userId="S::fredrik@igelstorps.onmicrosoft.com::ca7b48aa-c8f7-459d-aa1e-1903fea50673" providerId="AD" clId="Web-{A24553A6-564C-FDE5-9F1F-E815FBA9190C}" dt="2025-12-15T09:58:57.812" v="11"/>
        <pc:sldMkLst>
          <pc:docMk/>
          <pc:sldMk cId="2616252654" sldId="257"/>
        </pc:sldMkLst>
      </pc:sldChg>
      <pc:sldChg chg="del">
        <pc:chgData name="Fredrik Nyström" userId="S::fredrik@igelstorps.onmicrosoft.com::ca7b48aa-c8f7-459d-aa1e-1903fea50673" providerId="AD" clId="Web-{A24553A6-564C-FDE5-9F1F-E815FBA9190C}" dt="2025-12-15T09:58:57.812" v="9"/>
        <pc:sldMkLst>
          <pc:docMk/>
          <pc:sldMk cId="2521915504" sldId="260"/>
        </pc:sldMkLst>
      </pc:sldChg>
      <pc:sldChg chg="del">
        <pc:chgData name="Fredrik Nyström" userId="S::fredrik@igelstorps.onmicrosoft.com::ca7b48aa-c8f7-459d-aa1e-1903fea50673" providerId="AD" clId="Web-{A24553A6-564C-FDE5-9F1F-E815FBA9190C}" dt="2025-12-15T09:58:57.812" v="8"/>
        <pc:sldMkLst>
          <pc:docMk/>
          <pc:sldMk cId="1606581264" sldId="261"/>
        </pc:sldMkLst>
      </pc:sldChg>
      <pc:sldChg chg="del">
        <pc:chgData name="Fredrik Nyström" userId="S::fredrik@igelstorps.onmicrosoft.com::ca7b48aa-c8f7-459d-aa1e-1903fea50673" providerId="AD" clId="Web-{A24553A6-564C-FDE5-9F1F-E815FBA9190C}" dt="2025-12-15T09:58:57.812" v="7"/>
        <pc:sldMkLst>
          <pc:docMk/>
          <pc:sldMk cId="2311904832" sldId="262"/>
        </pc:sldMkLst>
      </pc:sldChg>
      <pc:sldChg chg="del">
        <pc:chgData name="Fredrik Nyström" userId="S::fredrik@igelstorps.onmicrosoft.com::ca7b48aa-c8f7-459d-aa1e-1903fea50673" providerId="AD" clId="Web-{A24553A6-564C-FDE5-9F1F-E815FBA9190C}" dt="2025-12-15T09:58:57.812" v="6"/>
        <pc:sldMkLst>
          <pc:docMk/>
          <pc:sldMk cId="1883641866" sldId="263"/>
        </pc:sldMkLst>
      </pc:sldChg>
      <pc:sldChg chg="del">
        <pc:chgData name="Fredrik Nyström" userId="S::fredrik@igelstorps.onmicrosoft.com::ca7b48aa-c8f7-459d-aa1e-1903fea50673" providerId="AD" clId="Web-{A24553A6-564C-FDE5-9F1F-E815FBA9190C}" dt="2025-12-15T09:58:57.812" v="5"/>
        <pc:sldMkLst>
          <pc:docMk/>
          <pc:sldMk cId="872299119" sldId="264"/>
        </pc:sldMkLst>
      </pc:sldChg>
      <pc:sldChg chg="del">
        <pc:chgData name="Fredrik Nyström" userId="S::fredrik@igelstorps.onmicrosoft.com::ca7b48aa-c8f7-459d-aa1e-1903fea50673" providerId="AD" clId="Web-{A24553A6-564C-FDE5-9F1F-E815FBA9190C}" dt="2025-12-15T09:58:57.812" v="10"/>
        <pc:sldMkLst>
          <pc:docMk/>
          <pc:sldMk cId="2979252278" sldId="265"/>
        </pc:sldMkLst>
      </pc:sldChg>
      <pc:sldChg chg="del">
        <pc:chgData name="Fredrik Nyström" userId="S::fredrik@igelstorps.onmicrosoft.com::ca7b48aa-c8f7-459d-aa1e-1903fea50673" providerId="AD" clId="Web-{A24553A6-564C-FDE5-9F1F-E815FBA9190C}" dt="2025-12-15T09:58:57.812" v="14"/>
        <pc:sldMkLst>
          <pc:docMk/>
          <pc:sldMk cId="3085804203" sldId="266"/>
        </pc:sldMkLst>
      </pc:sldChg>
      <pc:sldChg chg="del">
        <pc:chgData name="Fredrik Nyström" userId="S::fredrik@igelstorps.onmicrosoft.com::ca7b48aa-c8f7-459d-aa1e-1903fea50673" providerId="AD" clId="Web-{A24553A6-564C-FDE5-9F1F-E815FBA9190C}" dt="2025-12-15T09:58:57.812" v="13"/>
        <pc:sldMkLst>
          <pc:docMk/>
          <pc:sldMk cId="4217838207" sldId="281"/>
        </pc:sldMkLst>
      </pc:sldChg>
      <pc:sldChg chg="del">
        <pc:chgData name="Fredrik Nyström" userId="S::fredrik@igelstorps.onmicrosoft.com::ca7b48aa-c8f7-459d-aa1e-1903fea50673" providerId="AD" clId="Web-{A24553A6-564C-FDE5-9F1F-E815FBA9190C}" dt="2025-12-15T09:58:57.797" v="1"/>
        <pc:sldMkLst>
          <pc:docMk/>
          <pc:sldMk cId="1690780433" sldId="283"/>
        </pc:sldMkLst>
      </pc:sldChg>
      <pc:sldChg chg="del">
        <pc:chgData name="Fredrik Nyström" userId="S::fredrik@igelstorps.onmicrosoft.com::ca7b48aa-c8f7-459d-aa1e-1903fea50673" providerId="AD" clId="Web-{A24553A6-564C-FDE5-9F1F-E815FBA9190C}" dt="2025-12-15T09:58:57.797" v="4"/>
        <pc:sldMkLst>
          <pc:docMk/>
          <pc:sldMk cId="3506602617" sldId="285"/>
        </pc:sldMkLst>
      </pc:sldChg>
      <pc:sldChg chg="del">
        <pc:chgData name="Fredrik Nyström" userId="S::fredrik@igelstorps.onmicrosoft.com::ca7b48aa-c8f7-459d-aa1e-1903fea50673" providerId="AD" clId="Web-{A24553A6-564C-FDE5-9F1F-E815FBA9190C}" dt="2025-12-15T09:58:57.797" v="3"/>
        <pc:sldMkLst>
          <pc:docMk/>
          <pc:sldMk cId="3715137235" sldId="286"/>
        </pc:sldMkLst>
      </pc:sldChg>
      <pc:sldChg chg="del">
        <pc:chgData name="Fredrik Nyström" userId="S::fredrik@igelstorps.onmicrosoft.com::ca7b48aa-c8f7-459d-aa1e-1903fea50673" providerId="AD" clId="Web-{A24553A6-564C-FDE5-9F1F-E815FBA9190C}" dt="2025-12-15T09:58:57.797" v="2"/>
        <pc:sldMkLst>
          <pc:docMk/>
          <pc:sldMk cId="2433107334" sldId="287"/>
        </pc:sldMkLst>
      </pc:sldChg>
      <pc:sldChg chg="del">
        <pc:chgData name="Fredrik Nyström" userId="S::fredrik@igelstorps.onmicrosoft.com::ca7b48aa-c8f7-459d-aa1e-1903fea50673" providerId="AD" clId="Web-{A24553A6-564C-FDE5-9F1F-E815FBA9190C}" dt="2025-12-15T09:58:57.797" v="0"/>
        <pc:sldMkLst>
          <pc:docMk/>
          <pc:sldMk cId="380566888" sldId="288"/>
        </pc:sldMkLst>
      </pc:sldChg>
      <pc:sldChg chg="modSp">
        <pc:chgData name="Fredrik Nyström" userId="S::fredrik@igelstorps.onmicrosoft.com::ca7b48aa-c8f7-459d-aa1e-1903fea50673" providerId="AD" clId="Web-{A24553A6-564C-FDE5-9F1F-E815FBA9190C}" dt="2025-12-15T10:13:15.053" v="209" actId="20577"/>
        <pc:sldMkLst>
          <pc:docMk/>
          <pc:sldMk cId="1995244164" sldId="289"/>
        </pc:sldMkLst>
        <pc:spChg chg="mod">
          <ac:chgData name="Fredrik Nyström" userId="S::fredrik@igelstorps.onmicrosoft.com::ca7b48aa-c8f7-459d-aa1e-1903fea50673" providerId="AD" clId="Web-{A24553A6-564C-FDE5-9F1F-E815FBA9190C}" dt="2025-12-15T10:13:15.053" v="209" actId="20577"/>
          <ac:spMkLst>
            <pc:docMk/>
            <pc:sldMk cId="1995244164" sldId="289"/>
            <ac:spMk id="3" creationId="{56B074DD-27B8-3EBE-00A7-38C1D6961606}"/>
          </ac:spMkLst>
        </pc:spChg>
      </pc:sldChg>
      <pc:sldChg chg="modSp">
        <pc:chgData name="Fredrik Nyström" userId="S::fredrik@igelstorps.onmicrosoft.com::ca7b48aa-c8f7-459d-aa1e-1903fea50673" providerId="AD" clId="Web-{A24553A6-564C-FDE5-9F1F-E815FBA9190C}" dt="2025-12-15T10:43:59.471" v="231" actId="20577"/>
        <pc:sldMkLst>
          <pc:docMk/>
          <pc:sldMk cId="2718998279" sldId="292"/>
        </pc:sldMkLst>
        <pc:spChg chg="mod">
          <ac:chgData name="Fredrik Nyström" userId="S::fredrik@igelstorps.onmicrosoft.com::ca7b48aa-c8f7-459d-aa1e-1903fea50673" providerId="AD" clId="Web-{A24553A6-564C-FDE5-9F1F-E815FBA9190C}" dt="2025-12-15T10:43:59.471" v="231" actId="20577"/>
          <ac:spMkLst>
            <pc:docMk/>
            <pc:sldMk cId="2718998279" sldId="292"/>
            <ac:spMk id="2" creationId="{8C42833E-E7AA-DA9E-E909-72FD3D69F584}"/>
          </ac:spMkLst>
        </pc:spChg>
      </pc:sldChg>
      <pc:sldChg chg="modSp">
        <pc:chgData name="Fredrik Nyström" userId="S::fredrik@igelstorps.onmicrosoft.com::ca7b48aa-c8f7-459d-aa1e-1903fea50673" providerId="AD" clId="Web-{A24553A6-564C-FDE5-9F1F-E815FBA9190C}" dt="2025-12-15T10:09:27.100" v="167" actId="20577"/>
        <pc:sldMkLst>
          <pc:docMk/>
          <pc:sldMk cId="3967395525" sldId="294"/>
        </pc:sldMkLst>
        <pc:spChg chg="mod">
          <ac:chgData name="Fredrik Nyström" userId="S::fredrik@igelstorps.onmicrosoft.com::ca7b48aa-c8f7-459d-aa1e-1903fea50673" providerId="AD" clId="Web-{A24553A6-564C-FDE5-9F1F-E815FBA9190C}" dt="2025-12-15T10:09:27.100" v="167" actId="20577"/>
          <ac:spMkLst>
            <pc:docMk/>
            <pc:sldMk cId="3967395525" sldId="294"/>
            <ac:spMk id="3" creationId="{1D56CF5B-6F9E-CE1D-A535-ADC409277E40}"/>
          </ac:spMkLst>
        </pc:spChg>
      </pc:sldChg>
      <pc:sldChg chg="modSp">
        <pc:chgData name="Fredrik Nyström" userId="S::fredrik@igelstorps.onmicrosoft.com::ca7b48aa-c8f7-459d-aa1e-1903fea50673" providerId="AD" clId="Web-{A24553A6-564C-FDE5-9F1F-E815FBA9190C}" dt="2025-12-15T10:42:57.252" v="215" actId="20577"/>
        <pc:sldMkLst>
          <pc:docMk/>
          <pc:sldMk cId="372427347" sldId="296"/>
        </pc:sldMkLst>
        <pc:spChg chg="mod">
          <ac:chgData name="Fredrik Nyström" userId="S::fredrik@igelstorps.onmicrosoft.com::ca7b48aa-c8f7-459d-aa1e-1903fea50673" providerId="AD" clId="Web-{A24553A6-564C-FDE5-9F1F-E815FBA9190C}" dt="2025-12-15T10:42:57.252" v="215" actId="20577"/>
          <ac:spMkLst>
            <pc:docMk/>
            <pc:sldMk cId="372427347" sldId="296"/>
            <ac:spMk id="3" creationId="{3DACC0BA-8650-B31E-0297-DDB71CB51A58}"/>
          </ac:spMkLst>
        </pc:spChg>
      </pc:sldChg>
    </pc:docChg>
  </pc:docChgLst>
  <pc:docChgLst>
    <pc:chgData name="Fredrik Nyström" userId="S::fredrik@igelstorps.onmicrosoft.com::ca7b48aa-c8f7-459d-aa1e-1903fea50673" providerId="AD" clId="Web-{76057305-6CE1-E560-BA4E-7A4D3A198947}"/>
    <pc:docChg chg="addSld modSld sldOrd addSection modSection">
      <pc:chgData name="Fredrik Nyström" userId="S::fredrik@igelstorps.onmicrosoft.com::ca7b48aa-c8f7-459d-aa1e-1903fea50673" providerId="AD" clId="Web-{76057305-6CE1-E560-BA4E-7A4D3A198947}" dt="2025-12-03T09:15:45.402" v="1099" actId="20577"/>
      <pc:docMkLst>
        <pc:docMk/>
      </pc:docMkLst>
      <pc:sldChg chg="new ord">
        <pc:chgData name="Fredrik Nyström" userId="S::fredrik@igelstorps.onmicrosoft.com::ca7b48aa-c8f7-459d-aa1e-1903fea50673" providerId="AD" clId="Web-{76057305-6CE1-E560-BA4E-7A4D3A198947}" dt="2025-12-03T08:59:05.699" v="5"/>
        <pc:sldMkLst>
          <pc:docMk/>
          <pc:sldMk cId="1995244164" sldId="289"/>
        </pc:sldMkLst>
      </pc:sldChg>
      <pc:sldChg chg="modSp new ord">
        <pc:chgData name="Fredrik Nyström" userId="S::fredrik@igelstorps.onmicrosoft.com::ca7b48aa-c8f7-459d-aa1e-1903fea50673" providerId="AD" clId="Web-{76057305-6CE1-E560-BA4E-7A4D3A198947}" dt="2025-12-03T09:15:45.402" v="1099" actId="20577"/>
        <pc:sldMkLst>
          <pc:docMk/>
          <pc:sldMk cId="3495719780" sldId="290"/>
        </pc:sldMkLst>
        <pc:spChg chg="mod">
          <ac:chgData name="Fredrik Nyström" userId="S::fredrik@igelstorps.onmicrosoft.com::ca7b48aa-c8f7-459d-aa1e-1903fea50673" providerId="AD" clId="Web-{76057305-6CE1-E560-BA4E-7A4D3A198947}" dt="2025-12-03T09:09:52.074" v="823" actId="20577"/>
          <ac:spMkLst>
            <pc:docMk/>
            <pc:sldMk cId="3495719780" sldId="290"/>
            <ac:spMk id="2" creationId="{39F3A582-334C-D0BC-2BBD-A5DF72272B71}"/>
          </ac:spMkLst>
        </pc:spChg>
        <pc:spChg chg="mod">
          <ac:chgData name="Fredrik Nyström" userId="S::fredrik@igelstorps.onmicrosoft.com::ca7b48aa-c8f7-459d-aa1e-1903fea50673" providerId="AD" clId="Web-{76057305-6CE1-E560-BA4E-7A4D3A198947}" dt="2025-12-03T09:15:45.402" v="1099" actId="20577"/>
          <ac:spMkLst>
            <pc:docMk/>
            <pc:sldMk cId="3495719780" sldId="290"/>
            <ac:spMk id="3" creationId="{6195DB5F-C4FC-F8F7-09D7-E529D2F59BB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E64D1F-2A11-4320-968C-69A0918BDB5C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9B5ADCC-581D-4BB7-8A15-5DEB8DB3E377}">
      <dgm:prSet phldr="0" custT="1"/>
      <dgm:spPr/>
      <dgm:t>
        <a:bodyPr/>
        <a:lstStyle/>
        <a:p>
          <a:pPr rtl="0"/>
          <a:r>
            <a:rPr lang="en-US" sz="2800" dirty="0">
              <a:latin typeface="Aptos"/>
            </a:rPr>
            <a:t>F.lekis</a:t>
          </a:r>
          <a:endParaRPr lang="en-US" sz="2800" dirty="0">
            <a:latin typeface="Aptos"/>
            <a:ea typeface="Calibri Light"/>
            <a:cs typeface="Calibri Light"/>
          </a:endParaRPr>
        </a:p>
      </dgm:t>
    </dgm:pt>
    <dgm:pt modelId="{DBDE124C-A781-43BF-A42C-7DA19F9264C8}" type="parTrans" cxnId="{E320E54B-4096-4F8C-8055-D137D3B7D512}">
      <dgm:prSet/>
      <dgm:spPr/>
    </dgm:pt>
    <dgm:pt modelId="{1188FD0A-B5CD-4964-A9F2-3CDCA074DB67}" type="sibTrans" cxnId="{E320E54B-4096-4F8C-8055-D137D3B7D512}">
      <dgm:prSet/>
      <dgm:spPr/>
      <dgm:t>
        <a:bodyPr/>
        <a:lstStyle/>
        <a:p>
          <a:endParaRPr lang="en-US"/>
        </a:p>
      </dgm:t>
    </dgm:pt>
    <dgm:pt modelId="{DFC54AD5-C16B-480A-8C65-002E0863F548}">
      <dgm:prSet phldr="0" custT="1"/>
      <dgm:spPr/>
      <dgm:t>
        <a:bodyPr/>
        <a:lstStyle/>
        <a:p>
          <a:pPr rtl="0"/>
          <a:r>
            <a:rPr lang="en-US" sz="1600" dirty="0">
              <a:latin typeface="Calibri"/>
              <a:ea typeface="Calibri"/>
              <a:cs typeface="Calibri"/>
            </a:rPr>
            <a:t>Adam </a:t>
          </a:r>
          <a:br>
            <a:rPr lang="en-US" sz="1600" dirty="0">
              <a:latin typeface="Calibri"/>
              <a:ea typeface="Calibri"/>
              <a:cs typeface="Calibri"/>
            </a:rPr>
          </a:br>
          <a:r>
            <a:rPr lang="en-US" sz="1600" dirty="0">
              <a:latin typeface="Aptos"/>
            </a:rPr>
            <a:t>Trawber</a:t>
          </a:r>
        </a:p>
      </dgm:t>
    </dgm:pt>
    <dgm:pt modelId="{71BEB2C0-4021-405A-9C53-A65B98D497E0}" type="parTrans" cxnId="{19C2B7A3-AB4E-4B70-ACDA-505EE7BF4511}">
      <dgm:prSet/>
      <dgm:spPr/>
    </dgm:pt>
    <dgm:pt modelId="{9E6D323D-1B66-4083-9BB7-266D5C8634EE}" type="sibTrans" cxnId="{19C2B7A3-AB4E-4B70-ACDA-505EE7BF4511}">
      <dgm:prSet/>
      <dgm:spPr/>
    </dgm:pt>
    <dgm:pt modelId="{CF0D24FA-8A21-4BDB-808F-0A568CA5B254}">
      <dgm:prSet phldr="0" custT="1"/>
      <dgm:spPr/>
      <dgm:t>
        <a:bodyPr/>
        <a:lstStyle/>
        <a:p>
          <a:pPr rtl="0"/>
          <a:r>
            <a:rPr lang="en-US" sz="2800" dirty="0">
              <a:latin typeface="Aptos"/>
            </a:rPr>
            <a:t>FP6-7 </a:t>
          </a:r>
        </a:p>
      </dgm:t>
    </dgm:pt>
    <dgm:pt modelId="{C0D436B6-B7DA-4A21-9402-1773B3A76DF9}" type="parTrans" cxnId="{3040461C-30A4-4C24-9EA1-92DE7067D7A3}">
      <dgm:prSet/>
      <dgm:spPr/>
    </dgm:pt>
    <dgm:pt modelId="{A5025663-87FD-4C97-AA8A-20C8A7BF8623}" type="sibTrans" cxnId="{3040461C-30A4-4C24-9EA1-92DE7067D7A3}">
      <dgm:prSet/>
      <dgm:spPr/>
      <dgm:t>
        <a:bodyPr/>
        <a:lstStyle/>
        <a:p>
          <a:endParaRPr lang="en-US"/>
        </a:p>
      </dgm:t>
    </dgm:pt>
    <dgm:pt modelId="{3D4484E6-9D16-4CA2-AAFC-880B47F5F1FC}">
      <dgm:prSet phldr="0"/>
      <dgm:spPr/>
      <dgm:t>
        <a:bodyPr/>
        <a:lstStyle/>
        <a:p>
          <a:pPr rtl="0"/>
          <a:r>
            <a:rPr lang="en-US" sz="1600" dirty="0">
              <a:latin typeface="Aptos"/>
            </a:rPr>
            <a:t>Natalie Damgren </a:t>
          </a:r>
        </a:p>
      </dgm:t>
    </dgm:pt>
    <dgm:pt modelId="{4A1BC263-8495-43E8-8DBC-F37366264C12}" type="parTrans" cxnId="{A93820DD-C1F1-4AED-8F13-F8EF8A412939}">
      <dgm:prSet/>
      <dgm:spPr/>
    </dgm:pt>
    <dgm:pt modelId="{D4021A3B-C212-4C4E-AFF1-6737E7C5EAE5}" type="sibTrans" cxnId="{A93820DD-C1F1-4AED-8F13-F8EF8A412939}">
      <dgm:prSet/>
      <dgm:spPr/>
    </dgm:pt>
    <dgm:pt modelId="{ABB45510-5F20-474B-88BB-645963900A2A}">
      <dgm:prSet phldr="0" custT="1"/>
      <dgm:spPr/>
      <dgm:t>
        <a:bodyPr/>
        <a:lstStyle/>
        <a:p>
          <a:pPr rtl="0"/>
          <a:r>
            <a:rPr lang="en-US" sz="2800" dirty="0">
              <a:latin typeface="Aptos"/>
            </a:rPr>
            <a:t>FP8-9  </a:t>
          </a:r>
        </a:p>
      </dgm:t>
    </dgm:pt>
    <dgm:pt modelId="{A1A10FD5-2604-424F-A8FE-FAA333E86125}" type="parTrans" cxnId="{3203855B-6E02-4ED9-A548-6B02F7C67FAF}">
      <dgm:prSet/>
      <dgm:spPr/>
    </dgm:pt>
    <dgm:pt modelId="{A484F646-80A5-4529-BE96-E3C0C3B97797}" type="sibTrans" cxnId="{3203855B-6E02-4ED9-A548-6B02F7C67FAF}">
      <dgm:prSet/>
      <dgm:spPr/>
      <dgm:t>
        <a:bodyPr/>
        <a:lstStyle/>
        <a:p>
          <a:endParaRPr lang="en-US"/>
        </a:p>
      </dgm:t>
    </dgm:pt>
    <dgm:pt modelId="{D90B8066-2E91-4EAF-B604-90B80B253C57}">
      <dgm:prSet phldr="0"/>
      <dgm:spPr/>
      <dgm:t>
        <a:bodyPr/>
        <a:lstStyle/>
        <a:p>
          <a:pPr rtl="0"/>
          <a:r>
            <a:rPr lang="en-US" sz="1600" dirty="0">
              <a:latin typeface="Aptos"/>
            </a:rPr>
            <a:t>Elin Davidsson</a:t>
          </a:r>
        </a:p>
      </dgm:t>
    </dgm:pt>
    <dgm:pt modelId="{6F509C25-87D2-4FA7-A309-C6BF925B83F9}" type="parTrans" cxnId="{C6C3E6C7-F642-4569-8196-2910AC3ACCBE}">
      <dgm:prSet/>
      <dgm:spPr/>
    </dgm:pt>
    <dgm:pt modelId="{C9D87F6A-2EC1-4192-B1FE-F02D75E2A293}" type="sibTrans" cxnId="{C6C3E6C7-F642-4569-8196-2910AC3ACCBE}">
      <dgm:prSet/>
      <dgm:spPr/>
    </dgm:pt>
    <dgm:pt modelId="{25CA5D4C-2562-4B44-8086-0854361AB6D4}">
      <dgm:prSet phldr="0" custT="1"/>
      <dgm:spPr/>
      <dgm:t>
        <a:bodyPr/>
        <a:lstStyle/>
        <a:p>
          <a:pPr rtl="0"/>
          <a:r>
            <a:rPr lang="en-US" sz="2800" dirty="0">
              <a:latin typeface="Aptos"/>
            </a:rPr>
            <a:t>P10-11  </a:t>
          </a:r>
        </a:p>
      </dgm:t>
    </dgm:pt>
    <dgm:pt modelId="{FABF73FE-9923-48AB-B858-74E3893811A1}" type="parTrans" cxnId="{A9E98E08-EC8B-4F49-B605-E5B98337AD7E}">
      <dgm:prSet/>
      <dgm:spPr/>
    </dgm:pt>
    <dgm:pt modelId="{805385FB-2DDF-4445-84F3-FD91D71114FF}" type="sibTrans" cxnId="{A9E98E08-EC8B-4F49-B605-E5B98337AD7E}">
      <dgm:prSet/>
      <dgm:spPr/>
      <dgm:t>
        <a:bodyPr/>
        <a:lstStyle/>
        <a:p>
          <a:endParaRPr lang="en-US"/>
        </a:p>
      </dgm:t>
    </dgm:pt>
    <dgm:pt modelId="{AFB57EDE-3684-400A-9485-305DE2CDD2DF}">
      <dgm:prSet phldr="0"/>
      <dgm:spPr/>
      <dgm:t>
        <a:bodyPr/>
        <a:lstStyle/>
        <a:p>
          <a:pPr rtl="0"/>
          <a:r>
            <a:rPr lang="en-US" sz="1600" dirty="0">
              <a:latin typeface="Aptos"/>
            </a:rPr>
            <a:t>Christofer </a:t>
          </a:r>
          <a:br>
            <a:rPr lang="en-US" sz="1600" dirty="0">
              <a:latin typeface="Aptos"/>
            </a:rPr>
          </a:br>
          <a:r>
            <a:rPr lang="en-US" sz="1600" dirty="0">
              <a:latin typeface="Aptos"/>
            </a:rPr>
            <a:t>Espesjö</a:t>
          </a:r>
        </a:p>
      </dgm:t>
    </dgm:pt>
    <dgm:pt modelId="{FCF98E05-C5CE-4B43-95D0-3D1148678F1E}" type="parTrans" cxnId="{09F602DE-392B-4ED9-B91B-BAA7E4520458}">
      <dgm:prSet/>
      <dgm:spPr/>
    </dgm:pt>
    <dgm:pt modelId="{F2851ADA-5EF3-45E5-9EAE-5A00D1F6AFE9}" type="sibTrans" cxnId="{09F602DE-392B-4ED9-B91B-BAA7E4520458}">
      <dgm:prSet/>
      <dgm:spPr/>
    </dgm:pt>
    <dgm:pt modelId="{7B1AF55D-55AD-4E48-93BE-244A56D659DE}">
      <dgm:prSet phldr="0" custT="1"/>
      <dgm:spPr/>
      <dgm:t>
        <a:bodyPr/>
        <a:lstStyle/>
        <a:p>
          <a:pPr rtl="0"/>
          <a:r>
            <a:rPr lang="en-US" sz="2800" dirty="0">
              <a:latin typeface="Aptos"/>
            </a:rPr>
            <a:t>P13  </a:t>
          </a:r>
        </a:p>
      </dgm:t>
    </dgm:pt>
    <dgm:pt modelId="{E7CA006B-894E-4A3F-B14E-8439C1439FC0}" type="parTrans" cxnId="{8ADBA69C-8CE5-49EE-8B21-C9E0C1091767}">
      <dgm:prSet/>
      <dgm:spPr/>
    </dgm:pt>
    <dgm:pt modelId="{7DCB1F45-C8E2-4276-8E90-61EA9B7B3468}" type="sibTrans" cxnId="{8ADBA69C-8CE5-49EE-8B21-C9E0C1091767}">
      <dgm:prSet/>
      <dgm:spPr/>
      <dgm:t>
        <a:bodyPr/>
        <a:lstStyle/>
        <a:p>
          <a:endParaRPr lang="en-US"/>
        </a:p>
      </dgm:t>
    </dgm:pt>
    <dgm:pt modelId="{2AB66453-B2DB-4B66-AF4D-9939F431A825}">
      <dgm:prSet phldr="0"/>
      <dgm:spPr/>
      <dgm:t>
        <a:bodyPr/>
        <a:lstStyle/>
        <a:p>
          <a:pPr rtl="0"/>
          <a:r>
            <a:rPr lang="en-US" sz="1600" dirty="0">
              <a:latin typeface="Aptos"/>
            </a:rPr>
            <a:t>Mari Nyström</a:t>
          </a:r>
        </a:p>
      </dgm:t>
    </dgm:pt>
    <dgm:pt modelId="{B4EE9B8E-FB95-448B-ABF6-6F9E4E63397F}" type="parTrans" cxnId="{9E1E9AC8-9559-4F3B-9E3C-A93458AF7DFA}">
      <dgm:prSet/>
      <dgm:spPr/>
    </dgm:pt>
    <dgm:pt modelId="{52D9F1D4-D03F-4B3A-AC6D-748445F0085E}" type="sibTrans" cxnId="{9E1E9AC8-9559-4F3B-9E3C-A93458AF7DFA}">
      <dgm:prSet/>
      <dgm:spPr/>
    </dgm:pt>
    <dgm:pt modelId="{785457C1-3A7D-48DD-8D56-DADD9F94B4C0}">
      <dgm:prSet phldr="0" custT="1"/>
      <dgm:spPr/>
      <dgm:t>
        <a:bodyPr/>
        <a:lstStyle/>
        <a:p>
          <a:r>
            <a:rPr lang="en-US" sz="2800" dirty="0">
              <a:latin typeface="Aptos"/>
            </a:rPr>
            <a:t>Herrlag</a:t>
          </a:r>
        </a:p>
      </dgm:t>
    </dgm:pt>
    <dgm:pt modelId="{58FB4482-5018-471B-A853-D7FAAB16E4D9}" type="parTrans" cxnId="{608DE8B4-7C8C-49B5-876C-4A3213560AEE}">
      <dgm:prSet/>
      <dgm:spPr/>
    </dgm:pt>
    <dgm:pt modelId="{475696C7-2A79-442E-A818-19BD91E9BB7F}" type="sibTrans" cxnId="{608DE8B4-7C8C-49B5-876C-4A3213560AEE}">
      <dgm:prSet/>
      <dgm:spPr/>
    </dgm:pt>
    <dgm:pt modelId="{E1A85099-DE2B-404E-8771-FBD45197F776}">
      <dgm:prSet phldr="0"/>
      <dgm:spPr/>
      <dgm:t>
        <a:bodyPr/>
        <a:lstStyle/>
        <a:p>
          <a:pPr rtl="0"/>
          <a:r>
            <a:rPr lang="en-US" sz="1600" dirty="0">
              <a:latin typeface="Aptos"/>
            </a:rPr>
            <a:t>Daniel Betyo</a:t>
          </a:r>
        </a:p>
      </dgm:t>
    </dgm:pt>
    <dgm:pt modelId="{55B72CB5-CF83-410C-ABB1-50775A981505}" type="parTrans" cxnId="{C5F527AB-8CC8-4DFB-A5BE-E535B6713973}">
      <dgm:prSet/>
      <dgm:spPr/>
    </dgm:pt>
    <dgm:pt modelId="{3FA0F703-478D-4668-8E91-AA40F44BF515}" type="sibTrans" cxnId="{C5F527AB-8CC8-4DFB-A5BE-E535B6713973}">
      <dgm:prSet/>
      <dgm:spPr/>
    </dgm:pt>
    <dgm:pt modelId="{FE16922E-23DD-4202-BECC-F3250E976338}">
      <dgm:prSet phldr="0"/>
      <dgm:spPr/>
      <dgm:t>
        <a:bodyPr/>
        <a:lstStyle/>
        <a:p>
          <a:pPr rtl="0"/>
          <a:r>
            <a:rPr lang="en-US" sz="1600" dirty="0">
              <a:latin typeface="Aptos"/>
            </a:rPr>
            <a:t>Henrik Damgren</a:t>
          </a:r>
          <a:endParaRPr lang="en-US" sz="1600" dirty="0">
            <a:latin typeface="Aptos Display" panose="020F0302020204030204"/>
          </a:endParaRPr>
        </a:p>
      </dgm:t>
    </dgm:pt>
    <dgm:pt modelId="{9180BBDA-053D-43CD-B8D3-D90D7341ABD1}" type="parTrans" cxnId="{63B56BD0-D9B6-4E6D-9274-F193180DEE63}">
      <dgm:prSet/>
      <dgm:spPr/>
    </dgm:pt>
    <dgm:pt modelId="{F81C9951-2CA8-426C-B48C-7FECF4F477C9}" type="sibTrans" cxnId="{63B56BD0-D9B6-4E6D-9274-F193180DEE63}">
      <dgm:prSet/>
      <dgm:spPr/>
    </dgm:pt>
    <dgm:pt modelId="{51B9C581-82FE-4BBB-BD88-6A6534914D83}">
      <dgm:prSet phldr="0"/>
      <dgm:spPr/>
      <dgm:t>
        <a:bodyPr/>
        <a:lstStyle/>
        <a:p>
          <a:r>
            <a:rPr lang="en-US" sz="1600" dirty="0">
              <a:latin typeface="Aptos"/>
            </a:rPr>
            <a:t>Linn Gustavsson</a:t>
          </a:r>
          <a:r>
            <a:rPr lang="en-US" sz="1400" dirty="0">
              <a:latin typeface="Aptos"/>
            </a:rPr>
            <a:t> </a:t>
          </a:r>
          <a:endParaRPr lang="en-US" sz="1400" dirty="0"/>
        </a:p>
      </dgm:t>
    </dgm:pt>
    <dgm:pt modelId="{BABC9E0F-8BBC-4179-A3C6-F35D9B7713D6}" type="parTrans" cxnId="{2D581D4D-9967-484B-9CB1-2DC57712088D}">
      <dgm:prSet/>
      <dgm:spPr/>
    </dgm:pt>
    <dgm:pt modelId="{FB8A46BE-4477-48FA-B9F8-5A85C536380A}" type="sibTrans" cxnId="{2D581D4D-9967-484B-9CB1-2DC57712088D}">
      <dgm:prSet/>
      <dgm:spPr/>
    </dgm:pt>
    <dgm:pt modelId="{56B4BB15-01C9-4E68-9EEE-75D3E8493236}">
      <dgm:prSet phldr="0"/>
      <dgm:spPr/>
      <dgm:t>
        <a:bodyPr/>
        <a:lstStyle/>
        <a:p>
          <a:pPr rtl="0"/>
          <a:r>
            <a:rPr lang="en-US" sz="1600" dirty="0">
              <a:latin typeface="Aptos"/>
            </a:rPr>
            <a:t>Patrik Johansson </a:t>
          </a:r>
          <a:endParaRPr lang="en-US" sz="1600" dirty="0">
            <a:latin typeface="Aptos Display" panose="020F0302020204030204"/>
          </a:endParaRPr>
        </a:p>
      </dgm:t>
    </dgm:pt>
    <dgm:pt modelId="{F7F03D71-EADD-4193-8B8D-085D4FC774B5}" type="parTrans" cxnId="{DD396D77-3B7E-47CA-9201-794BD42C4D92}">
      <dgm:prSet/>
      <dgm:spPr/>
    </dgm:pt>
    <dgm:pt modelId="{B7142793-CD63-4C6E-9550-F23E49D06B75}" type="sibTrans" cxnId="{DD396D77-3B7E-47CA-9201-794BD42C4D92}">
      <dgm:prSet/>
      <dgm:spPr/>
    </dgm:pt>
    <dgm:pt modelId="{56C9BD92-344C-4E23-9628-1CA50256069B}">
      <dgm:prSet phldr="0"/>
      <dgm:spPr/>
      <dgm:t>
        <a:bodyPr/>
        <a:lstStyle/>
        <a:p>
          <a:pPr rtl="0"/>
          <a:r>
            <a:rPr lang="en-US" sz="1600" dirty="0">
              <a:latin typeface="Aptos"/>
            </a:rPr>
            <a:t>Fredrik Kall</a:t>
          </a:r>
          <a:endParaRPr lang="en-US" sz="1600" dirty="0">
            <a:latin typeface="Aptos Display" panose="020F0302020204030204"/>
          </a:endParaRPr>
        </a:p>
      </dgm:t>
    </dgm:pt>
    <dgm:pt modelId="{659E7102-086E-4059-ADBE-EA647016D4F1}" type="parTrans" cxnId="{18B21306-55D7-4F2E-9395-E052FB840F0E}">
      <dgm:prSet/>
      <dgm:spPr/>
    </dgm:pt>
    <dgm:pt modelId="{CAE5CD4C-0336-45FC-B207-491FB53D9518}" type="sibTrans" cxnId="{18B21306-55D7-4F2E-9395-E052FB840F0E}">
      <dgm:prSet/>
      <dgm:spPr/>
    </dgm:pt>
    <dgm:pt modelId="{A27834D5-EF62-4BB9-87AB-2219530F88F5}">
      <dgm:prSet phldr="0"/>
      <dgm:spPr/>
      <dgm:t>
        <a:bodyPr/>
        <a:lstStyle/>
        <a:p>
          <a:pPr rtl="0"/>
          <a:r>
            <a:rPr lang="en-US" sz="1600" dirty="0">
              <a:latin typeface="Aptos"/>
            </a:rPr>
            <a:t>Adam </a:t>
          </a:r>
          <a:br>
            <a:rPr lang="en-US" sz="1600" dirty="0">
              <a:latin typeface="Aptos"/>
            </a:rPr>
          </a:br>
          <a:r>
            <a:rPr lang="en-US" sz="1600" dirty="0">
              <a:latin typeface="Aptos"/>
            </a:rPr>
            <a:t>Trawber</a:t>
          </a:r>
          <a:endParaRPr lang="en-US" sz="1600" dirty="0"/>
        </a:p>
      </dgm:t>
    </dgm:pt>
    <dgm:pt modelId="{30C03AF0-C051-423A-9205-3DC9F10643C5}" type="parTrans" cxnId="{37215102-3621-4799-9A6A-D6C259249FBA}">
      <dgm:prSet/>
      <dgm:spPr/>
    </dgm:pt>
    <dgm:pt modelId="{FA730085-4359-4659-8E4D-85F268DEE5D6}" type="sibTrans" cxnId="{37215102-3621-4799-9A6A-D6C259249FBA}">
      <dgm:prSet/>
      <dgm:spPr/>
    </dgm:pt>
    <dgm:pt modelId="{BF6C9B79-F30E-4F7B-9D9B-EC545E0AF49A}">
      <dgm:prSet phldr="0"/>
      <dgm:spPr/>
      <dgm:t>
        <a:bodyPr/>
        <a:lstStyle/>
        <a:p>
          <a:pPr rtl="0"/>
          <a:r>
            <a:rPr lang="en-US" sz="1600" dirty="0">
              <a:latin typeface="Aptos"/>
            </a:rPr>
            <a:t>Robert Johansson</a:t>
          </a:r>
          <a:endParaRPr lang="en-US" sz="1600" dirty="0">
            <a:latin typeface="Aptos Display" panose="020F0302020204030204"/>
          </a:endParaRPr>
        </a:p>
      </dgm:t>
    </dgm:pt>
    <dgm:pt modelId="{3D37999C-01E6-42EC-92A6-60462E94FCC3}" type="parTrans" cxnId="{A125F713-3CA1-4EE5-9567-563C12845432}">
      <dgm:prSet/>
      <dgm:spPr/>
    </dgm:pt>
    <dgm:pt modelId="{09B5F624-3FC2-483B-9580-EEDF22EA9396}" type="sibTrans" cxnId="{A125F713-3CA1-4EE5-9567-563C12845432}">
      <dgm:prSet/>
      <dgm:spPr/>
    </dgm:pt>
    <dgm:pt modelId="{EBCA9022-A6B9-47AB-A348-90FC705E585D}">
      <dgm:prSet phldr="0"/>
      <dgm:spPr/>
      <dgm:t>
        <a:bodyPr/>
        <a:lstStyle/>
        <a:p>
          <a:pPr rtl="0"/>
          <a:r>
            <a:rPr lang="en-US" sz="1600" dirty="0">
              <a:latin typeface="Aptos"/>
            </a:rPr>
            <a:t>Karl-Henrik Kihlgren</a:t>
          </a:r>
        </a:p>
      </dgm:t>
    </dgm:pt>
    <dgm:pt modelId="{E8A03F1C-2B70-477E-BF16-6A0A28D5213C}" type="parTrans" cxnId="{07D98837-D95B-4CE6-9C40-6FAFC236125B}">
      <dgm:prSet/>
      <dgm:spPr/>
    </dgm:pt>
    <dgm:pt modelId="{68E988A7-F00D-4249-8D5D-AF7894C3C004}" type="sibTrans" cxnId="{07D98837-D95B-4CE6-9C40-6FAFC236125B}">
      <dgm:prSet/>
      <dgm:spPr/>
    </dgm:pt>
    <dgm:pt modelId="{2F372DA1-DEF4-4267-89B8-FADA1F2A7ADF}">
      <dgm:prSet phldr="0"/>
      <dgm:spPr/>
      <dgm:t>
        <a:bodyPr/>
        <a:lstStyle/>
        <a:p>
          <a:r>
            <a:rPr lang="en-US" sz="1600" dirty="0">
              <a:latin typeface="Aptos"/>
            </a:rPr>
            <a:t>Mats Karlsson</a:t>
          </a:r>
          <a:endParaRPr lang="en-US" sz="1600" dirty="0"/>
        </a:p>
      </dgm:t>
    </dgm:pt>
    <dgm:pt modelId="{956C8999-D29F-43A2-8AA0-8E83EEFB4A85}" type="parTrans" cxnId="{82F327B3-FAF7-4534-A67B-6E256A516598}">
      <dgm:prSet/>
      <dgm:spPr/>
    </dgm:pt>
    <dgm:pt modelId="{2A05716D-F015-4F00-B4BD-F8B77DA76D49}" type="sibTrans" cxnId="{82F327B3-FAF7-4534-A67B-6E256A516598}">
      <dgm:prSet/>
      <dgm:spPr/>
    </dgm:pt>
    <dgm:pt modelId="{03FA478D-104E-4437-8965-76DEB18B44A1}">
      <dgm:prSet phldr="0"/>
      <dgm:spPr/>
      <dgm:t>
        <a:bodyPr/>
        <a:lstStyle/>
        <a:p>
          <a:pPr rtl="0"/>
          <a:r>
            <a:rPr lang="en-US" sz="1600" dirty="0">
              <a:latin typeface="Aptos"/>
            </a:rPr>
            <a:t>Samuel Rosén</a:t>
          </a:r>
          <a:endParaRPr lang="en-US" sz="1600" dirty="0">
            <a:latin typeface="Aptos Display" panose="020F0302020204030204"/>
          </a:endParaRPr>
        </a:p>
      </dgm:t>
    </dgm:pt>
    <dgm:pt modelId="{861DC74A-D1F5-4EF2-866D-5877DC49187B}" type="parTrans" cxnId="{41313DA5-5A96-4F61-B93D-B9A644CBAC3F}">
      <dgm:prSet/>
      <dgm:spPr/>
    </dgm:pt>
    <dgm:pt modelId="{4E58B6BA-2700-4379-938C-599B6E328B97}" type="sibTrans" cxnId="{41313DA5-5A96-4F61-B93D-B9A644CBAC3F}">
      <dgm:prSet/>
      <dgm:spPr/>
    </dgm:pt>
    <dgm:pt modelId="{0A2B67E0-B9DF-488A-A6B2-5E4EC50B3C70}">
      <dgm:prSet phldr="0"/>
      <dgm:spPr/>
      <dgm:t>
        <a:bodyPr/>
        <a:lstStyle/>
        <a:p>
          <a:r>
            <a:rPr lang="en-US" sz="1600" dirty="0">
              <a:latin typeface="Aptos"/>
            </a:rPr>
            <a:t>Ola Bustad</a:t>
          </a:r>
          <a:endParaRPr lang="en-US" sz="1600" dirty="0"/>
        </a:p>
      </dgm:t>
    </dgm:pt>
    <dgm:pt modelId="{34EEB39B-1E12-42D6-97AE-33A8E8D833D0}" type="parTrans" cxnId="{5558512E-8D47-492E-895B-07127B6726B9}">
      <dgm:prSet/>
      <dgm:spPr/>
    </dgm:pt>
    <dgm:pt modelId="{D6A4EB7D-D30E-47B9-84DB-9D5677785A6F}" type="sibTrans" cxnId="{5558512E-8D47-492E-895B-07127B6726B9}">
      <dgm:prSet/>
      <dgm:spPr/>
    </dgm:pt>
    <dgm:pt modelId="{78FEAFFC-032F-41E9-90ED-3027D910AFA7}">
      <dgm:prSet phldr="0"/>
      <dgm:spPr/>
      <dgm:t>
        <a:bodyPr/>
        <a:lstStyle/>
        <a:p>
          <a:r>
            <a:rPr lang="en-US" sz="1600" dirty="0">
              <a:latin typeface="Aptos"/>
            </a:rPr>
            <a:t>Gissur Furre</a:t>
          </a:r>
          <a:endParaRPr lang="en-US" sz="1600" dirty="0"/>
        </a:p>
      </dgm:t>
    </dgm:pt>
    <dgm:pt modelId="{8D40BB97-A954-4F0E-9A84-D75D0894A6FE}" type="parTrans" cxnId="{367DB286-C7EB-4344-885E-443D9FEAE8DB}">
      <dgm:prSet/>
      <dgm:spPr/>
    </dgm:pt>
    <dgm:pt modelId="{A904F91E-5FC5-4149-B059-EA4B52B7BA75}" type="sibTrans" cxnId="{367DB286-C7EB-4344-885E-443D9FEAE8DB}">
      <dgm:prSet/>
      <dgm:spPr/>
    </dgm:pt>
    <dgm:pt modelId="{C63A8B61-BBFE-4328-8451-C403F9C112DF}">
      <dgm:prSet phldr="0"/>
      <dgm:spPr/>
      <dgm:t>
        <a:bodyPr/>
        <a:lstStyle/>
        <a:p>
          <a:pPr rtl="0"/>
          <a:r>
            <a:rPr lang="en-US" sz="1600" dirty="0">
              <a:latin typeface="Aptos"/>
            </a:rPr>
            <a:t>Joakim </a:t>
          </a:r>
          <a:br>
            <a:rPr lang="en-US" sz="1600" dirty="0">
              <a:latin typeface="Aptos"/>
            </a:rPr>
          </a:br>
          <a:r>
            <a:rPr lang="en-US" sz="1600" dirty="0">
              <a:latin typeface="Aptos"/>
            </a:rPr>
            <a:t>Sulkava</a:t>
          </a:r>
        </a:p>
      </dgm:t>
    </dgm:pt>
    <dgm:pt modelId="{33904224-0A76-4596-866C-B16A16D2874F}" type="parTrans" cxnId="{9312DCFD-27B4-4CBA-9DA4-AD1163C22C64}">
      <dgm:prSet/>
      <dgm:spPr/>
    </dgm:pt>
    <dgm:pt modelId="{E0675283-5641-4F10-870B-C89DC1F7440B}" type="sibTrans" cxnId="{9312DCFD-27B4-4CBA-9DA4-AD1163C22C64}">
      <dgm:prSet/>
      <dgm:spPr/>
    </dgm:pt>
    <dgm:pt modelId="{9F6DF008-45F0-40B8-9312-750BCDB8E4F4}">
      <dgm:prSet phldr="0"/>
      <dgm:spPr/>
      <dgm:t>
        <a:bodyPr/>
        <a:lstStyle/>
        <a:p>
          <a:r>
            <a:rPr lang="en-US" sz="1600" dirty="0">
              <a:latin typeface="Aptos"/>
            </a:rPr>
            <a:t>George David</a:t>
          </a:r>
          <a:endParaRPr lang="en-US" sz="1600" dirty="0"/>
        </a:p>
      </dgm:t>
    </dgm:pt>
    <dgm:pt modelId="{58CBE2B8-A4FE-4BC3-91CD-D623F2706C11}" type="parTrans" cxnId="{11C1F619-0186-423F-8A86-5E3559CE6084}">
      <dgm:prSet/>
      <dgm:spPr/>
    </dgm:pt>
    <dgm:pt modelId="{BC1449F2-23D9-4B08-9420-D37CFD684106}" type="sibTrans" cxnId="{11C1F619-0186-423F-8A86-5E3559CE6084}">
      <dgm:prSet/>
      <dgm:spPr/>
    </dgm:pt>
    <dgm:pt modelId="{987B895B-98B3-45C8-8174-10E944DA46A2}">
      <dgm:prSet phldr="0" custT="1"/>
      <dgm:spPr/>
      <dgm:t>
        <a:bodyPr/>
        <a:lstStyle/>
        <a:p>
          <a:pPr rtl="0"/>
          <a:r>
            <a:rPr lang="en-US" sz="1600" b="1" dirty="0">
              <a:latin typeface="Aptos"/>
            </a:rPr>
            <a:t>Flickor &amp; pojkar </a:t>
          </a:r>
          <a:br>
            <a:rPr lang="en-US" sz="1600" b="1" dirty="0">
              <a:latin typeface="Aptos"/>
            </a:rPr>
          </a:br>
          <a:r>
            <a:rPr lang="en-US" sz="1600" b="1" dirty="0">
              <a:latin typeface="Aptos"/>
            </a:rPr>
            <a:t>2021-2023</a:t>
          </a:r>
        </a:p>
      </dgm:t>
    </dgm:pt>
    <dgm:pt modelId="{247CFB30-0235-4C5A-AC07-A25BB87A435A}" type="parTrans" cxnId="{58731A3E-4665-4B6F-8C69-869C73FEE7C1}">
      <dgm:prSet/>
      <dgm:spPr/>
    </dgm:pt>
    <dgm:pt modelId="{5D2FDB8D-4228-47C5-AF3C-36E4383D9CD4}" type="sibTrans" cxnId="{58731A3E-4665-4B6F-8C69-869C73FEE7C1}">
      <dgm:prSet/>
      <dgm:spPr/>
    </dgm:pt>
    <dgm:pt modelId="{03096477-8750-4EC4-9010-7BDFACD8E5C2}">
      <dgm:prSet phldr="0" custT="1"/>
      <dgm:spPr/>
      <dgm:t>
        <a:bodyPr/>
        <a:lstStyle/>
        <a:p>
          <a:pPr rtl="0"/>
          <a:r>
            <a:rPr lang="en-US" sz="1600" b="1" dirty="0">
              <a:latin typeface="Aptos"/>
            </a:rPr>
            <a:t>Flickor &amp; pojkar </a:t>
          </a:r>
          <a:br>
            <a:rPr lang="en-US" sz="1600" b="1" dirty="0">
              <a:latin typeface="Aptos"/>
            </a:rPr>
          </a:br>
          <a:r>
            <a:rPr lang="en-US" sz="1600" b="1" dirty="0">
              <a:latin typeface="Aptos"/>
            </a:rPr>
            <a:t>2019-2020</a:t>
          </a:r>
          <a:br>
            <a:rPr lang="en-US" sz="1600" b="1" dirty="0">
              <a:solidFill>
                <a:srgbClr val="000000"/>
              </a:solidFill>
              <a:latin typeface="Aptos"/>
            </a:rPr>
          </a:br>
          <a:r>
            <a:rPr lang="en-US" sz="1600" b="1" dirty="0">
              <a:latin typeface="Aptos"/>
            </a:rPr>
            <a:t>ca 12 f + 21 p</a:t>
          </a:r>
        </a:p>
      </dgm:t>
    </dgm:pt>
    <dgm:pt modelId="{B15049AD-69B5-4D9F-B613-E576D81CA94A}" type="parTrans" cxnId="{6F4C4F41-D67A-4BA2-80FE-A63AB545B93D}">
      <dgm:prSet/>
      <dgm:spPr/>
    </dgm:pt>
    <dgm:pt modelId="{6B949BEF-6C00-435C-9130-874B33194EE4}" type="sibTrans" cxnId="{6F4C4F41-D67A-4BA2-80FE-A63AB545B93D}">
      <dgm:prSet/>
      <dgm:spPr/>
    </dgm:pt>
    <dgm:pt modelId="{6405D46C-3BF2-4473-99E3-36DBF6974C15}">
      <dgm:prSet phldr="0" custT="1"/>
      <dgm:spPr/>
      <dgm:t>
        <a:bodyPr/>
        <a:lstStyle/>
        <a:p>
          <a:pPr rtl="0"/>
          <a:r>
            <a:rPr lang="en-US" sz="1600" b="1" dirty="0" err="1">
              <a:latin typeface="Aptos"/>
            </a:rPr>
            <a:t>Flickor</a:t>
          </a:r>
          <a:r>
            <a:rPr lang="en-US" sz="1600" b="1" dirty="0">
              <a:latin typeface="Aptos"/>
            </a:rPr>
            <a:t> &amp; </a:t>
          </a:r>
          <a:r>
            <a:rPr lang="en-US" sz="1600" b="1" dirty="0" err="1">
              <a:latin typeface="Aptos"/>
            </a:rPr>
            <a:t>pojkar</a:t>
          </a:r>
          <a:r>
            <a:rPr lang="en-US" sz="1600" b="1" dirty="0">
              <a:latin typeface="Aptos"/>
            </a:rPr>
            <a:t> </a:t>
          </a:r>
          <a:br>
            <a:rPr lang="en-US" sz="1600" b="1" dirty="0">
              <a:solidFill>
                <a:srgbClr val="000000"/>
              </a:solidFill>
              <a:latin typeface="Aptos"/>
            </a:rPr>
          </a:br>
          <a:r>
            <a:rPr lang="en-US" sz="1600" b="1" dirty="0">
              <a:latin typeface="Aptos"/>
            </a:rPr>
            <a:t>2017-2018</a:t>
          </a:r>
          <a:br>
            <a:rPr lang="en-US" sz="1600" b="1" dirty="0">
              <a:solidFill>
                <a:srgbClr val="000000"/>
              </a:solidFill>
              <a:latin typeface="Aptos"/>
            </a:rPr>
          </a:br>
          <a:r>
            <a:rPr lang="en-US" sz="1600" b="1" dirty="0">
              <a:latin typeface="Aptos"/>
            </a:rPr>
            <a:t>ca 6 f + 18 p</a:t>
          </a:r>
          <a:endParaRPr lang="en-US" sz="1600" b="1" dirty="0"/>
        </a:p>
      </dgm:t>
    </dgm:pt>
    <dgm:pt modelId="{B6CB6FE7-EECA-4C31-8B25-9EAD22504D16}" type="parTrans" cxnId="{38F5E227-0362-47BF-9913-FFA749EEA41A}">
      <dgm:prSet/>
      <dgm:spPr/>
    </dgm:pt>
    <dgm:pt modelId="{61A78DBE-CD8C-47E7-BD0A-FA93255A2BC1}" type="sibTrans" cxnId="{38F5E227-0362-47BF-9913-FFA749EEA41A}">
      <dgm:prSet/>
      <dgm:spPr/>
    </dgm:pt>
    <dgm:pt modelId="{E780CC4B-8CD1-4FB2-AEDD-65F647298A6A}">
      <dgm:prSet phldr="0" custT="1"/>
      <dgm:spPr/>
      <dgm:t>
        <a:bodyPr/>
        <a:lstStyle/>
        <a:p>
          <a:pPr rtl="0"/>
          <a:r>
            <a:rPr lang="en-US" sz="1600" b="1" dirty="0">
              <a:latin typeface="Aptos"/>
            </a:rPr>
            <a:t>Pojkar </a:t>
          </a:r>
          <a:br>
            <a:rPr lang="en-US" sz="1600" b="1" dirty="0">
              <a:latin typeface="Aptos"/>
            </a:rPr>
          </a:br>
          <a:r>
            <a:rPr lang="en-US" sz="1600" b="1" dirty="0">
              <a:latin typeface="Aptos"/>
            </a:rPr>
            <a:t>2014-2016</a:t>
          </a:r>
          <a:br>
            <a:rPr lang="en-US" sz="1600" b="1" dirty="0">
              <a:solidFill>
                <a:srgbClr val="000000"/>
              </a:solidFill>
              <a:latin typeface="Aptos"/>
            </a:rPr>
          </a:br>
          <a:r>
            <a:rPr lang="en-US" sz="1600" b="1" dirty="0">
              <a:latin typeface="Aptos"/>
            </a:rPr>
            <a:t>ca 18 pojkar</a:t>
          </a:r>
          <a:endParaRPr lang="en-US" sz="1600" b="1" dirty="0"/>
        </a:p>
      </dgm:t>
    </dgm:pt>
    <dgm:pt modelId="{9D8DA4C3-3A6A-4393-A9F5-E2A69ABF5201}" type="parTrans" cxnId="{FF3C7A52-372F-4F80-AE49-75B11F05A3F8}">
      <dgm:prSet/>
      <dgm:spPr/>
    </dgm:pt>
    <dgm:pt modelId="{693CE9B2-E1A6-408F-94A6-520E7BA34854}" type="sibTrans" cxnId="{FF3C7A52-372F-4F80-AE49-75B11F05A3F8}">
      <dgm:prSet/>
      <dgm:spPr/>
    </dgm:pt>
    <dgm:pt modelId="{F15AAD4F-2D03-4F21-A8BD-88E05FC832F5}">
      <dgm:prSet phldr="0" custT="1"/>
      <dgm:spPr/>
      <dgm:t>
        <a:bodyPr/>
        <a:lstStyle/>
        <a:p>
          <a:pPr rtl="0"/>
          <a:r>
            <a:rPr lang="en-US" sz="1600" b="1" dirty="0">
              <a:latin typeface="Aptos"/>
            </a:rPr>
            <a:t>Pojkar</a:t>
          </a:r>
          <a:br>
            <a:rPr lang="en-US" sz="1600" b="1" dirty="0">
              <a:latin typeface="Aptos"/>
            </a:rPr>
          </a:br>
          <a:r>
            <a:rPr lang="en-US" sz="1600" b="1" dirty="0">
              <a:latin typeface="Aptos"/>
            </a:rPr>
            <a:t>2011-2014</a:t>
          </a:r>
          <a:br>
            <a:rPr lang="en-US" sz="1600" b="1" dirty="0">
              <a:solidFill>
                <a:srgbClr val="000000"/>
              </a:solidFill>
              <a:latin typeface="Aptos"/>
            </a:rPr>
          </a:br>
          <a:r>
            <a:rPr lang="en-US" sz="1600" b="1" dirty="0">
              <a:latin typeface="Aptos"/>
            </a:rPr>
            <a:t>ca 14 pojkar</a:t>
          </a:r>
          <a:endParaRPr lang="en-US" sz="1600" b="1" dirty="0"/>
        </a:p>
      </dgm:t>
    </dgm:pt>
    <dgm:pt modelId="{EB75DAD8-50AE-4223-AF3E-639ECA3EC041}" type="parTrans" cxnId="{214E10D6-45F6-4466-B202-FC10D9BF119E}">
      <dgm:prSet/>
      <dgm:spPr/>
    </dgm:pt>
    <dgm:pt modelId="{B424BE38-7462-403B-ACB0-70DAF25F8186}" type="sibTrans" cxnId="{214E10D6-45F6-4466-B202-FC10D9BF119E}">
      <dgm:prSet/>
      <dgm:spPr/>
    </dgm:pt>
    <dgm:pt modelId="{5DD23E3E-86F1-4E74-8F02-51E4725123B8}">
      <dgm:prSet phldr="0" custT="1"/>
      <dgm:spPr/>
      <dgm:t>
        <a:bodyPr/>
        <a:lstStyle/>
        <a:p>
          <a:endParaRPr lang="en-US" sz="1600" dirty="0">
            <a:latin typeface="Aptos"/>
          </a:endParaRPr>
        </a:p>
      </dgm:t>
    </dgm:pt>
    <dgm:pt modelId="{CC411F47-01DF-4CAB-BCA4-7A8A35E10EAD}" type="parTrans" cxnId="{7AD07ED8-8FA0-4C0F-B6EB-55AC6BF755FC}">
      <dgm:prSet/>
      <dgm:spPr/>
    </dgm:pt>
    <dgm:pt modelId="{B3424F4E-198D-484C-9587-DF733CC763DE}" type="sibTrans" cxnId="{7AD07ED8-8FA0-4C0F-B6EB-55AC6BF755FC}">
      <dgm:prSet/>
      <dgm:spPr/>
    </dgm:pt>
    <dgm:pt modelId="{E95AA597-D2CA-420C-8289-810ADBF5C467}">
      <dgm:prSet phldr="0"/>
      <dgm:spPr/>
      <dgm:t>
        <a:bodyPr/>
        <a:lstStyle/>
        <a:p>
          <a:pPr rtl="0"/>
          <a:r>
            <a:rPr lang="en-US" sz="2800" dirty="0">
              <a:latin typeface="Aptos"/>
            </a:rPr>
            <a:t>...</a:t>
          </a:r>
        </a:p>
      </dgm:t>
    </dgm:pt>
    <dgm:pt modelId="{5303BE61-83E1-460C-A52D-131D75393BE3}" type="parTrans" cxnId="{6ADE3510-168F-4DAC-8ABC-CD5CC3CBC364}">
      <dgm:prSet/>
      <dgm:spPr/>
    </dgm:pt>
    <dgm:pt modelId="{0639BC6C-D01B-41C3-82EF-820E8FE3C3DA}" type="sibTrans" cxnId="{6ADE3510-168F-4DAC-8ABC-CD5CC3CBC364}">
      <dgm:prSet/>
      <dgm:spPr/>
    </dgm:pt>
    <dgm:pt modelId="{2616740B-D3B3-4D03-9068-90E5C627E481}">
      <dgm:prSet phldr="0"/>
      <dgm:spPr/>
      <dgm:t>
        <a:bodyPr/>
        <a:lstStyle/>
        <a:p>
          <a:r>
            <a:rPr lang="en-US" sz="1600" dirty="0">
              <a:latin typeface="Aptos"/>
            </a:rPr>
            <a:t>Christoffer </a:t>
          </a:r>
          <a:br>
            <a:rPr lang="en-US" sz="1600" dirty="0">
              <a:latin typeface="Aptos"/>
            </a:rPr>
          </a:br>
          <a:r>
            <a:rPr lang="en-US" sz="1600" dirty="0">
              <a:latin typeface="Aptos"/>
            </a:rPr>
            <a:t>Fjällholm</a:t>
          </a:r>
          <a:endParaRPr lang="en-US" dirty="0"/>
        </a:p>
      </dgm:t>
    </dgm:pt>
    <dgm:pt modelId="{2EC67B6A-692A-4F03-91F2-5D6208BC5B1A}" type="parTrans" cxnId="{DF32170C-725A-4312-8084-7A42B5B9D2C8}">
      <dgm:prSet/>
      <dgm:spPr/>
    </dgm:pt>
    <dgm:pt modelId="{C17E7B40-C13E-4A24-9CEE-919C2DB5C2F3}" type="sibTrans" cxnId="{DF32170C-725A-4312-8084-7A42B5B9D2C8}">
      <dgm:prSet/>
      <dgm:spPr/>
    </dgm:pt>
    <dgm:pt modelId="{DF653D4B-2A55-409D-A730-69519158B4B8}" type="pres">
      <dgm:prSet presAssocID="{04E64D1F-2A11-4320-968C-69A0918BDB5C}" presName="Name0" presStyleCnt="0">
        <dgm:presLayoutVars>
          <dgm:dir/>
          <dgm:animLvl val="lvl"/>
          <dgm:resizeHandles val="exact"/>
        </dgm:presLayoutVars>
      </dgm:prSet>
      <dgm:spPr/>
    </dgm:pt>
    <dgm:pt modelId="{341642AA-1ACA-4BA5-A3D8-B03DFFEA55B9}" type="pres">
      <dgm:prSet presAssocID="{99B5ADCC-581D-4BB7-8A15-5DEB8DB3E377}" presName="composite" presStyleCnt="0"/>
      <dgm:spPr/>
    </dgm:pt>
    <dgm:pt modelId="{86722E78-4B6D-4200-B61C-2F906B1E081A}" type="pres">
      <dgm:prSet presAssocID="{99B5ADCC-581D-4BB7-8A15-5DEB8DB3E377}" presName="parTx" presStyleLbl="alignNode1" presStyleIdx="0" presStyleCnt="7">
        <dgm:presLayoutVars>
          <dgm:chMax val="0"/>
          <dgm:chPref val="0"/>
        </dgm:presLayoutVars>
      </dgm:prSet>
      <dgm:spPr/>
    </dgm:pt>
    <dgm:pt modelId="{011A0220-29E1-4377-B55C-660660CA1DC8}" type="pres">
      <dgm:prSet presAssocID="{99B5ADCC-581D-4BB7-8A15-5DEB8DB3E377}" presName="desTx" presStyleLbl="alignAccFollowNode1" presStyleIdx="0" presStyleCnt="7">
        <dgm:presLayoutVars/>
      </dgm:prSet>
      <dgm:spPr/>
    </dgm:pt>
    <dgm:pt modelId="{5BEDB417-7C5C-4218-8918-A386DA337F0A}" type="pres">
      <dgm:prSet presAssocID="{1188FD0A-B5CD-4964-A9F2-3CDCA074DB67}" presName="space" presStyleCnt="0"/>
      <dgm:spPr/>
    </dgm:pt>
    <dgm:pt modelId="{D42B08DC-2333-4DE4-AF1E-41E9838F3D3C}" type="pres">
      <dgm:prSet presAssocID="{CF0D24FA-8A21-4BDB-808F-0A568CA5B254}" presName="composite" presStyleCnt="0"/>
      <dgm:spPr/>
    </dgm:pt>
    <dgm:pt modelId="{11762C62-145B-4A48-98C7-4FA73984D7CB}" type="pres">
      <dgm:prSet presAssocID="{CF0D24FA-8A21-4BDB-808F-0A568CA5B254}" presName="parTx" presStyleLbl="alignNode1" presStyleIdx="1" presStyleCnt="7">
        <dgm:presLayoutVars>
          <dgm:chMax val="0"/>
          <dgm:chPref val="0"/>
        </dgm:presLayoutVars>
      </dgm:prSet>
      <dgm:spPr/>
    </dgm:pt>
    <dgm:pt modelId="{10C349AB-7388-4A7C-ACE2-AB44322FD964}" type="pres">
      <dgm:prSet presAssocID="{CF0D24FA-8A21-4BDB-808F-0A568CA5B254}" presName="desTx" presStyleLbl="alignAccFollowNode1" presStyleIdx="1" presStyleCnt="7">
        <dgm:presLayoutVars/>
      </dgm:prSet>
      <dgm:spPr/>
    </dgm:pt>
    <dgm:pt modelId="{91EBFECF-D478-4EE3-BB92-C49B5B6A0AA8}" type="pres">
      <dgm:prSet presAssocID="{A5025663-87FD-4C97-AA8A-20C8A7BF8623}" presName="space" presStyleCnt="0"/>
      <dgm:spPr/>
    </dgm:pt>
    <dgm:pt modelId="{BA02D525-59AE-4FF1-9257-59AD0F5D0847}" type="pres">
      <dgm:prSet presAssocID="{ABB45510-5F20-474B-88BB-645963900A2A}" presName="composite" presStyleCnt="0"/>
      <dgm:spPr/>
    </dgm:pt>
    <dgm:pt modelId="{0CFBC851-C55F-48F2-8BE9-7DAB3B574F99}" type="pres">
      <dgm:prSet presAssocID="{ABB45510-5F20-474B-88BB-645963900A2A}" presName="parTx" presStyleLbl="alignNode1" presStyleIdx="2" presStyleCnt="7">
        <dgm:presLayoutVars>
          <dgm:chMax val="0"/>
          <dgm:chPref val="0"/>
        </dgm:presLayoutVars>
      </dgm:prSet>
      <dgm:spPr/>
    </dgm:pt>
    <dgm:pt modelId="{53DABCEE-799E-4E11-8819-BF1FF76FD873}" type="pres">
      <dgm:prSet presAssocID="{ABB45510-5F20-474B-88BB-645963900A2A}" presName="desTx" presStyleLbl="alignAccFollowNode1" presStyleIdx="2" presStyleCnt="7">
        <dgm:presLayoutVars/>
      </dgm:prSet>
      <dgm:spPr/>
    </dgm:pt>
    <dgm:pt modelId="{BC6E82E5-C2D1-4B39-AE94-FB223184E54F}" type="pres">
      <dgm:prSet presAssocID="{A484F646-80A5-4529-BE96-E3C0C3B97797}" presName="space" presStyleCnt="0"/>
      <dgm:spPr/>
    </dgm:pt>
    <dgm:pt modelId="{4AE34F69-89D4-490F-AF78-5E8C89AD7CF4}" type="pres">
      <dgm:prSet presAssocID="{25CA5D4C-2562-4B44-8086-0854361AB6D4}" presName="composite" presStyleCnt="0"/>
      <dgm:spPr/>
    </dgm:pt>
    <dgm:pt modelId="{0843EAC0-16CB-4820-9336-CD6A503AFD33}" type="pres">
      <dgm:prSet presAssocID="{25CA5D4C-2562-4B44-8086-0854361AB6D4}" presName="parTx" presStyleLbl="alignNode1" presStyleIdx="3" presStyleCnt="7">
        <dgm:presLayoutVars>
          <dgm:chMax val="0"/>
          <dgm:chPref val="0"/>
        </dgm:presLayoutVars>
      </dgm:prSet>
      <dgm:spPr/>
    </dgm:pt>
    <dgm:pt modelId="{0612FFD6-775F-4597-9F5F-CBF0554D744A}" type="pres">
      <dgm:prSet presAssocID="{25CA5D4C-2562-4B44-8086-0854361AB6D4}" presName="desTx" presStyleLbl="alignAccFollowNode1" presStyleIdx="3" presStyleCnt="7">
        <dgm:presLayoutVars/>
      </dgm:prSet>
      <dgm:spPr/>
    </dgm:pt>
    <dgm:pt modelId="{6A649839-3BD3-4B41-A498-E0E5692F735B}" type="pres">
      <dgm:prSet presAssocID="{805385FB-2DDF-4445-84F3-FD91D71114FF}" presName="space" presStyleCnt="0"/>
      <dgm:spPr/>
    </dgm:pt>
    <dgm:pt modelId="{4F93F267-DB1D-408C-A653-D78792A14141}" type="pres">
      <dgm:prSet presAssocID="{7B1AF55D-55AD-4E48-93BE-244A56D659DE}" presName="composite" presStyleCnt="0"/>
      <dgm:spPr/>
    </dgm:pt>
    <dgm:pt modelId="{43D17580-A75D-4FFC-A6A1-06857ABC96C1}" type="pres">
      <dgm:prSet presAssocID="{7B1AF55D-55AD-4E48-93BE-244A56D659DE}" presName="parTx" presStyleLbl="alignNode1" presStyleIdx="4" presStyleCnt="7">
        <dgm:presLayoutVars>
          <dgm:chMax val="0"/>
          <dgm:chPref val="0"/>
        </dgm:presLayoutVars>
      </dgm:prSet>
      <dgm:spPr/>
    </dgm:pt>
    <dgm:pt modelId="{96E3C588-393C-49A8-98AB-A2829B2AE9EE}" type="pres">
      <dgm:prSet presAssocID="{7B1AF55D-55AD-4E48-93BE-244A56D659DE}" presName="desTx" presStyleLbl="alignAccFollowNode1" presStyleIdx="4" presStyleCnt="7">
        <dgm:presLayoutVars/>
      </dgm:prSet>
      <dgm:spPr/>
    </dgm:pt>
    <dgm:pt modelId="{B903F04C-B0B3-4474-B99E-A6469EC88F34}" type="pres">
      <dgm:prSet presAssocID="{7DCB1F45-C8E2-4276-8E90-61EA9B7B3468}" presName="space" presStyleCnt="0"/>
      <dgm:spPr/>
    </dgm:pt>
    <dgm:pt modelId="{3254BE6A-BE32-419F-B54A-EF149F666352}" type="pres">
      <dgm:prSet presAssocID="{E95AA597-D2CA-420C-8289-810ADBF5C467}" presName="composite" presStyleCnt="0"/>
      <dgm:spPr/>
    </dgm:pt>
    <dgm:pt modelId="{0EF845C9-C4D7-45BA-A462-69B939311437}" type="pres">
      <dgm:prSet presAssocID="{E95AA597-D2CA-420C-8289-810ADBF5C467}" presName="parTx" presStyleLbl="alignNode1" presStyleIdx="5" presStyleCnt="7">
        <dgm:presLayoutVars>
          <dgm:chMax val="0"/>
          <dgm:chPref val="0"/>
        </dgm:presLayoutVars>
      </dgm:prSet>
      <dgm:spPr/>
    </dgm:pt>
    <dgm:pt modelId="{75FDB5D2-E7E0-4178-A79D-E944A1D0905B}" type="pres">
      <dgm:prSet presAssocID="{E95AA597-D2CA-420C-8289-810ADBF5C467}" presName="desTx" presStyleLbl="alignAccFollowNode1" presStyleIdx="5" presStyleCnt="7">
        <dgm:presLayoutVars/>
      </dgm:prSet>
      <dgm:spPr/>
    </dgm:pt>
    <dgm:pt modelId="{17CCBA97-F10B-4384-8EF3-845291B112C0}" type="pres">
      <dgm:prSet presAssocID="{0639BC6C-D01B-41C3-82EF-820E8FE3C3DA}" presName="space" presStyleCnt="0"/>
      <dgm:spPr/>
    </dgm:pt>
    <dgm:pt modelId="{4EB5069A-EF55-48BC-BBEA-C8A07FBE93BA}" type="pres">
      <dgm:prSet presAssocID="{785457C1-3A7D-48DD-8D56-DADD9F94B4C0}" presName="composite" presStyleCnt="0"/>
      <dgm:spPr/>
    </dgm:pt>
    <dgm:pt modelId="{541536C2-F43A-4138-8579-3FBB503CB9C9}" type="pres">
      <dgm:prSet presAssocID="{785457C1-3A7D-48DD-8D56-DADD9F94B4C0}" presName="parTx" presStyleLbl="alignNode1" presStyleIdx="6" presStyleCnt="7">
        <dgm:presLayoutVars>
          <dgm:chMax val="0"/>
          <dgm:chPref val="0"/>
        </dgm:presLayoutVars>
      </dgm:prSet>
      <dgm:spPr/>
    </dgm:pt>
    <dgm:pt modelId="{568064BB-0194-48E0-BEB7-597275F8D039}" type="pres">
      <dgm:prSet presAssocID="{785457C1-3A7D-48DD-8D56-DADD9F94B4C0}" presName="desTx" presStyleLbl="alignAccFollowNode1" presStyleIdx="6" presStyleCnt="7">
        <dgm:presLayoutVars/>
      </dgm:prSet>
      <dgm:spPr/>
    </dgm:pt>
  </dgm:ptLst>
  <dgm:cxnLst>
    <dgm:cxn modelId="{37215102-3621-4799-9A6A-D6C259249FBA}" srcId="{03096477-8750-4EC4-9010-7BDFACD8E5C2}" destId="{A27834D5-EF62-4BB9-87AB-2219530F88F5}" srcOrd="3" destOrd="0" parTransId="{30C03AF0-C051-423A-9205-3DC9F10643C5}" sibTransId="{FA730085-4359-4659-8E4D-85F268DEE5D6}"/>
    <dgm:cxn modelId="{AB743D05-E248-4C17-90C6-54BB89ABC005}" type="presOf" srcId="{9F6DF008-45F0-40B8-9312-750BCDB8E4F4}" destId="{568064BB-0194-48E0-BEB7-597275F8D039}" srcOrd="0" destOrd="3" presId="urn:microsoft.com/office/officeart/2016/7/layout/ChevronBlockProcess"/>
    <dgm:cxn modelId="{18B21306-55D7-4F2E-9395-E052FB840F0E}" srcId="{03096477-8750-4EC4-9010-7BDFACD8E5C2}" destId="{56C9BD92-344C-4E23-9628-1CA50256069B}" srcOrd="2" destOrd="0" parTransId="{659E7102-086E-4059-ADBE-EA647016D4F1}" sibTransId="{CAE5CD4C-0336-45FC-B207-491FB53D9518}"/>
    <dgm:cxn modelId="{A9E98E08-EC8B-4F49-B605-E5B98337AD7E}" srcId="{04E64D1F-2A11-4320-968C-69A0918BDB5C}" destId="{25CA5D4C-2562-4B44-8086-0854361AB6D4}" srcOrd="3" destOrd="0" parTransId="{FABF73FE-9923-48AB-B858-74E3893811A1}" sibTransId="{805385FB-2DDF-4445-84F3-FD91D71114FF}"/>
    <dgm:cxn modelId="{DF32170C-725A-4312-8084-7A42B5B9D2C8}" srcId="{987B895B-98B3-45C8-8174-10E944DA46A2}" destId="{2616740B-D3B3-4D03-9068-90E5C627E481}" srcOrd="1" destOrd="0" parTransId="{2EC67B6A-692A-4F03-91F2-5D6208BC5B1A}" sibTransId="{C17E7B40-C13E-4A24-9CEE-919C2DB5C2F3}"/>
    <dgm:cxn modelId="{77A6980D-8FCC-4D66-BD76-F887813E1D8C}" type="presOf" srcId="{99B5ADCC-581D-4BB7-8A15-5DEB8DB3E377}" destId="{86722E78-4B6D-4200-B61C-2F906B1E081A}" srcOrd="0" destOrd="0" presId="urn:microsoft.com/office/officeart/2016/7/layout/ChevronBlockProcess"/>
    <dgm:cxn modelId="{6ADE3510-168F-4DAC-8ABC-CD5CC3CBC364}" srcId="{04E64D1F-2A11-4320-968C-69A0918BDB5C}" destId="{E95AA597-D2CA-420C-8289-810ADBF5C467}" srcOrd="5" destOrd="0" parTransId="{5303BE61-83E1-460C-A52D-131D75393BE3}" sibTransId="{0639BC6C-D01B-41C3-82EF-820E8FE3C3DA}"/>
    <dgm:cxn modelId="{A125F713-3CA1-4EE5-9567-563C12845432}" srcId="{6405D46C-3BF2-4473-99E3-36DBF6974C15}" destId="{BF6C9B79-F30E-4F7B-9D9B-EC545E0AF49A}" srcOrd="1" destOrd="0" parTransId="{3D37999C-01E6-42EC-92A6-60462E94FCC3}" sibTransId="{09B5F624-3FC2-483B-9580-EEDF22EA9396}"/>
    <dgm:cxn modelId="{C8332519-B004-41D2-822C-64E877F5A672}" type="presOf" srcId="{0A2B67E0-B9DF-488A-A6B2-5E4EC50B3C70}" destId="{0612FFD6-775F-4597-9F5F-CBF0554D744A}" srcOrd="0" destOrd="3" presId="urn:microsoft.com/office/officeart/2016/7/layout/ChevronBlockProcess"/>
    <dgm:cxn modelId="{11C1F619-0186-423F-8A86-5E3559CE6084}" srcId="{5DD23E3E-86F1-4E74-8F02-51E4725123B8}" destId="{9F6DF008-45F0-40B8-9312-750BCDB8E4F4}" srcOrd="2" destOrd="0" parTransId="{58CBE2B8-A4FE-4BC3-91CD-D623F2706C11}" sibTransId="{BC1449F2-23D9-4B08-9420-D37CFD684106}"/>
    <dgm:cxn modelId="{363DA51B-1A2A-4BB3-ABB7-C043D1083E3F}" type="presOf" srcId="{E1A85099-DE2B-404E-8771-FBD45197F776}" destId="{568064BB-0194-48E0-BEB7-597275F8D039}" srcOrd="0" destOrd="1" presId="urn:microsoft.com/office/officeart/2016/7/layout/ChevronBlockProcess"/>
    <dgm:cxn modelId="{3040461C-30A4-4C24-9EA1-92DE7067D7A3}" srcId="{04E64D1F-2A11-4320-968C-69A0918BDB5C}" destId="{CF0D24FA-8A21-4BDB-808F-0A568CA5B254}" srcOrd="1" destOrd="0" parTransId="{C0D436B6-B7DA-4A21-9402-1773B3A76DF9}" sibTransId="{A5025663-87FD-4C97-AA8A-20C8A7BF8623}"/>
    <dgm:cxn modelId="{29A6961D-F46F-49BB-9B4F-963A49A0FAFE}" type="presOf" srcId="{785457C1-3A7D-48DD-8D56-DADD9F94B4C0}" destId="{541536C2-F43A-4138-8579-3FBB503CB9C9}" srcOrd="0" destOrd="0" presId="urn:microsoft.com/office/officeart/2016/7/layout/ChevronBlockProcess"/>
    <dgm:cxn modelId="{61940724-F92B-4C32-9533-DAFDBC345751}" type="presOf" srcId="{7B1AF55D-55AD-4E48-93BE-244A56D659DE}" destId="{43D17580-A75D-4FFC-A6A1-06857ABC96C1}" srcOrd="0" destOrd="0" presId="urn:microsoft.com/office/officeart/2016/7/layout/ChevronBlockProcess"/>
    <dgm:cxn modelId="{62C39524-D55E-4CAD-9404-29848F696D2E}" type="presOf" srcId="{ABB45510-5F20-474B-88BB-645963900A2A}" destId="{0CFBC851-C55F-48F2-8BE9-7DAB3B574F99}" srcOrd="0" destOrd="0" presId="urn:microsoft.com/office/officeart/2016/7/layout/ChevronBlockProcess"/>
    <dgm:cxn modelId="{38F5E227-0362-47BF-9913-FFA749EEA41A}" srcId="{ABB45510-5F20-474B-88BB-645963900A2A}" destId="{6405D46C-3BF2-4473-99E3-36DBF6974C15}" srcOrd="0" destOrd="0" parTransId="{B6CB6FE7-EECA-4C31-8B25-9EAD22504D16}" sibTransId="{61A78DBE-CD8C-47E7-BD0A-FA93255A2BC1}"/>
    <dgm:cxn modelId="{5E7CEA2A-648F-46C3-ABAB-F3574E9D2A64}" type="presOf" srcId="{04E64D1F-2A11-4320-968C-69A0918BDB5C}" destId="{DF653D4B-2A55-409D-A730-69519158B4B8}" srcOrd="0" destOrd="0" presId="urn:microsoft.com/office/officeart/2016/7/layout/ChevronBlockProcess"/>
    <dgm:cxn modelId="{5558512E-8D47-492E-895B-07127B6726B9}" srcId="{E780CC4B-8CD1-4FB2-AEDD-65F647298A6A}" destId="{0A2B67E0-B9DF-488A-A6B2-5E4EC50B3C70}" srcOrd="2" destOrd="0" parTransId="{34EEB39B-1E12-42D6-97AE-33A8E8D833D0}" sibTransId="{D6A4EB7D-D30E-47B9-84DB-9D5677785A6F}"/>
    <dgm:cxn modelId="{07D98837-D95B-4CE6-9C40-6FAFC236125B}" srcId="{6405D46C-3BF2-4473-99E3-36DBF6974C15}" destId="{EBCA9022-A6B9-47AB-A348-90FC705E585D}" srcOrd="2" destOrd="0" parTransId="{E8A03F1C-2B70-477E-BF16-6A0A28D5213C}" sibTransId="{68E988A7-F00D-4249-8D5D-AF7894C3C004}"/>
    <dgm:cxn modelId="{AD91633C-0765-4537-8C17-06C8D6A63FB3}" type="presOf" srcId="{78FEAFFC-032F-41E9-90ED-3027D910AFA7}" destId="{96E3C588-393C-49A8-98AB-A2829B2AE9EE}" srcOrd="0" destOrd="2" presId="urn:microsoft.com/office/officeart/2016/7/layout/ChevronBlockProcess"/>
    <dgm:cxn modelId="{58731A3E-4665-4B6F-8C69-869C73FEE7C1}" srcId="{99B5ADCC-581D-4BB7-8A15-5DEB8DB3E377}" destId="{987B895B-98B3-45C8-8174-10E944DA46A2}" srcOrd="0" destOrd="0" parTransId="{247CFB30-0235-4C5A-AC07-A25BB87A435A}" sibTransId="{5D2FDB8D-4228-47C5-AF3C-36E4383D9CD4}"/>
    <dgm:cxn modelId="{3203855B-6E02-4ED9-A548-6B02F7C67FAF}" srcId="{04E64D1F-2A11-4320-968C-69A0918BDB5C}" destId="{ABB45510-5F20-474B-88BB-645963900A2A}" srcOrd="2" destOrd="0" parTransId="{A1A10FD5-2604-424F-A8FE-FAA333E86125}" sibTransId="{A484F646-80A5-4529-BE96-E3C0C3B97797}"/>
    <dgm:cxn modelId="{88D2915F-366B-4C3C-BF35-777961FC2717}" type="presOf" srcId="{03096477-8750-4EC4-9010-7BDFACD8E5C2}" destId="{10C349AB-7388-4A7C-ACE2-AB44322FD964}" srcOrd="0" destOrd="0" presId="urn:microsoft.com/office/officeart/2016/7/layout/ChevronBlockProcess"/>
    <dgm:cxn modelId="{6F4C4F41-D67A-4BA2-80FE-A63AB545B93D}" srcId="{CF0D24FA-8A21-4BDB-808F-0A568CA5B254}" destId="{03096477-8750-4EC4-9010-7BDFACD8E5C2}" srcOrd="0" destOrd="0" parTransId="{B15049AD-69B5-4D9F-B613-E576D81CA94A}" sibTransId="{6B949BEF-6C00-435C-9130-874B33194EE4}"/>
    <dgm:cxn modelId="{959D2762-1E00-46A1-AD70-EA29B74D4496}" type="presOf" srcId="{03FA478D-104E-4437-8965-76DEB18B44A1}" destId="{0612FFD6-775F-4597-9F5F-CBF0554D744A}" srcOrd="0" destOrd="2" presId="urn:microsoft.com/office/officeart/2016/7/layout/ChevronBlockProcess"/>
    <dgm:cxn modelId="{A556A066-C7D6-412A-B0E0-F5212D58B185}" type="presOf" srcId="{DFC54AD5-C16B-480A-8C65-002E0863F548}" destId="{011A0220-29E1-4377-B55C-660660CA1DC8}" srcOrd="0" destOrd="1" presId="urn:microsoft.com/office/officeart/2016/7/layout/ChevronBlockProcess"/>
    <dgm:cxn modelId="{E320E54B-4096-4F8C-8055-D137D3B7D512}" srcId="{04E64D1F-2A11-4320-968C-69A0918BDB5C}" destId="{99B5ADCC-581D-4BB7-8A15-5DEB8DB3E377}" srcOrd="0" destOrd="0" parTransId="{DBDE124C-A781-43BF-A42C-7DA19F9264C8}" sibTransId="{1188FD0A-B5CD-4964-A9F2-3CDCA074DB67}"/>
    <dgm:cxn modelId="{2D581D4D-9967-484B-9CB1-2DC57712088D}" srcId="{987B895B-98B3-45C8-8174-10E944DA46A2}" destId="{51B9C581-82FE-4BBB-BD88-6A6534914D83}" srcOrd="3" destOrd="0" parTransId="{BABC9E0F-8BBC-4179-A3C6-F35D9B7713D6}" sibTransId="{FB8A46BE-4477-48FA-B9F8-5A85C536380A}"/>
    <dgm:cxn modelId="{FF3C7A52-372F-4F80-AE49-75B11F05A3F8}" srcId="{25CA5D4C-2562-4B44-8086-0854361AB6D4}" destId="{E780CC4B-8CD1-4FB2-AEDD-65F647298A6A}" srcOrd="0" destOrd="0" parTransId="{9D8DA4C3-3A6A-4393-A9F5-E2A69ABF5201}" sibTransId="{693CE9B2-E1A6-408F-94A6-520E7BA34854}"/>
    <dgm:cxn modelId="{CBFC3D57-C587-40C3-A7D5-F55CD3BB4FDA}" type="presOf" srcId="{BF6C9B79-F30E-4F7B-9D9B-EC545E0AF49A}" destId="{53DABCEE-799E-4E11-8819-BF1FF76FD873}" srcOrd="0" destOrd="2" presId="urn:microsoft.com/office/officeart/2016/7/layout/ChevronBlockProcess"/>
    <dgm:cxn modelId="{DD396D77-3B7E-47CA-9201-794BD42C4D92}" srcId="{03096477-8750-4EC4-9010-7BDFACD8E5C2}" destId="{56B4BB15-01C9-4E68-9EEE-75D3E8493236}" srcOrd="1" destOrd="0" parTransId="{F7F03D71-EADD-4193-8B8D-085D4FC774B5}" sibTransId="{B7142793-CD63-4C6E-9550-F23E49D06B75}"/>
    <dgm:cxn modelId="{789F7777-4FF6-4497-9A8A-23B5C176277F}" type="presOf" srcId="{EBCA9022-A6B9-47AB-A348-90FC705E585D}" destId="{53DABCEE-799E-4E11-8819-BF1FF76FD873}" srcOrd="0" destOrd="3" presId="urn:microsoft.com/office/officeart/2016/7/layout/ChevronBlockProcess"/>
    <dgm:cxn modelId="{35930479-61C5-491E-AF24-475A54FF2BCE}" type="presOf" srcId="{F15AAD4F-2D03-4F21-A8BD-88E05FC832F5}" destId="{96E3C588-393C-49A8-98AB-A2829B2AE9EE}" srcOrd="0" destOrd="0" presId="urn:microsoft.com/office/officeart/2016/7/layout/ChevronBlockProcess"/>
    <dgm:cxn modelId="{7611087B-1E9D-4570-AE98-3C11E67A9EBA}" type="presOf" srcId="{2616740B-D3B3-4D03-9068-90E5C627E481}" destId="{011A0220-29E1-4377-B55C-660660CA1DC8}" srcOrd="0" destOrd="2" presId="urn:microsoft.com/office/officeart/2016/7/layout/ChevronBlockProcess"/>
    <dgm:cxn modelId="{2D683A85-376C-4698-BFB8-A50D0424D826}" type="presOf" srcId="{56C9BD92-344C-4E23-9628-1CA50256069B}" destId="{10C349AB-7388-4A7C-ACE2-AB44322FD964}" srcOrd="0" destOrd="3" presId="urn:microsoft.com/office/officeart/2016/7/layout/ChevronBlockProcess"/>
    <dgm:cxn modelId="{367DB286-C7EB-4344-885E-443D9FEAE8DB}" srcId="{F15AAD4F-2D03-4F21-A8BD-88E05FC832F5}" destId="{78FEAFFC-032F-41E9-90ED-3027D910AFA7}" srcOrd="1" destOrd="0" parTransId="{8D40BB97-A954-4F0E-9A84-D75D0894A6FE}" sibTransId="{A904F91E-5FC5-4149-B059-EA4B52B7BA75}"/>
    <dgm:cxn modelId="{EA3B3887-14B0-4784-9A77-08E46481A3C1}" type="presOf" srcId="{CF0D24FA-8A21-4BDB-808F-0A568CA5B254}" destId="{11762C62-145B-4A48-98C7-4FA73984D7CB}" srcOrd="0" destOrd="0" presId="urn:microsoft.com/office/officeart/2016/7/layout/ChevronBlockProcess"/>
    <dgm:cxn modelId="{CC6C058B-B30D-4839-8BEB-17E0C257028B}" type="presOf" srcId="{25CA5D4C-2562-4B44-8086-0854361AB6D4}" destId="{0843EAC0-16CB-4820-9336-CD6A503AFD33}" srcOrd="0" destOrd="0" presId="urn:microsoft.com/office/officeart/2016/7/layout/ChevronBlockProcess"/>
    <dgm:cxn modelId="{79CB048D-F15D-45FD-BB09-2F8B492623E6}" type="presOf" srcId="{E95AA597-D2CA-420C-8289-810ADBF5C467}" destId="{0EF845C9-C4D7-45BA-A462-69B939311437}" srcOrd="0" destOrd="0" presId="urn:microsoft.com/office/officeart/2016/7/layout/ChevronBlockProcess"/>
    <dgm:cxn modelId="{4D3C958D-C965-4DD5-8964-4F6D0C6378D7}" type="presOf" srcId="{51B9C581-82FE-4BBB-BD88-6A6534914D83}" destId="{011A0220-29E1-4377-B55C-660660CA1DC8}" srcOrd="0" destOrd="4" presId="urn:microsoft.com/office/officeart/2016/7/layout/ChevronBlockProcess"/>
    <dgm:cxn modelId="{9C5A848E-7855-4FA7-A531-D45EB6564453}" type="presOf" srcId="{E780CC4B-8CD1-4FB2-AEDD-65F647298A6A}" destId="{0612FFD6-775F-4597-9F5F-CBF0554D744A}" srcOrd="0" destOrd="0" presId="urn:microsoft.com/office/officeart/2016/7/layout/ChevronBlockProcess"/>
    <dgm:cxn modelId="{1C4C308F-23B0-43B6-AE12-0F4EC7FE4EA9}" type="presOf" srcId="{D90B8066-2E91-4EAF-B604-90B80B253C57}" destId="{53DABCEE-799E-4E11-8819-BF1FF76FD873}" srcOrd="0" destOrd="1" presId="urn:microsoft.com/office/officeart/2016/7/layout/ChevronBlockProcess"/>
    <dgm:cxn modelId="{1E066C99-33A6-4424-A8C9-572FA1B528D4}" type="presOf" srcId="{6405D46C-3BF2-4473-99E3-36DBF6974C15}" destId="{53DABCEE-799E-4E11-8819-BF1FF76FD873}" srcOrd="0" destOrd="0" presId="urn:microsoft.com/office/officeart/2016/7/layout/ChevronBlockProcess"/>
    <dgm:cxn modelId="{292FA49C-737B-4DE5-AD04-7B2A70E6A181}" type="presOf" srcId="{2F372DA1-DEF4-4267-89B8-FADA1F2A7ADF}" destId="{53DABCEE-799E-4E11-8819-BF1FF76FD873}" srcOrd="0" destOrd="4" presId="urn:microsoft.com/office/officeart/2016/7/layout/ChevronBlockProcess"/>
    <dgm:cxn modelId="{8ADBA69C-8CE5-49EE-8B21-C9E0C1091767}" srcId="{04E64D1F-2A11-4320-968C-69A0918BDB5C}" destId="{7B1AF55D-55AD-4E48-93BE-244A56D659DE}" srcOrd="4" destOrd="0" parTransId="{E7CA006B-894E-4A3F-B14E-8439C1439FC0}" sibTransId="{7DCB1F45-C8E2-4276-8E90-61EA9B7B3468}"/>
    <dgm:cxn modelId="{19C2B7A3-AB4E-4B70-ACDA-505EE7BF4511}" srcId="{987B895B-98B3-45C8-8174-10E944DA46A2}" destId="{DFC54AD5-C16B-480A-8C65-002E0863F548}" srcOrd="0" destOrd="0" parTransId="{71BEB2C0-4021-405A-9C53-A65B98D497E0}" sibTransId="{9E6D323D-1B66-4083-9BB7-266D5C8634EE}"/>
    <dgm:cxn modelId="{41313DA5-5A96-4F61-B93D-B9A644CBAC3F}" srcId="{E780CC4B-8CD1-4FB2-AEDD-65F647298A6A}" destId="{03FA478D-104E-4437-8965-76DEB18B44A1}" srcOrd="1" destOrd="0" parTransId="{861DC74A-D1F5-4EF2-866D-5877DC49187B}" sibTransId="{4E58B6BA-2700-4379-938C-599B6E328B97}"/>
    <dgm:cxn modelId="{3FFBD0A8-B8E8-40C8-B5A9-38FD20C5A1BC}" type="presOf" srcId="{3D4484E6-9D16-4CA2-AAFC-880B47F5F1FC}" destId="{10C349AB-7388-4A7C-ACE2-AB44322FD964}" srcOrd="0" destOrd="1" presId="urn:microsoft.com/office/officeart/2016/7/layout/ChevronBlockProcess"/>
    <dgm:cxn modelId="{C5F527AB-8CC8-4DFB-A5BE-E535B6713973}" srcId="{5DD23E3E-86F1-4E74-8F02-51E4725123B8}" destId="{E1A85099-DE2B-404E-8771-FBD45197F776}" srcOrd="0" destOrd="0" parTransId="{55B72CB5-CF83-410C-ABB1-50775A981505}" sibTransId="{3FA0F703-478D-4668-8E91-AA40F44BF515}"/>
    <dgm:cxn modelId="{82F327B3-FAF7-4534-A67B-6E256A516598}" srcId="{6405D46C-3BF2-4473-99E3-36DBF6974C15}" destId="{2F372DA1-DEF4-4267-89B8-FADA1F2A7ADF}" srcOrd="3" destOrd="0" parTransId="{956C8999-D29F-43A2-8AA0-8E83EEFB4A85}" sibTransId="{2A05716D-F015-4F00-B4BD-F8B77DA76D49}"/>
    <dgm:cxn modelId="{608DE8B4-7C8C-49B5-876C-4A3213560AEE}" srcId="{04E64D1F-2A11-4320-968C-69A0918BDB5C}" destId="{785457C1-3A7D-48DD-8D56-DADD9F94B4C0}" srcOrd="6" destOrd="0" parTransId="{58FB4482-5018-471B-A853-D7FAAB16E4D9}" sibTransId="{475696C7-2A79-442E-A818-19BD91E9BB7F}"/>
    <dgm:cxn modelId="{0F49DEB5-B2E0-4222-9A8C-096A9944D1AF}" type="presOf" srcId="{5DD23E3E-86F1-4E74-8F02-51E4725123B8}" destId="{568064BB-0194-48E0-BEB7-597275F8D039}" srcOrd="0" destOrd="0" presId="urn:microsoft.com/office/officeart/2016/7/layout/ChevronBlockProcess"/>
    <dgm:cxn modelId="{38EF2CB7-7D12-46CD-87F8-9BEADC534888}" type="presOf" srcId="{56B4BB15-01C9-4E68-9EEE-75D3E8493236}" destId="{10C349AB-7388-4A7C-ACE2-AB44322FD964}" srcOrd="0" destOrd="2" presId="urn:microsoft.com/office/officeart/2016/7/layout/ChevronBlockProcess"/>
    <dgm:cxn modelId="{1B1EFFBC-20EE-4726-80A5-5445E2E52175}" type="presOf" srcId="{A27834D5-EF62-4BB9-87AB-2219530F88F5}" destId="{10C349AB-7388-4A7C-ACE2-AB44322FD964}" srcOrd="0" destOrd="4" presId="urn:microsoft.com/office/officeart/2016/7/layout/ChevronBlockProcess"/>
    <dgm:cxn modelId="{539B7DC3-94CA-4341-B87D-04B538D546BA}" type="presOf" srcId="{987B895B-98B3-45C8-8174-10E944DA46A2}" destId="{011A0220-29E1-4377-B55C-660660CA1DC8}" srcOrd="0" destOrd="0" presId="urn:microsoft.com/office/officeart/2016/7/layout/ChevronBlockProcess"/>
    <dgm:cxn modelId="{C6C3E6C7-F642-4569-8196-2910AC3ACCBE}" srcId="{6405D46C-3BF2-4473-99E3-36DBF6974C15}" destId="{D90B8066-2E91-4EAF-B604-90B80B253C57}" srcOrd="0" destOrd="0" parTransId="{6F509C25-87D2-4FA7-A309-C6BF925B83F9}" sibTransId="{C9D87F6A-2EC1-4192-B1FE-F02D75E2A293}"/>
    <dgm:cxn modelId="{A6516CC8-471D-4A5F-8679-A4512A75E0E5}" type="presOf" srcId="{FE16922E-23DD-4202-BECC-F3250E976338}" destId="{011A0220-29E1-4377-B55C-660660CA1DC8}" srcOrd="0" destOrd="3" presId="urn:microsoft.com/office/officeart/2016/7/layout/ChevronBlockProcess"/>
    <dgm:cxn modelId="{9E1E9AC8-9559-4F3B-9E3C-A93458AF7DFA}" srcId="{F15AAD4F-2D03-4F21-A8BD-88E05FC832F5}" destId="{2AB66453-B2DB-4B66-AF4D-9939F431A825}" srcOrd="0" destOrd="0" parTransId="{B4EE9B8E-FB95-448B-ABF6-6F9E4E63397F}" sibTransId="{52D9F1D4-D03F-4B3A-AC6D-748445F0085E}"/>
    <dgm:cxn modelId="{98D2FACC-5A40-4011-9C17-E36969303468}" type="presOf" srcId="{2AB66453-B2DB-4B66-AF4D-9939F431A825}" destId="{96E3C588-393C-49A8-98AB-A2829B2AE9EE}" srcOrd="0" destOrd="1" presId="urn:microsoft.com/office/officeart/2016/7/layout/ChevronBlockProcess"/>
    <dgm:cxn modelId="{63B56BD0-D9B6-4E6D-9274-F193180DEE63}" srcId="{987B895B-98B3-45C8-8174-10E944DA46A2}" destId="{FE16922E-23DD-4202-BECC-F3250E976338}" srcOrd="2" destOrd="0" parTransId="{9180BBDA-053D-43CD-B8D3-D90D7341ABD1}" sibTransId="{F81C9951-2CA8-426C-B48C-7FECF4F477C9}"/>
    <dgm:cxn modelId="{214E10D6-45F6-4466-B202-FC10D9BF119E}" srcId="{7B1AF55D-55AD-4E48-93BE-244A56D659DE}" destId="{F15AAD4F-2D03-4F21-A8BD-88E05FC832F5}" srcOrd="0" destOrd="0" parTransId="{EB75DAD8-50AE-4223-AF3E-639ECA3EC041}" sibTransId="{B424BE38-7462-403B-ACB0-70DAF25F8186}"/>
    <dgm:cxn modelId="{4A8448D7-4AF0-438E-9C45-D59D34E26C66}" type="presOf" srcId="{C63A8B61-BBFE-4328-8451-C403F9C112DF}" destId="{568064BB-0194-48E0-BEB7-597275F8D039}" srcOrd="0" destOrd="2" presId="urn:microsoft.com/office/officeart/2016/7/layout/ChevronBlockProcess"/>
    <dgm:cxn modelId="{7AD07ED8-8FA0-4C0F-B6EB-55AC6BF755FC}" srcId="{785457C1-3A7D-48DD-8D56-DADD9F94B4C0}" destId="{5DD23E3E-86F1-4E74-8F02-51E4725123B8}" srcOrd="0" destOrd="0" parTransId="{CC411F47-01DF-4CAB-BCA4-7A8A35E10EAD}" sibTransId="{B3424F4E-198D-484C-9587-DF733CC763DE}"/>
    <dgm:cxn modelId="{A93820DD-C1F1-4AED-8F13-F8EF8A412939}" srcId="{03096477-8750-4EC4-9010-7BDFACD8E5C2}" destId="{3D4484E6-9D16-4CA2-AAFC-880B47F5F1FC}" srcOrd="0" destOrd="0" parTransId="{4A1BC263-8495-43E8-8DBC-F37366264C12}" sibTransId="{D4021A3B-C212-4C4E-AFF1-6737E7C5EAE5}"/>
    <dgm:cxn modelId="{09F602DE-392B-4ED9-B91B-BAA7E4520458}" srcId="{E780CC4B-8CD1-4FB2-AEDD-65F647298A6A}" destId="{AFB57EDE-3684-400A-9485-305DE2CDD2DF}" srcOrd="0" destOrd="0" parTransId="{FCF98E05-C5CE-4B43-95D0-3D1148678F1E}" sibTransId="{F2851ADA-5EF3-45E5-9EAE-5A00D1F6AFE9}"/>
    <dgm:cxn modelId="{BE97ACDF-453B-4297-A47A-3DC592BC7DB0}" type="presOf" srcId="{AFB57EDE-3684-400A-9485-305DE2CDD2DF}" destId="{0612FFD6-775F-4597-9F5F-CBF0554D744A}" srcOrd="0" destOrd="1" presId="urn:microsoft.com/office/officeart/2016/7/layout/ChevronBlockProcess"/>
    <dgm:cxn modelId="{9312DCFD-27B4-4CBA-9DA4-AD1163C22C64}" srcId="{5DD23E3E-86F1-4E74-8F02-51E4725123B8}" destId="{C63A8B61-BBFE-4328-8451-C403F9C112DF}" srcOrd="1" destOrd="0" parTransId="{33904224-0A76-4596-866C-B16A16D2874F}" sibTransId="{E0675283-5641-4F10-870B-C89DC1F7440B}"/>
    <dgm:cxn modelId="{016A5CC9-CE8E-4667-9C45-F06C2057B9C1}" type="presParOf" srcId="{DF653D4B-2A55-409D-A730-69519158B4B8}" destId="{341642AA-1ACA-4BA5-A3D8-B03DFFEA55B9}" srcOrd="0" destOrd="0" presId="urn:microsoft.com/office/officeart/2016/7/layout/ChevronBlockProcess"/>
    <dgm:cxn modelId="{81C9C748-BB4B-4A1D-9E1E-5CA3958AD6AC}" type="presParOf" srcId="{341642AA-1ACA-4BA5-A3D8-B03DFFEA55B9}" destId="{86722E78-4B6D-4200-B61C-2F906B1E081A}" srcOrd="0" destOrd="0" presId="urn:microsoft.com/office/officeart/2016/7/layout/ChevronBlockProcess"/>
    <dgm:cxn modelId="{89EC5189-14D7-4EE3-817B-F92EB63432F3}" type="presParOf" srcId="{341642AA-1ACA-4BA5-A3D8-B03DFFEA55B9}" destId="{011A0220-29E1-4377-B55C-660660CA1DC8}" srcOrd="1" destOrd="0" presId="urn:microsoft.com/office/officeart/2016/7/layout/ChevronBlockProcess"/>
    <dgm:cxn modelId="{FBEA0A23-C270-4B0F-88D7-6447394EE833}" type="presParOf" srcId="{DF653D4B-2A55-409D-A730-69519158B4B8}" destId="{5BEDB417-7C5C-4218-8918-A386DA337F0A}" srcOrd="1" destOrd="0" presId="urn:microsoft.com/office/officeart/2016/7/layout/ChevronBlockProcess"/>
    <dgm:cxn modelId="{BDD39C6E-E148-4231-905F-8DDAC4A2B355}" type="presParOf" srcId="{DF653D4B-2A55-409D-A730-69519158B4B8}" destId="{D42B08DC-2333-4DE4-AF1E-41E9838F3D3C}" srcOrd="2" destOrd="0" presId="urn:microsoft.com/office/officeart/2016/7/layout/ChevronBlockProcess"/>
    <dgm:cxn modelId="{355B02F3-0938-47FB-B9D8-8F2B738FCDAC}" type="presParOf" srcId="{D42B08DC-2333-4DE4-AF1E-41E9838F3D3C}" destId="{11762C62-145B-4A48-98C7-4FA73984D7CB}" srcOrd="0" destOrd="0" presId="urn:microsoft.com/office/officeart/2016/7/layout/ChevronBlockProcess"/>
    <dgm:cxn modelId="{2FD79DE3-80D2-41F7-A97D-83FFCF7CCEED}" type="presParOf" srcId="{D42B08DC-2333-4DE4-AF1E-41E9838F3D3C}" destId="{10C349AB-7388-4A7C-ACE2-AB44322FD964}" srcOrd="1" destOrd="0" presId="urn:microsoft.com/office/officeart/2016/7/layout/ChevronBlockProcess"/>
    <dgm:cxn modelId="{B127388C-4BA5-4AD0-96DD-ED2FF37B5BCF}" type="presParOf" srcId="{DF653D4B-2A55-409D-A730-69519158B4B8}" destId="{91EBFECF-D478-4EE3-BB92-C49B5B6A0AA8}" srcOrd="3" destOrd="0" presId="urn:microsoft.com/office/officeart/2016/7/layout/ChevronBlockProcess"/>
    <dgm:cxn modelId="{F5B2B67A-D270-43F2-91A6-6E7DA527E943}" type="presParOf" srcId="{DF653D4B-2A55-409D-A730-69519158B4B8}" destId="{BA02D525-59AE-4FF1-9257-59AD0F5D0847}" srcOrd="4" destOrd="0" presId="urn:microsoft.com/office/officeart/2016/7/layout/ChevronBlockProcess"/>
    <dgm:cxn modelId="{893B1D81-E933-40DD-898E-F8C9152982C7}" type="presParOf" srcId="{BA02D525-59AE-4FF1-9257-59AD0F5D0847}" destId="{0CFBC851-C55F-48F2-8BE9-7DAB3B574F99}" srcOrd="0" destOrd="0" presId="urn:microsoft.com/office/officeart/2016/7/layout/ChevronBlockProcess"/>
    <dgm:cxn modelId="{17A91EC5-BBE7-40D9-8C76-304E6494B9F3}" type="presParOf" srcId="{BA02D525-59AE-4FF1-9257-59AD0F5D0847}" destId="{53DABCEE-799E-4E11-8819-BF1FF76FD873}" srcOrd="1" destOrd="0" presId="urn:microsoft.com/office/officeart/2016/7/layout/ChevronBlockProcess"/>
    <dgm:cxn modelId="{67787755-943F-4541-B167-935D611D2E20}" type="presParOf" srcId="{DF653D4B-2A55-409D-A730-69519158B4B8}" destId="{BC6E82E5-C2D1-4B39-AE94-FB223184E54F}" srcOrd="5" destOrd="0" presId="urn:microsoft.com/office/officeart/2016/7/layout/ChevronBlockProcess"/>
    <dgm:cxn modelId="{4EE4F2F7-7D3E-4880-8709-40A478A5559F}" type="presParOf" srcId="{DF653D4B-2A55-409D-A730-69519158B4B8}" destId="{4AE34F69-89D4-490F-AF78-5E8C89AD7CF4}" srcOrd="6" destOrd="0" presId="urn:microsoft.com/office/officeart/2016/7/layout/ChevronBlockProcess"/>
    <dgm:cxn modelId="{A636AB6E-380A-436B-AAE7-B2091682A3BE}" type="presParOf" srcId="{4AE34F69-89D4-490F-AF78-5E8C89AD7CF4}" destId="{0843EAC0-16CB-4820-9336-CD6A503AFD33}" srcOrd="0" destOrd="0" presId="urn:microsoft.com/office/officeart/2016/7/layout/ChevronBlockProcess"/>
    <dgm:cxn modelId="{AEB27BA5-694E-4FF8-B8C7-50805BD39F61}" type="presParOf" srcId="{4AE34F69-89D4-490F-AF78-5E8C89AD7CF4}" destId="{0612FFD6-775F-4597-9F5F-CBF0554D744A}" srcOrd="1" destOrd="0" presId="urn:microsoft.com/office/officeart/2016/7/layout/ChevronBlockProcess"/>
    <dgm:cxn modelId="{09E3871B-B46D-4EBC-91EF-5D6743428B84}" type="presParOf" srcId="{DF653D4B-2A55-409D-A730-69519158B4B8}" destId="{6A649839-3BD3-4B41-A498-E0E5692F735B}" srcOrd="7" destOrd="0" presId="urn:microsoft.com/office/officeart/2016/7/layout/ChevronBlockProcess"/>
    <dgm:cxn modelId="{C6FD0015-FBFE-4E73-AC3A-B7BA0BB31261}" type="presParOf" srcId="{DF653D4B-2A55-409D-A730-69519158B4B8}" destId="{4F93F267-DB1D-408C-A653-D78792A14141}" srcOrd="8" destOrd="0" presId="urn:microsoft.com/office/officeart/2016/7/layout/ChevronBlockProcess"/>
    <dgm:cxn modelId="{5533E1D9-6DD0-427D-8132-97F58ED783F4}" type="presParOf" srcId="{4F93F267-DB1D-408C-A653-D78792A14141}" destId="{43D17580-A75D-4FFC-A6A1-06857ABC96C1}" srcOrd="0" destOrd="0" presId="urn:microsoft.com/office/officeart/2016/7/layout/ChevronBlockProcess"/>
    <dgm:cxn modelId="{87D22618-CC08-47C1-BEF6-16602FABB1A3}" type="presParOf" srcId="{4F93F267-DB1D-408C-A653-D78792A14141}" destId="{96E3C588-393C-49A8-98AB-A2829B2AE9EE}" srcOrd="1" destOrd="0" presId="urn:microsoft.com/office/officeart/2016/7/layout/ChevronBlockProcess"/>
    <dgm:cxn modelId="{458DFD63-3589-4A99-B22A-C44EBC99871E}" type="presParOf" srcId="{DF653D4B-2A55-409D-A730-69519158B4B8}" destId="{B903F04C-B0B3-4474-B99E-A6469EC88F34}" srcOrd="9" destOrd="0" presId="urn:microsoft.com/office/officeart/2016/7/layout/ChevronBlockProcess"/>
    <dgm:cxn modelId="{AA8EEB1D-312C-466E-8E60-DB78D2C958F7}" type="presParOf" srcId="{DF653D4B-2A55-409D-A730-69519158B4B8}" destId="{3254BE6A-BE32-419F-B54A-EF149F666352}" srcOrd="10" destOrd="0" presId="urn:microsoft.com/office/officeart/2016/7/layout/ChevronBlockProcess"/>
    <dgm:cxn modelId="{2E0FD62E-D507-4083-8D9C-68C5DF4E91A0}" type="presParOf" srcId="{3254BE6A-BE32-419F-B54A-EF149F666352}" destId="{0EF845C9-C4D7-45BA-A462-69B939311437}" srcOrd="0" destOrd="0" presId="urn:microsoft.com/office/officeart/2016/7/layout/ChevronBlockProcess"/>
    <dgm:cxn modelId="{6DE6629B-68DD-4B56-B8C3-6D4E90563EB2}" type="presParOf" srcId="{3254BE6A-BE32-419F-B54A-EF149F666352}" destId="{75FDB5D2-E7E0-4178-A79D-E944A1D0905B}" srcOrd="1" destOrd="0" presId="urn:microsoft.com/office/officeart/2016/7/layout/ChevronBlockProcess"/>
    <dgm:cxn modelId="{F2128F4E-493E-46C8-9228-44665866A2C7}" type="presParOf" srcId="{DF653D4B-2A55-409D-A730-69519158B4B8}" destId="{17CCBA97-F10B-4384-8EF3-845291B112C0}" srcOrd="11" destOrd="0" presId="urn:microsoft.com/office/officeart/2016/7/layout/ChevronBlockProcess"/>
    <dgm:cxn modelId="{20A1F70A-8427-42BD-8BDB-94D4F6E3AF20}" type="presParOf" srcId="{DF653D4B-2A55-409D-A730-69519158B4B8}" destId="{4EB5069A-EF55-48BC-BBEA-C8A07FBE93BA}" srcOrd="12" destOrd="0" presId="urn:microsoft.com/office/officeart/2016/7/layout/ChevronBlockProcess"/>
    <dgm:cxn modelId="{A0628E06-934C-495C-9897-9D4F716391F5}" type="presParOf" srcId="{4EB5069A-EF55-48BC-BBEA-C8A07FBE93BA}" destId="{541536C2-F43A-4138-8579-3FBB503CB9C9}" srcOrd="0" destOrd="0" presId="urn:microsoft.com/office/officeart/2016/7/layout/ChevronBlockProcess"/>
    <dgm:cxn modelId="{48A95A44-F40B-478C-A988-8A2347B6639F}" type="presParOf" srcId="{4EB5069A-EF55-48BC-BBEA-C8A07FBE93BA}" destId="{568064BB-0194-48E0-BEB7-597275F8D039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22E78-4B6D-4200-B61C-2F906B1E081A}">
      <dsp:nvSpPr>
        <dsp:cNvPr id="0" name=""/>
        <dsp:cNvSpPr/>
      </dsp:nvSpPr>
      <dsp:spPr>
        <a:xfrm>
          <a:off x="6868" y="295023"/>
          <a:ext cx="1694626" cy="508387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2" tIns="62772" rIns="62772" bIns="6277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ptos"/>
            </a:rPr>
            <a:t>F.lekis</a:t>
          </a:r>
          <a:endParaRPr lang="en-US" sz="2800" kern="1200" dirty="0">
            <a:latin typeface="Aptos"/>
            <a:ea typeface="Calibri Light"/>
            <a:cs typeface="Calibri Light"/>
          </a:endParaRPr>
        </a:p>
      </dsp:txBody>
      <dsp:txXfrm>
        <a:off x="159384" y="295023"/>
        <a:ext cx="1389594" cy="508387"/>
      </dsp:txXfrm>
    </dsp:sp>
    <dsp:sp modelId="{011A0220-29E1-4377-B55C-660660CA1DC8}">
      <dsp:nvSpPr>
        <dsp:cNvPr id="0" name=""/>
        <dsp:cNvSpPr/>
      </dsp:nvSpPr>
      <dsp:spPr>
        <a:xfrm>
          <a:off x="6868" y="803411"/>
          <a:ext cx="1542109" cy="325290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861" tIns="121861" rIns="121861" bIns="243722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ptos"/>
            </a:rPr>
            <a:t>Flickor &amp; pojkar </a:t>
          </a:r>
          <a:br>
            <a:rPr lang="en-US" sz="1600" b="1" kern="1200" dirty="0">
              <a:latin typeface="Aptos"/>
            </a:rPr>
          </a:br>
          <a:r>
            <a:rPr lang="en-US" sz="1600" b="1" kern="1200" dirty="0">
              <a:latin typeface="Aptos"/>
            </a:rPr>
            <a:t>2021-2023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/>
              <a:ea typeface="Calibri"/>
              <a:cs typeface="Calibri"/>
            </a:rPr>
            <a:t>Adam </a:t>
          </a:r>
          <a:br>
            <a:rPr lang="en-US" sz="1600" kern="1200" dirty="0">
              <a:latin typeface="Calibri"/>
              <a:ea typeface="Calibri"/>
              <a:cs typeface="Calibri"/>
            </a:rPr>
          </a:br>
          <a:r>
            <a:rPr lang="en-US" sz="1600" kern="1200" dirty="0">
              <a:latin typeface="Aptos"/>
            </a:rPr>
            <a:t>Trawber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ptos"/>
            </a:rPr>
            <a:t>Christoffer </a:t>
          </a:r>
          <a:br>
            <a:rPr lang="en-US" sz="1600" kern="1200" dirty="0">
              <a:latin typeface="Aptos"/>
            </a:rPr>
          </a:br>
          <a:r>
            <a:rPr lang="en-US" sz="1600" kern="1200" dirty="0">
              <a:latin typeface="Aptos"/>
            </a:rPr>
            <a:t>Fjällholm</a:t>
          </a:r>
          <a:endParaRPr lang="en-US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ptos"/>
            </a:rPr>
            <a:t>Henrik Damgren</a:t>
          </a:r>
          <a:endParaRPr lang="en-US" sz="1600" kern="1200" dirty="0">
            <a:latin typeface="Aptos Display" panose="020F030202020403020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ptos"/>
            </a:rPr>
            <a:t>Linn Gustavsson</a:t>
          </a:r>
          <a:r>
            <a:rPr lang="en-US" sz="1400" kern="1200" dirty="0">
              <a:latin typeface="Aptos"/>
            </a:rPr>
            <a:t> </a:t>
          </a:r>
          <a:endParaRPr lang="en-US" sz="1400" kern="1200" dirty="0"/>
        </a:p>
      </dsp:txBody>
      <dsp:txXfrm>
        <a:off x="6868" y="803411"/>
        <a:ext cx="1542109" cy="3252902"/>
      </dsp:txXfrm>
    </dsp:sp>
    <dsp:sp modelId="{11762C62-145B-4A48-98C7-4FA73984D7CB}">
      <dsp:nvSpPr>
        <dsp:cNvPr id="0" name=""/>
        <dsp:cNvSpPr/>
      </dsp:nvSpPr>
      <dsp:spPr>
        <a:xfrm>
          <a:off x="1643843" y="295023"/>
          <a:ext cx="1694626" cy="508387"/>
        </a:xfrm>
        <a:prstGeom prst="chevron">
          <a:avLst>
            <a:gd name="adj" fmla="val 30000"/>
          </a:avLst>
        </a:prstGeom>
        <a:solidFill>
          <a:schemeClr val="accent2">
            <a:hueOff val="1061077"/>
            <a:satOff val="1800"/>
            <a:lumOff val="-65"/>
            <a:alphaOff val="0"/>
          </a:schemeClr>
        </a:solidFill>
        <a:ln w="12700" cap="flat" cmpd="sng" algn="ctr">
          <a:solidFill>
            <a:schemeClr val="accent2">
              <a:hueOff val="1061077"/>
              <a:satOff val="1800"/>
              <a:lumOff val="-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2" tIns="62772" rIns="62772" bIns="6277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ptos"/>
            </a:rPr>
            <a:t>FP6-7 </a:t>
          </a:r>
        </a:p>
      </dsp:txBody>
      <dsp:txXfrm>
        <a:off x="1796359" y="295023"/>
        <a:ext cx="1389594" cy="508387"/>
      </dsp:txXfrm>
    </dsp:sp>
    <dsp:sp modelId="{10C349AB-7388-4A7C-ACE2-AB44322FD964}">
      <dsp:nvSpPr>
        <dsp:cNvPr id="0" name=""/>
        <dsp:cNvSpPr/>
      </dsp:nvSpPr>
      <dsp:spPr>
        <a:xfrm>
          <a:off x="1643843" y="803411"/>
          <a:ext cx="1542109" cy="3252902"/>
        </a:xfrm>
        <a:prstGeom prst="rect">
          <a:avLst/>
        </a:prstGeom>
        <a:solidFill>
          <a:schemeClr val="accent2">
            <a:tint val="40000"/>
            <a:alpha val="90000"/>
            <a:hueOff val="1046009"/>
            <a:satOff val="1629"/>
            <a:lumOff val="9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046009"/>
              <a:satOff val="1629"/>
              <a:lumOff val="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861" tIns="121861" rIns="121861" bIns="243722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ptos"/>
            </a:rPr>
            <a:t>Flickor &amp; pojkar </a:t>
          </a:r>
          <a:br>
            <a:rPr lang="en-US" sz="1600" b="1" kern="1200" dirty="0">
              <a:latin typeface="Aptos"/>
            </a:rPr>
          </a:br>
          <a:r>
            <a:rPr lang="en-US" sz="1600" b="1" kern="1200" dirty="0">
              <a:latin typeface="Aptos"/>
            </a:rPr>
            <a:t>2019-2020</a:t>
          </a:r>
          <a:br>
            <a:rPr lang="en-US" sz="1600" b="1" kern="1200" dirty="0">
              <a:solidFill>
                <a:srgbClr val="000000"/>
              </a:solidFill>
              <a:latin typeface="Aptos"/>
            </a:rPr>
          </a:br>
          <a:r>
            <a:rPr lang="en-US" sz="1600" b="1" kern="1200" dirty="0">
              <a:latin typeface="Aptos"/>
            </a:rPr>
            <a:t>ca 12 f + 21 p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ptos"/>
            </a:rPr>
            <a:t>Natalie Damgren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ptos"/>
            </a:rPr>
            <a:t>Patrik Johansson </a:t>
          </a:r>
          <a:endParaRPr lang="en-US" sz="1600" kern="1200" dirty="0">
            <a:latin typeface="Aptos Display" panose="020F0302020204030204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ptos"/>
            </a:rPr>
            <a:t>Fredrik Kall</a:t>
          </a:r>
          <a:endParaRPr lang="en-US" sz="1600" kern="1200" dirty="0">
            <a:latin typeface="Aptos Display" panose="020F0302020204030204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ptos"/>
            </a:rPr>
            <a:t>Adam </a:t>
          </a:r>
          <a:br>
            <a:rPr lang="en-US" sz="1600" kern="1200" dirty="0">
              <a:latin typeface="Aptos"/>
            </a:rPr>
          </a:br>
          <a:r>
            <a:rPr lang="en-US" sz="1600" kern="1200" dirty="0">
              <a:latin typeface="Aptos"/>
            </a:rPr>
            <a:t>Trawber</a:t>
          </a:r>
          <a:endParaRPr lang="en-US" sz="1600" kern="1200" dirty="0"/>
        </a:p>
      </dsp:txBody>
      <dsp:txXfrm>
        <a:off x="1643843" y="803411"/>
        <a:ext cx="1542109" cy="3252902"/>
      </dsp:txXfrm>
    </dsp:sp>
    <dsp:sp modelId="{0CFBC851-C55F-48F2-8BE9-7DAB3B574F99}">
      <dsp:nvSpPr>
        <dsp:cNvPr id="0" name=""/>
        <dsp:cNvSpPr/>
      </dsp:nvSpPr>
      <dsp:spPr>
        <a:xfrm>
          <a:off x="3280818" y="295023"/>
          <a:ext cx="1694626" cy="508387"/>
        </a:xfrm>
        <a:prstGeom prst="chevron">
          <a:avLst>
            <a:gd name="adj" fmla="val 30000"/>
          </a:avLst>
        </a:prstGeom>
        <a:solidFill>
          <a:schemeClr val="accent2">
            <a:hueOff val="2122154"/>
            <a:satOff val="3600"/>
            <a:lumOff val="-131"/>
            <a:alphaOff val="0"/>
          </a:schemeClr>
        </a:solidFill>
        <a:ln w="12700" cap="flat" cmpd="sng" algn="ctr">
          <a:solidFill>
            <a:schemeClr val="accent2">
              <a:hueOff val="2122154"/>
              <a:satOff val="3600"/>
              <a:lumOff val="-1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2" tIns="62772" rIns="62772" bIns="6277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ptos"/>
            </a:rPr>
            <a:t>FP8-9  </a:t>
          </a:r>
        </a:p>
      </dsp:txBody>
      <dsp:txXfrm>
        <a:off x="3433334" y="295023"/>
        <a:ext cx="1389594" cy="508387"/>
      </dsp:txXfrm>
    </dsp:sp>
    <dsp:sp modelId="{53DABCEE-799E-4E11-8819-BF1FF76FD873}">
      <dsp:nvSpPr>
        <dsp:cNvPr id="0" name=""/>
        <dsp:cNvSpPr/>
      </dsp:nvSpPr>
      <dsp:spPr>
        <a:xfrm>
          <a:off x="3280818" y="803411"/>
          <a:ext cx="1542109" cy="3252902"/>
        </a:xfrm>
        <a:prstGeom prst="rect">
          <a:avLst/>
        </a:prstGeom>
        <a:solidFill>
          <a:schemeClr val="accent2">
            <a:tint val="40000"/>
            <a:alpha val="90000"/>
            <a:hueOff val="2092019"/>
            <a:satOff val="3259"/>
            <a:lumOff val="18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092019"/>
              <a:satOff val="3259"/>
              <a:lumOff val="1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861" tIns="121861" rIns="121861" bIns="243722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latin typeface="Aptos"/>
            </a:rPr>
            <a:t>Flickor</a:t>
          </a:r>
          <a:r>
            <a:rPr lang="en-US" sz="1600" b="1" kern="1200" dirty="0">
              <a:latin typeface="Aptos"/>
            </a:rPr>
            <a:t> &amp; </a:t>
          </a:r>
          <a:r>
            <a:rPr lang="en-US" sz="1600" b="1" kern="1200" dirty="0" err="1">
              <a:latin typeface="Aptos"/>
            </a:rPr>
            <a:t>pojkar</a:t>
          </a:r>
          <a:r>
            <a:rPr lang="en-US" sz="1600" b="1" kern="1200" dirty="0">
              <a:latin typeface="Aptos"/>
            </a:rPr>
            <a:t> </a:t>
          </a:r>
          <a:br>
            <a:rPr lang="en-US" sz="1600" b="1" kern="1200" dirty="0">
              <a:solidFill>
                <a:srgbClr val="000000"/>
              </a:solidFill>
              <a:latin typeface="Aptos"/>
            </a:rPr>
          </a:br>
          <a:r>
            <a:rPr lang="en-US" sz="1600" b="1" kern="1200" dirty="0">
              <a:latin typeface="Aptos"/>
            </a:rPr>
            <a:t>2017-2018</a:t>
          </a:r>
          <a:br>
            <a:rPr lang="en-US" sz="1600" b="1" kern="1200" dirty="0">
              <a:solidFill>
                <a:srgbClr val="000000"/>
              </a:solidFill>
              <a:latin typeface="Aptos"/>
            </a:rPr>
          </a:br>
          <a:r>
            <a:rPr lang="en-US" sz="1600" b="1" kern="1200" dirty="0">
              <a:latin typeface="Aptos"/>
            </a:rPr>
            <a:t>ca 6 f + 18 p</a:t>
          </a:r>
          <a:endParaRPr lang="en-US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ptos"/>
            </a:rPr>
            <a:t>Elin Davidsson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ptos"/>
            </a:rPr>
            <a:t>Robert Johansson</a:t>
          </a:r>
          <a:endParaRPr lang="en-US" sz="1600" kern="1200" dirty="0">
            <a:latin typeface="Aptos Display" panose="020F0302020204030204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ptos"/>
            </a:rPr>
            <a:t>Karl-Henrik Kihlgren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ptos"/>
            </a:rPr>
            <a:t>Mats Karlsson</a:t>
          </a:r>
          <a:endParaRPr lang="en-US" sz="1600" kern="1200" dirty="0"/>
        </a:p>
      </dsp:txBody>
      <dsp:txXfrm>
        <a:off x="3280818" y="803411"/>
        <a:ext cx="1542109" cy="3252902"/>
      </dsp:txXfrm>
    </dsp:sp>
    <dsp:sp modelId="{0843EAC0-16CB-4820-9336-CD6A503AFD33}">
      <dsp:nvSpPr>
        <dsp:cNvPr id="0" name=""/>
        <dsp:cNvSpPr/>
      </dsp:nvSpPr>
      <dsp:spPr>
        <a:xfrm>
          <a:off x="4917793" y="295023"/>
          <a:ext cx="1694626" cy="508387"/>
        </a:xfrm>
        <a:prstGeom prst="chevron">
          <a:avLst>
            <a:gd name="adj" fmla="val 30000"/>
          </a:avLst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accent2">
              <a:hueOff val="3183231"/>
              <a:satOff val="5400"/>
              <a:lumOff val="-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2" tIns="62772" rIns="62772" bIns="6277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ptos"/>
            </a:rPr>
            <a:t>P10-11  </a:t>
          </a:r>
        </a:p>
      </dsp:txBody>
      <dsp:txXfrm>
        <a:off x="5070309" y="295023"/>
        <a:ext cx="1389594" cy="508387"/>
      </dsp:txXfrm>
    </dsp:sp>
    <dsp:sp modelId="{0612FFD6-775F-4597-9F5F-CBF0554D744A}">
      <dsp:nvSpPr>
        <dsp:cNvPr id="0" name=""/>
        <dsp:cNvSpPr/>
      </dsp:nvSpPr>
      <dsp:spPr>
        <a:xfrm>
          <a:off x="4917793" y="803411"/>
          <a:ext cx="1542109" cy="3252902"/>
        </a:xfrm>
        <a:prstGeom prst="rect">
          <a:avLst/>
        </a:prstGeom>
        <a:solidFill>
          <a:schemeClr val="accent2">
            <a:tint val="40000"/>
            <a:alpha val="90000"/>
            <a:hueOff val="3138028"/>
            <a:satOff val="4888"/>
            <a:lumOff val="28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138028"/>
              <a:satOff val="4888"/>
              <a:lumOff val="2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861" tIns="121861" rIns="121861" bIns="243722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ptos"/>
            </a:rPr>
            <a:t>Pojkar </a:t>
          </a:r>
          <a:br>
            <a:rPr lang="en-US" sz="1600" b="1" kern="1200" dirty="0">
              <a:latin typeface="Aptos"/>
            </a:rPr>
          </a:br>
          <a:r>
            <a:rPr lang="en-US" sz="1600" b="1" kern="1200" dirty="0">
              <a:latin typeface="Aptos"/>
            </a:rPr>
            <a:t>2014-2016</a:t>
          </a:r>
          <a:br>
            <a:rPr lang="en-US" sz="1600" b="1" kern="1200" dirty="0">
              <a:solidFill>
                <a:srgbClr val="000000"/>
              </a:solidFill>
              <a:latin typeface="Aptos"/>
            </a:rPr>
          </a:br>
          <a:r>
            <a:rPr lang="en-US" sz="1600" b="1" kern="1200" dirty="0">
              <a:latin typeface="Aptos"/>
            </a:rPr>
            <a:t>ca 18 pojkar</a:t>
          </a:r>
          <a:endParaRPr lang="en-US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ptos"/>
            </a:rPr>
            <a:t>Christofer </a:t>
          </a:r>
          <a:br>
            <a:rPr lang="en-US" sz="1600" kern="1200" dirty="0">
              <a:latin typeface="Aptos"/>
            </a:rPr>
          </a:br>
          <a:r>
            <a:rPr lang="en-US" sz="1600" kern="1200" dirty="0">
              <a:latin typeface="Aptos"/>
            </a:rPr>
            <a:t>Espesjö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ptos"/>
            </a:rPr>
            <a:t>Samuel Rosén</a:t>
          </a:r>
          <a:endParaRPr lang="en-US" sz="1600" kern="1200" dirty="0">
            <a:latin typeface="Aptos Display" panose="020F030202020403020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ptos"/>
            </a:rPr>
            <a:t>Ola Bustad</a:t>
          </a:r>
          <a:endParaRPr lang="en-US" sz="1600" kern="1200" dirty="0"/>
        </a:p>
      </dsp:txBody>
      <dsp:txXfrm>
        <a:off x="4917793" y="803411"/>
        <a:ext cx="1542109" cy="3252902"/>
      </dsp:txXfrm>
    </dsp:sp>
    <dsp:sp modelId="{43D17580-A75D-4FFC-A6A1-06857ABC96C1}">
      <dsp:nvSpPr>
        <dsp:cNvPr id="0" name=""/>
        <dsp:cNvSpPr/>
      </dsp:nvSpPr>
      <dsp:spPr>
        <a:xfrm>
          <a:off x="6554768" y="295023"/>
          <a:ext cx="1694626" cy="508387"/>
        </a:xfrm>
        <a:prstGeom prst="chevron">
          <a:avLst>
            <a:gd name="adj" fmla="val 30000"/>
          </a:avLst>
        </a:prstGeom>
        <a:solidFill>
          <a:schemeClr val="accent2">
            <a:hueOff val="4244308"/>
            <a:satOff val="7200"/>
            <a:lumOff val="-261"/>
            <a:alphaOff val="0"/>
          </a:schemeClr>
        </a:solidFill>
        <a:ln w="12700" cap="flat" cmpd="sng" algn="ctr">
          <a:solidFill>
            <a:schemeClr val="accent2">
              <a:hueOff val="4244308"/>
              <a:satOff val="7200"/>
              <a:lumOff val="-2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2" tIns="62772" rIns="62772" bIns="6277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ptos"/>
            </a:rPr>
            <a:t>P13  </a:t>
          </a:r>
        </a:p>
      </dsp:txBody>
      <dsp:txXfrm>
        <a:off x="6707284" y="295023"/>
        <a:ext cx="1389594" cy="508387"/>
      </dsp:txXfrm>
    </dsp:sp>
    <dsp:sp modelId="{96E3C588-393C-49A8-98AB-A2829B2AE9EE}">
      <dsp:nvSpPr>
        <dsp:cNvPr id="0" name=""/>
        <dsp:cNvSpPr/>
      </dsp:nvSpPr>
      <dsp:spPr>
        <a:xfrm>
          <a:off x="6554768" y="803411"/>
          <a:ext cx="1542109" cy="3252902"/>
        </a:xfrm>
        <a:prstGeom prst="rect">
          <a:avLst/>
        </a:prstGeom>
        <a:solidFill>
          <a:schemeClr val="accent2">
            <a:tint val="40000"/>
            <a:alpha val="90000"/>
            <a:hueOff val="4184038"/>
            <a:satOff val="6517"/>
            <a:lumOff val="37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184038"/>
              <a:satOff val="6517"/>
              <a:lumOff val="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861" tIns="121861" rIns="121861" bIns="243722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ptos"/>
            </a:rPr>
            <a:t>Pojkar</a:t>
          </a:r>
          <a:br>
            <a:rPr lang="en-US" sz="1600" b="1" kern="1200" dirty="0">
              <a:latin typeface="Aptos"/>
            </a:rPr>
          </a:br>
          <a:r>
            <a:rPr lang="en-US" sz="1600" b="1" kern="1200" dirty="0">
              <a:latin typeface="Aptos"/>
            </a:rPr>
            <a:t>2011-2014</a:t>
          </a:r>
          <a:br>
            <a:rPr lang="en-US" sz="1600" b="1" kern="1200" dirty="0">
              <a:solidFill>
                <a:srgbClr val="000000"/>
              </a:solidFill>
              <a:latin typeface="Aptos"/>
            </a:rPr>
          </a:br>
          <a:r>
            <a:rPr lang="en-US" sz="1600" b="1" kern="1200" dirty="0">
              <a:latin typeface="Aptos"/>
            </a:rPr>
            <a:t>ca 14 pojkar</a:t>
          </a:r>
          <a:endParaRPr lang="en-US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ptos"/>
            </a:rPr>
            <a:t>Mari Nyström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ptos"/>
            </a:rPr>
            <a:t>Gissur Furre</a:t>
          </a:r>
          <a:endParaRPr lang="en-US" sz="1600" kern="1200" dirty="0"/>
        </a:p>
      </dsp:txBody>
      <dsp:txXfrm>
        <a:off x="6554768" y="803411"/>
        <a:ext cx="1542109" cy="3252902"/>
      </dsp:txXfrm>
    </dsp:sp>
    <dsp:sp modelId="{0EF845C9-C4D7-45BA-A462-69B939311437}">
      <dsp:nvSpPr>
        <dsp:cNvPr id="0" name=""/>
        <dsp:cNvSpPr/>
      </dsp:nvSpPr>
      <dsp:spPr>
        <a:xfrm>
          <a:off x="8191743" y="295023"/>
          <a:ext cx="1694626" cy="508387"/>
        </a:xfrm>
        <a:prstGeom prst="chevron">
          <a:avLst>
            <a:gd name="adj" fmla="val 30000"/>
          </a:avLst>
        </a:prstGeom>
        <a:solidFill>
          <a:schemeClr val="accent2">
            <a:hueOff val="5305384"/>
            <a:satOff val="9000"/>
            <a:lumOff val="-327"/>
            <a:alphaOff val="0"/>
          </a:schemeClr>
        </a:solidFill>
        <a:ln w="12700" cap="flat" cmpd="sng" algn="ctr">
          <a:solidFill>
            <a:schemeClr val="accent2">
              <a:hueOff val="5305384"/>
              <a:satOff val="9000"/>
              <a:lumOff val="-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2" tIns="62772" rIns="62772" bIns="62772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ptos"/>
            </a:rPr>
            <a:t>...</a:t>
          </a:r>
        </a:p>
      </dsp:txBody>
      <dsp:txXfrm>
        <a:off x="8344259" y="295023"/>
        <a:ext cx="1389594" cy="508387"/>
      </dsp:txXfrm>
    </dsp:sp>
    <dsp:sp modelId="{75FDB5D2-E7E0-4178-A79D-E944A1D0905B}">
      <dsp:nvSpPr>
        <dsp:cNvPr id="0" name=""/>
        <dsp:cNvSpPr/>
      </dsp:nvSpPr>
      <dsp:spPr>
        <a:xfrm>
          <a:off x="8191743" y="803411"/>
          <a:ext cx="1542109" cy="3252902"/>
        </a:xfrm>
        <a:prstGeom prst="rect">
          <a:avLst/>
        </a:prstGeom>
        <a:solidFill>
          <a:schemeClr val="accent2">
            <a:tint val="40000"/>
            <a:alpha val="90000"/>
            <a:hueOff val="5230047"/>
            <a:satOff val="8147"/>
            <a:lumOff val="46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230047"/>
              <a:satOff val="8147"/>
              <a:lumOff val="4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536C2-F43A-4138-8579-3FBB503CB9C9}">
      <dsp:nvSpPr>
        <dsp:cNvPr id="0" name=""/>
        <dsp:cNvSpPr/>
      </dsp:nvSpPr>
      <dsp:spPr>
        <a:xfrm>
          <a:off x="9828718" y="295023"/>
          <a:ext cx="1694626" cy="508387"/>
        </a:xfrm>
        <a:prstGeom prst="chevron">
          <a:avLst>
            <a:gd name="adj" fmla="val 30000"/>
          </a:avLst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2" tIns="62772" rIns="62772" bIns="6277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ptos"/>
            </a:rPr>
            <a:t>Herrlag</a:t>
          </a:r>
        </a:p>
      </dsp:txBody>
      <dsp:txXfrm>
        <a:off x="9981234" y="295023"/>
        <a:ext cx="1389594" cy="508387"/>
      </dsp:txXfrm>
    </dsp:sp>
    <dsp:sp modelId="{568064BB-0194-48E0-BEB7-597275F8D039}">
      <dsp:nvSpPr>
        <dsp:cNvPr id="0" name=""/>
        <dsp:cNvSpPr/>
      </dsp:nvSpPr>
      <dsp:spPr>
        <a:xfrm>
          <a:off x="9828718" y="803411"/>
          <a:ext cx="1542109" cy="3252902"/>
        </a:xfrm>
        <a:prstGeom prst="rect">
          <a:avLst/>
        </a:prstGeom>
        <a:solidFill>
          <a:schemeClr val="accent2">
            <a:tint val="40000"/>
            <a:alpha val="90000"/>
            <a:hueOff val="6276057"/>
            <a:satOff val="9776"/>
            <a:lumOff val="56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276057"/>
              <a:satOff val="9776"/>
              <a:lumOff val="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861" tIns="121861" rIns="121861" bIns="24372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Aptos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ptos"/>
            </a:rPr>
            <a:t>Daniel Betyo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ptos"/>
            </a:rPr>
            <a:t>Joakim </a:t>
          </a:r>
          <a:br>
            <a:rPr lang="en-US" sz="1600" kern="1200" dirty="0">
              <a:latin typeface="Aptos"/>
            </a:rPr>
          </a:br>
          <a:r>
            <a:rPr lang="en-US" sz="1600" kern="1200" dirty="0">
              <a:latin typeface="Aptos"/>
            </a:rPr>
            <a:t>Sulkava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ptos"/>
            </a:rPr>
            <a:t>George David</a:t>
          </a:r>
          <a:endParaRPr lang="en-US" sz="1600" kern="1200" dirty="0"/>
        </a:p>
      </dsp:txBody>
      <dsp:txXfrm>
        <a:off x="9828718" y="803411"/>
        <a:ext cx="1542109" cy="3252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49C94-E934-45C2-8826-72165AC77D8A}" type="datetimeFigureOut"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20A5B-46BD-4040-B064-E2595E37A2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DRK0XiRChnk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nstagram.com/p/DRPMUJtDbTd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dirty="0">
                <a:hlinkClick r:id="rId3"/>
              </a:rPr>
              <a:t>https://www.instagram.com/p/DRK0XiRChnk/</a:t>
            </a:r>
            <a:endParaRPr lang="en-US"/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dirty="0">
                <a:hlinkClick r:id="rId4"/>
              </a:rPr>
              <a:t>https://www.instagram.com/p/DRPMUJtDbTd/</a:t>
            </a:r>
            <a:r>
              <a:rPr lang="en-US" dirty="0"/>
              <a:t>  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20A5B-46BD-4040-B064-E2595E37A284}" type="slidenum"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6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24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8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68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0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5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3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1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0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0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58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2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97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kansli@igelstorpsik.s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sen.se/tjanster-tillstand/belastningsregistret/barn-annan-verksamhet/" TargetMode="External"/><Relationship Id="rId2" Type="http://schemas.openxmlformats.org/officeDocument/2006/relationships/hyperlink" Target="https://aktiva.svenskfotboll.se/tranare/tranarutbildning/tranarutbildning-fotboll/svff-d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eamplay.nu/cup/?home=igelkottencup/26&amp;layout=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6F9C4-37AB-948A-CAD7-36A7D402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>
                <a:ea typeface="Calibri Light"/>
                <a:cs typeface="Calibri Light"/>
              </a:rPr>
              <a:t>Julavslutning</a:t>
            </a:r>
            <a:r>
              <a:rPr lang="en-US" sz="5400" dirty="0">
                <a:ea typeface="Calibri Light"/>
                <a:cs typeface="Calibri Light"/>
              </a:rPr>
              <a:t> 15 </a:t>
            </a:r>
            <a:r>
              <a:rPr lang="en-US" sz="5400" dirty="0" err="1">
                <a:ea typeface="Calibri Light"/>
                <a:cs typeface="Calibri Light"/>
              </a:rPr>
              <a:t>december</a:t>
            </a:r>
            <a:endParaRPr lang="en-US" sz="5400" dirty="0" err="1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CC0BA-8650-B31E-0297-DDB71CB51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sz="2200" dirty="0" err="1">
                <a:ea typeface="Calibri"/>
                <a:cs typeface="Calibri"/>
              </a:rPr>
              <a:t>Föreningsinfo</a:t>
            </a:r>
            <a:endParaRPr lang="en-US" sz="2200" dirty="0">
              <a:ea typeface="Calibri"/>
              <a:cs typeface="Calibri"/>
            </a:endParaRPr>
          </a:p>
          <a:p>
            <a:pPr marL="342900" indent="-342900">
              <a:buChar char="•"/>
            </a:pPr>
            <a:r>
              <a:rPr lang="en-US" sz="2200" dirty="0" err="1">
                <a:ea typeface="Calibri"/>
                <a:cs typeface="Calibri"/>
              </a:rPr>
              <a:t>Uppgifter</a:t>
            </a:r>
            <a:r>
              <a:rPr lang="en-US" sz="2200" dirty="0">
                <a:ea typeface="Calibri"/>
                <a:cs typeface="Calibri"/>
              </a:rPr>
              <a:t> till </a:t>
            </a:r>
            <a:r>
              <a:rPr lang="en-US" sz="2200" dirty="0" err="1">
                <a:ea typeface="Calibri"/>
                <a:cs typeface="Calibri"/>
              </a:rPr>
              <a:t>lagen</a:t>
            </a:r>
            <a:endParaRPr lang="en-US" sz="2200" dirty="0">
              <a:ea typeface="Calibri"/>
              <a:cs typeface="Calibri"/>
            </a:endParaRPr>
          </a:p>
          <a:p>
            <a:pPr marL="342900" indent="-342900">
              <a:buChar char="•"/>
            </a:pPr>
            <a:r>
              <a:rPr lang="en-US" sz="2200" err="1">
                <a:ea typeface="Calibri"/>
                <a:cs typeface="Calibri"/>
              </a:rPr>
              <a:t>Tränare</a:t>
            </a:r>
            <a:r>
              <a:rPr lang="en-US" sz="2200" dirty="0">
                <a:ea typeface="Calibri"/>
                <a:cs typeface="Calibri"/>
              </a:rPr>
              <a:t>/</a:t>
            </a:r>
            <a:r>
              <a:rPr lang="en-US" sz="2200" err="1">
                <a:ea typeface="Calibri"/>
                <a:cs typeface="Calibri"/>
              </a:rPr>
              <a:t>ledare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ungdom</a:t>
            </a:r>
            <a:endParaRPr lang="en-US" sz="2200">
              <a:ea typeface="Calibri"/>
              <a:cs typeface="Calibri"/>
            </a:endParaRPr>
          </a:p>
          <a:p>
            <a:pPr marL="342900" indent="-342900">
              <a:buChar char="•"/>
            </a:pPr>
            <a:r>
              <a:rPr lang="en-US" sz="2200" err="1">
                <a:ea typeface="Calibri"/>
                <a:cs typeface="Calibri"/>
              </a:rPr>
              <a:t>Våra</a:t>
            </a:r>
            <a:r>
              <a:rPr lang="en-US" sz="2200" dirty="0">
                <a:ea typeface="Calibri"/>
                <a:cs typeface="Calibri"/>
              </a:rPr>
              <a:t> lag 2026</a:t>
            </a:r>
            <a:endParaRPr lang="en-US" sz="2200">
              <a:ea typeface="Calibri"/>
              <a:cs typeface="Calibri"/>
            </a:endParaRPr>
          </a:p>
          <a:p>
            <a:pPr marL="342900" indent="-342900">
              <a:buChar char="•"/>
            </a:pPr>
            <a:r>
              <a:rPr lang="en-US" sz="2200" dirty="0">
                <a:ea typeface="Calibri"/>
                <a:cs typeface="Calibri"/>
              </a:rPr>
              <a:t>Cuper</a:t>
            </a:r>
          </a:p>
          <a:p>
            <a:pPr marL="342900" indent="-342900">
              <a:buChar char="•"/>
            </a:pPr>
            <a:r>
              <a:rPr lang="en-US" sz="2200" dirty="0" err="1">
                <a:ea typeface="Calibri"/>
                <a:cs typeface="Calibri"/>
              </a:rPr>
              <a:t>Julgåva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7587315-CEA6-66D3-CC8C-478F472B7F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0696" r="22351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42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3A582-334C-D0BC-2BBD-A5DF72272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Föreningsinfo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5DB5F-C4FC-F8F7-09D7-E529D2F59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v-SE" dirty="0" err="1"/>
              <a:t>SportAdmin</a:t>
            </a:r>
            <a:r>
              <a:rPr lang="sv-SE" dirty="0"/>
              <a:t> ersätter laget.se. </a:t>
            </a:r>
            <a:endParaRPr lang="sv-SE" dirty="0">
              <a:ea typeface="Calibri"/>
              <a:cs typeface="Calibri"/>
            </a:endParaRPr>
          </a:p>
          <a:p>
            <a:r>
              <a:rPr lang="sv-SE" dirty="0"/>
              <a:t>Medlemsavgifter och spelaravgifter kommer faktureras strax efter årsskiftet. </a:t>
            </a:r>
            <a:endParaRPr lang="sv-SE" dirty="0">
              <a:ea typeface="Calibri"/>
              <a:cs typeface="Calibri"/>
            </a:endParaRPr>
          </a:p>
          <a:p>
            <a:r>
              <a:rPr lang="sv-SE" dirty="0">
                <a:ea typeface="Calibri"/>
                <a:cs typeface="Calibri"/>
              </a:rPr>
              <a:t>Årsmöte måndag 23 februari 2026</a:t>
            </a:r>
            <a:endParaRPr lang="sv-SE" dirty="0"/>
          </a:p>
          <a:p>
            <a:r>
              <a:rPr lang="sv-SE" dirty="0"/>
              <a:t>Föreningens organisation</a:t>
            </a:r>
            <a:endParaRPr lang="sv-SE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Nyheter inför 2026 – Tydligare upplägg på styrelsearbetet och andra roller i föreningen.</a:t>
            </a:r>
            <a:endParaRPr lang="sv-SE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sv-SE"/>
              <a:t>Känner ni någon lämplig för någon uppgift i föreningen? Tipsa mig, styrelsen eller valberedningen så </a:t>
            </a:r>
            <a:r>
              <a:rPr lang="sv-SE" dirty="0"/>
              <a:t>kontaktar vi denne!</a:t>
            </a:r>
            <a:endParaRPr lang="sv-SE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err="1"/>
              <a:t>Sponsorkontakt</a:t>
            </a:r>
            <a:r>
              <a:rPr lang="sv-SE" dirty="0"/>
              <a:t>, </a:t>
            </a:r>
            <a:r>
              <a:rPr lang="sv-SE" err="1"/>
              <a:t>kioskfixare</a:t>
            </a:r>
            <a:r>
              <a:rPr lang="sv-SE" dirty="0"/>
              <a:t>, sociala-</a:t>
            </a:r>
            <a:r>
              <a:rPr lang="sv-SE" err="1"/>
              <a:t>medierkunniga</a:t>
            </a:r>
            <a:r>
              <a:rPr lang="sv-SE" dirty="0"/>
              <a:t>, valborgsfirarhåll-i-</a:t>
            </a:r>
            <a:r>
              <a:rPr lang="sv-SE" err="1"/>
              <a:t>hopare</a:t>
            </a:r>
            <a:r>
              <a:rPr lang="sv-SE" dirty="0"/>
              <a:t>, fotbolls/innebandy/boule-spindel-i-nätet, maskinmekare, </a:t>
            </a:r>
            <a:r>
              <a:rPr lang="sv-SE"/>
              <a:t>fönsterputsarfantast, kritare</a:t>
            </a:r>
            <a:endParaRPr lang="sv-SE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5719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712AF-CB80-029D-6598-6E7DFF9CA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Uppgifter</a:t>
            </a:r>
            <a:endParaRPr lang="en-US" dirty="0" err="1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074DD-27B8-3EBE-00A7-38C1D6961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v-SE" b="1" dirty="0"/>
              <a:t>Dags att anmäla till seriespel </a:t>
            </a:r>
            <a:br>
              <a:rPr lang="sv-SE" b="1" dirty="0"/>
            </a:br>
            <a:r>
              <a:rPr lang="sv-SE" dirty="0"/>
              <a:t>En ledare per blivande lag (den som håller i </a:t>
            </a:r>
            <a:r>
              <a:rPr lang="sv-SE" dirty="0" err="1"/>
              <a:t>admin</a:t>
            </a:r>
            <a:r>
              <a:rPr lang="sv-SE" dirty="0"/>
              <a:t>) får mailet från förbundet och följer dess anvisningar för anmälan samt bekräftar utfört till </a:t>
            </a:r>
            <a:r>
              <a:rPr lang="sv-SE" dirty="0">
                <a:hlinkClick r:id="rId2"/>
              </a:rPr>
              <a:t>kansli@igelstorpsik.se</a:t>
            </a:r>
            <a:r>
              <a:rPr lang="sv-SE" dirty="0"/>
              <a:t>.</a:t>
            </a:r>
            <a:endParaRPr lang="sv-SE" dirty="0">
              <a:ea typeface="Calibri" panose="020F0502020204030204"/>
              <a:cs typeface="Calibri" panose="020F0502020204030204"/>
            </a:endParaRPr>
          </a:p>
          <a:p>
            <a:r>
              <a:rPr lang="sv-SE" b="1" dirty="0"/>
              <a:t>LOK-stöd</a:t>
            </a:r>
            <a:br>
              <a:rPr lang="sv-SE" b="1" dirty="0"/>
            </a:br>
            <a:r>
              <a:rPr lang="sv-SE" dirty="0"/>
              <a:t>Se till att alla årets aktiviteter är stängda.</a:t>
            </a:r>
            <a:endParaRPr lang="sv-SE" dirty="0">
              <a:ea typeface="Calibri"/>
              <a:cs typeface="Calibri"/>
            </a:endParaRPr>
          </a:p>
          <a:p>
            <a:r>
              <a:rPr lang="sv-SE" b="1" dirty="0">
                <a:ea typeface="Calibri"/>
                <a:cs typeface="Calibri"/>
              </a:rPr>
              <a:t>Verksamhetsberättelse</a:t>
            </a:r>
            <a:br>
              <a:rPr lang="sv-SE" dirty="0">
                <a:ea typeface="Calibri"/>
                <a:cs typeface="Calibri"/>
              </a:rPr>
            </a:br>
            <a:r>
              <a:rPr lang="sv-SE" dirty="0">
                <a:ea typeface="Calibri"/>
                <a:cs typeface="Calibri"/>
              </a:rPr>
              <a:t>Varje lag beskriver sin verksamhet under 2025 kortfattat inför årsmötet. Skicka in till </a:t>
            </a:r>
            <a:r>
              <a:rPr lang="sv-SE" dirty="0">
                <a:ea typeface="Calibri"/>
                <a:cs typeface="Calibri"/>
                <a:hlinkClick r:id="rId2"/>
              </a:rPr>
              <a:t>kansli@igelstorpsik.se</a:t>
            </a:r>
            <a:r>
              <a:rPr lang="sv-SE" dirty="0">
                <a:ea typeface="Calibri"/>
                <a:cs typeface="Calibri"/>
              </a:rPr>
              <a:t> senast 18 jan.</a:t>
            </a:r>
          </a:p>
          <a:p>
            <a:r>
              <a:rPr lang="sv-SE" b="1" dirty="0">
                <a:ea typeface="Calibri"/>
                <a:cs typeface="Calibri"/>
              </a:rPr>
              <a:t>Ordning och reda</a:t>
            </a:r>
            <a:br>
              <a:rPr lang="sv-SE" dirty="0">
                <a:ea typeface="Calibri"/>
                <a:cs typeface="Calibri"/>
              </a:rPr>
            </a:br>
            <a:r>
              <a:rPr lang="sv-SE" sz="2600" dirty="0">
                <a:ea typeface="Calibri"/>
                <a:cs typeface="Calibri"/>
              </a:rPr>
              <a:t>Bollförrådet är inte ett </a:t>
            </a:r>
            <a:r>
              <a:rPr lang="sv-SE" sz="2600" dirty="0" err="1">
                <a:ea typeface="Calibri"/>
                <a:cs typeface="Calibri"/>
              </a:rPr>
              <a:t>bollhav</a:t>
            </a:r>
            <a:r>
              <a:rPr lang="sv-SE" sz="2600" dirty="0">
                <a:ea typeface="Calibri"/>
                <a:cs typeface="Calibri"/>
              </a:rPr>
              <a:t>!!! Respektera den ordning som skapats.</a:t>
            </a:r>
          </a:p>
        </p:txBody>
      </p:sp>
    </p:spTree>
    <p:extLst>
      <p:ext uri="{BB962C8B-B14F-4D97-AF65-F5344CB8AC3E}">
        <p14:creationId xmlns:p14="http://schemas.microsoft.com/office/powerpoint/2010/main" val="199524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2E5E9-EF59-2104-F997-B362EDB04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8505B-A903-954A-6295-0D2DD9F6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ea typeface="Calibri Light"/>
                <a:cs typeface="Calibri Light"/>
              </a:rPr>
              <a:t>Tränare/ledare för </a:t>
            </a:r>
            <a:r>
              <a:rPr lang="sv-SE" dirty="0" err="1">
                <a:ea typeface="Calibri Light"/>
                <a:cs typeface="Calibri Light"/>
              </a:rPr>
              <a:t>IIK:s</a:t>
            </a:r>
            <a:r>
              <a:rPr lang="sv-SE" dirty="0">
                <a:ea typeface="Calibri Light"/>
                <a:cs typeface="Calibri Light"/>
              </a:rPr>
              <a:t> ungdomslag</a:t>
            </a:r>
            <a:endParaRPr lang="sv-SE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6CF5B-6F9E-CE1D-A535-ADC409277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sv-SE" b="1" dirty="0"/>
              <a:t>Tillräckligt många tränare: </a:t>
            </a:r>
            <a:br>
              <a:rPr lang="sv-SE" b="1" dirty="0"/>
            </a:br>
            <a:r>
              <a:rPr lang="sv-SE" dirty="0">
                <a:ea typeface="Calibri"/>
                <a:cs typeface="Calibri"/>
              </a:rPr>
              <a:t>Vi bör följa SvFF:s rekommendation om antal spelare per ledare:</a:t>
            </a:r>
            <a:endParaRPr lang="sv-SE" dirty="0" err="1"/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sv-SE" dirty="0">
                <a:ea typeface="Calibri"/>
                <a:cs typeface="Calibri"/>
              </a:rPr>
              <a:t>Max 6 spelare per ledare i 3m3, 8 spelare per ledare i 5m5, 10 spelare per ledare i 7m7.</a:t>
            </a:r>
            <a:endParaRPr lang="sv-SE" dirty="0"/>
          </a:p>
          <a:p>
            <a:r>
              <a:rPr lang="sv-SE" b="1" dirty="0"/>
              <a:t>SvFF-D utbildning</a:t>
            </a:r>
            <a:r>
              <a:rPr lang="sv-SE" dirty="0"/>
              <a:t> (beslutat av styrelsen 6/10-25)</a:t>
            </a:r>
            <a:br>
              <a:rPr lang="sv-SE" dirty="0"/>
            </a:br>
            <a:r>
              <a:rPr lang="sv-SE" dirty="0" err="1"/>
              <a:t>IIK:s</a:t>
            </a:r>
            <a:r>
              <a:rPr lang="sv-SE" dirty="0"/>
              <a:t> ambitionsnivå kopplat till fotbollskvalitet + barnkonventionen:</a:t>
            </a:r>
            <a:endParaRPr lang="sv-SE" dirty="0">
              <a:ea typeface="Calibri"/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sv-SE" dirty="0"/>
              <a:t>3m3: SvFF-D för minst 1 tränare per 20 barn</a:t>
            </a:r>
            <a:endParaRPr lang="sv-SE" dirty="0">
              <a:ea typeface="Calibri"/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sv-SE" dirty="0"/>
              <a:t>5m5: SvFF-D för minst 2 tränare per 20 barn</a:t>
            </a:r>
            <a:endParaRPr lang="sv-SE" dirty="0">
              <a:ea typeface="Calibri"/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sv-SE" dirty="0"/>
              <a:t>7m7: SvFF-D för minst 3 tränare per 20 barn</a:t>
            </a:r>
            <a:endParaRPr lang="sv-SE" dirty="0">
              <a:ea typeface="Calibri"/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sv-SE" dirty="0"/>
              <a:t>9m9: SvFF-D för samtliga tränare + UEFA-C för minst 1 tränare</a:t>
            </a:r>
            <a:endParaRPr lang="sv-SE" dirty="0">
              <a:ea typeface="Calibri"/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sv-SE" dirty="0">
                <a:hlinkClick r:id="rId2"/>
              </a:rPr>
              <a:t>https://aktiva.svenskfotboll.se/tranare/tranarutbildning/tranarutbildning-fotboll/svff-d/</a:t>
            </a:r>
            <a:r>
              <a:rPr lang="sv-SE" dirty="0"/>
              <a:t> </a:t>
            </a:r>
            <a:endParaRPr lang="sv-SE" dirty="0">
              <a:ea typeface="Calibri"/>
              <a:cs typeface="Calibri"/>
            </a:endParaRPr>
          </a:p>
          <a:p>
            <a:r>
              <a:rPr lang="sv-SE" b="1" dirty="0"/>
              <a:t>Belastningsregistret </a:t>
            </a:r>
            <a:r>
              <a:rPr lang="sv-SE" dirty="0"/>
              <a:t>(beslutat av styrelsen 1/12-25):</a:t>
            </a:r>
            <a:br>
              <a:rPr lang="sv-SE" dirty="0"/>
            </a:br>
            <a:r>
              <a:rPr lang="sv-SE" dirty="0"/>
              <a:t>Nytt: Alla tränare/ledare </a:t>
            </a:r>
            <a:r>
              <a:rPr lang="sv-SE" u="sng" dirty="0"/>
              <a:t>och andra i ledande roller</a:t>
            </a:r>
            <a:r>
              <a:rPr lang="sv-SE" dirty="0"/>
              <a:t> i föreningen ska visa upp utdrag </a:t>
            </a:r>
            <a:r>
              <a:rPr lang="sv-SE" u="sng" dirty="0"/>
              <a:t>varje år</a:t>
            </a:r>
            <a:r>
              <a:rPr lang="sv-SE" dirty="0"/>
              <a:t>. </a:t>
            </a:r>
            <a:endParaRPr lang="sv-SE" dirty="0">
              <a:ea typeface="Calibri" panose="020F0502020204030204"/>
              <a:cs typeface="Calibri" panose="020F0502020204030204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sv-SE" dirty="0"/>
              <a:t>Ni begär själva ut utdrag från polismyndigheten, via länk:</a:t>
            </a:r>
            <a:endParaRPr lang="sv-SE" dirty="0">
              <a:ea typeface="Calibri"/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sv-SE" dirty="0">
                <a:ea typeface="+mn-lt"/>
                <a:cs typeface="+mn-lt"/>
                <a:hlinkClick r:id="rId3"/>
              </a:rPr>
              <a:t>https://polisen.se/tjanster-tillstand/belastningsregistret/barn-annan-verksamhet/</a:t>
            </a:r>
            <a:r>
              <a:rPr lang="sv-SE" dirty="0">
                <a:ea typeface="+mn-lt"/>
                <a:cs typeface="+mn-lt"/>
              </a:rPr>
              <a:t> 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sv-SE" dirty="0"/>
              <a:t>Visa sedan upp utdraget för vice ordförande (eller ordförande).</a:t>
            </a:r>
            <a:endParaRPr lang="sv-SE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7395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2833E-E7AA-DA9E-E909-72FD3D69F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>
                <a:solidFill>
                  <a:schemeClr val="bg1"/>
                </a:solidFill>
                <a:ea typeface="Calibri Light"/>
                <a:cs typeface="Calibri Light"/>
              </a:rPr>
              <a:t>Våra</a:t>
            </a:r>
            <a:r>
              <a:rPr lang="en-US" dirty="0">
                <a:solidFill>
                  <a:schemeClr val="bg1"/>
                </a:solidFill>
                <a:ea typeface="Calibri Light"/>
                <a:cs typeface="Calibri Light"/>
              </a:rPr>
              <a:t> lag och </a:t>
            </a:r>
            <a:r>
              <a:rPr lang="en-US" err="1">
                <a:solidFill>
                  <a:schemeClr val="bg1"/>
                </a:solidFill>
                <a:ea typeface="Calibri Light"/>
                <a:cs typeface="Calibri Light"/>
              </a:rPr>
              <a:t>tränare</a:t>
            </a:r>
            <a:r>
              <a:rPr lang="en-US">
                <a:solidFill>
                  <a:schemeClr val="bg1"/>
                </a:solidFill>
                <a:ea typeface="Calibri Light"/>
                <a:cs typeface="Calibri Light"/>
              </a:rPr>
              <a:t> 2026, preliminär översikt</a:t>
            </a:r>
            <a:endParaRPr lang="en-US" dirty="0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A9663F-D8C9-2D19-09B2-3448CBBEB2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643775"/>
              </p:ext>
            </p:extLst>
          </p:nvPr>
        </p:nvGraphicFramePr>
        <p:xfrm>
          <a:off x="319617" y="1825625"/>
          <a:ext cx="1155276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8998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C53F-CB9F-AB7D-70B8-261E1903B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Igelkotten</a:t>
            </a:r>
            <a:r>
              <a:rPr lang="en-US" dirty="0"/>
              <a:t> Cup </a:t>
            </a:r>
            <a:r>
              <a:rPr lang="en-US" dirty="0" err="1"/>
              <a:t>lördag</a:t>
            </a:r>
            <a:r>
              <a:rPr lang="en-US" dirty="0"/>
              <a:t> 21 </a:t>
            </a:r>
            <a:r>
              <a:rPr lang="en-US" dirty="0" err="1"/>
              <a:t>februari</a:t>
            </a:r>
            <a:endParaRPr lang="en-US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72D0E-8E15-F19F-2697-C754C7CA1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 sz="2400" dirty="0"/>
              <a:t>Anmäl era lag till cupen! </a:t>
            </a:r>
          </a:p>
          <a:p>
            <a:pPr lvl="1"/>
            <a:r>
              <a:rPr lang="sv-SE" sz="2000" dirty="0">
                <a:ea typeface="+mn-lt"/>
                <a:cs typeface="+mn-lt"/>
                <a:hlinkClick r:id="rId2"/>
              </a:rPr>
              <a:t>https://teamplay.nu/cup/?home=igelkottencup/26&amp;layout=1</a:t>
            </a:r>
            <a:r>
              <a:rPr lang="sv-SE" sz="2000" dirty="0">
                <a:ea typeface="+mn-lt"/>
                <a:cs typeface="+mn-lt"/>
              </a:rPr>
              <a:t> </a:t>
            </a:r>
            <a:endParaRPr lang="sv-SE" sz="2000">
              <a:ea typeface="Calibri"/>
              <a:cs typeface="Calibri"/>
            </a:endParaRPr>
          </a:p>
          <a:p>
            <a:r>
              <a:rPr lang="sv-SE" sz="2400" dirty="0"/>
              <a:t>Förhandsinfo till föräldrar</a:t>
            </a:r>
            <a:endParaRPr lang="sv-SE" sz="2400"/>
          </a:p>
          <a:p>
            <a:pPr lvl="1"/>
            <a:r>
              <a:rPr lang="sv-SE" sz="2000" dirty="0"/>
              <a:t>Man måste reservera dagen redan nu för det kommer att schemaläggas arbetspass.</a:t>
            </a:r>
          </a:p>
          <a:p>
            <a:r>
              <a:rPr lang="sv-SE" sz="2400" dirty="0"/>
              <a:t>Läs på regler! </a:t>
            </a:r>
          </a:p>
          <a:p>
            <a:pPr lvl="1"/>
            <a:r>
              <a:rPr lang="sv-SE" sz="2000" dirty="0"/>
              <a:t>Informera föräldrar (och barn) på ett bra sätt så att dom känner sig välkomna till cupen, träningar och den nya säsongen! </a:t>
            </a:r>
            <a:endParaRPr lang="sv-SE" sz="2000"/>
          </a:p>
          <a:p>
            <a:r>
              <a:rPr lang="sv-SE" sz="2400" err="1"/>
              <a:t>Onboarda</a:t>
            </a:r>
            <a:r>
              <a:rPr lang="sv-SE" sz="2400" dirty="0"/>
              <a:t> nya föräldrar</a:t>
            </a:r>
          </a:p>
          <a:p>
            <a:pPr lvl="1"/>
            <a:r>
              <a:rPr lang="sv-SE" sz="2000" dirty="0"/>
              <a:t>Viktigt att nya fotbollsföräldrar får ett bra första intryck av vår förening! </a:t>
            </a:r>
            <a:endParaRPr lang="sv-SE" sz="2000"/>
          </a:p>
          <a:p>
            <a:pPr lvl="1"/>
            <a:r>
              <a:rPr lang="sv-SE" sz="2000" dirty="0"/>
              <a:t>Tänk som att dom aldrig själva spelat fotboll och inte känner till något om hur varken fotboll eller vår förening funkar. </a:t>
            </a:r>
            <a:endParaRPr lang="sv-SE" sz="2000"/>
          </a:p>
          <a:p>
            <a:pPr lvl="1"/>
            <a:r>
              <a:rPr lang="sv-SE" sz="2000" dirty="0"/>
              <a:t>Fråga inte, utgå från att ingen kan.</a:t>
            </a:r>
            <a:endParaRPr lang="sv-SE" sz="20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65469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B39BF-16C5-A092-CC26-F4F35AAEC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Andra </a:t>
            </a:r>
            <a:r>
              <a:rPr lang="en-US" dirty="0" err="1">
                <a:ea typeface="Calibri Light"/>
                <a:cs typeface="Calibri Light"/>
              </a:rPr>
              <a:t>cuper</a:t>
            </a:r>
            <a:r>
              <a:rPr lang="en-US" dirty="0">
                <a:ea typeface="Calibri Light"/>
                <a:cs typeface="Calibri Light"/>
              </a:rPr>
              <a:t> under </a:t>
            </a:r>
            <a:r>
              <a:rPr lang="en-US" dirty="0" err="1">
                <a:ea typeface="Calibri Light"/>
                <a:cs typeface="Calibri Light"/>
              </a:rPr>
              <a:t>säsongen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803A4-5AE4-5FD0-2598-1F6765884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Gammal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rekommendation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ur</a:t>
            </a:r>
            <a:r>
              <a:rPr lang="en-US" dirty="0">
                <a:ea typeface="+mn-lt"/>
                <a:cs typeface="+mn-lt"/>
              </a:rPr>
              <a:t> Gula </a:t>
            </a:r>
            <a:r>
              <a:rPr lang="en-US" dirty="0" err="1">
                <a:ea typeface="+mn-lt"/>
                <a:cs typeface="+mn-lt"/>
              </a:rPr>
              <a:t>Tråden</a:t>
            </a:r>
            <a:r>
              <a:rPr lang="en-US" dirty="0">
                <a:ea typeface="+mn-lt"/>
                <a:cs typeface="+mn-lt"/>
              </a:rPr>
              <a:t>:</a:t>
            </a:r>
            <a:endParaRPr lang="en-US" dirty="0"/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ea typeface="+mn-lt"/>
                <a:cs typeface="+mn-lt"/>
              </a:rPr>
              <a:t>6-7 </a:t>
            </a:r>
            <a:r>
              <a:rPr lang="en-US" dirty="0" err="1">
                <a:ea typeface="+mn-lt"/>
                <a:cs typeface="+mn-lt"/>
              </a:rPr>
              <a:t>år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Igelkotten</a:t>
            </a:r>
            <a:r>
              <a:rPr lang="en-US" dirty="0">
                <a:ea typeface="+mn-lt"/>
                <a:cs typeface="+mn-lt"/>
              </a:rPr>
              <a:t> cup, </a:t>
            </a:r>
            <a:r>
              <a:rPr lang="en-US" dirty="0" err="1">
                <a:ea typeface="+mn-lt"/>
                <a:cs typeface="+mn-lt"/>
              </a:rPr>
              <a:t>Knatten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framförallt</a:t>
            </a:r>
            <a:r>
              <a:rPr lang="en-US" dirty="0">
                <a:ea typeface="+mn-lt"/>
                <a:cs typeface="+mn-lt"/>
              </a:rPr>
              <a:t> 7 </a:t>
            </a:r>
            <a:r>
              <a:rPr lang="en-US" dirty="0" err="1">
                <a:ea typeface="+mn-lt"/>
                <a:cs typeface="+mn-lt"/>
              </a:rPr>
              <a:t>åringarna</a:t>
            </a:r>
            <a:r>
              <a:rPr lang="en-US" dirty="0">
                <a:ea typeface="+mn-lt"/>
                <a:cs typeface="+mn-lt"/>
              </a:rPr>
              <a:t> med </a:t>
            </a:r>
            <a:r>
              <a:rPr lang="en-US" dirty="0" err="1">
                <a:ea typeface="+mn-lt"/>
                <a:cs typeface="+mn-lt"/>
              </a:rPr>
              <a:t>stöd</a:t>
            </a:r>
            <a:r>
              <a:rPr lang="en-US" dirty="0">
                <a:ea typeface="+mn-lt"/>
                <a:cs typeface="+mn-lt"/>
              </a:rPr>
              <a:t> av 6-åringarna)</a:t>
            </a:r>
            <a:endParaRPr lang="en-US"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ea typeface="+mn-lt"/>
                <a:cs typeface="+mn-lt"/>
              </a:rPr>
              <a:t>8-9 </a:t>
            </a:r>
            <a:r>
              <a:rPr lang="en-US" err="1">
                <a:ea typeface="+mn-lt"/>
                <a:cs typeface="+mn-lt"/>
              </a:rPr>
              <a:t>år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err="1">
                <a:ea typeface="+mn-lt"/>
                <a:cs typeface="+mn-lt"/>
              </a:rPr>
              <a:t>Igelkotten</a:t>
            </a:r>
            <a:r>
              <a:rPr lang="en-US" dirty="0">
                <a:ea typeface="+mn-lt"/>
                <a:cs typeface="+mn-lt"/>
              </a:rPr>
              <a:t> cup, </a:t>
            </a:r>
            <a:r>
              <a:rPr lang="en-US" err="1">
                <a:ea typeface="+mn-lt"/>
                <a:cs typeface="+mn-lt"/>
              </a:rPr>
              <a:t>Nabben</a:t>
            </a:r>
            <a:r>
              <a:rPr lang="en-US" dirty="0">
                <a:ea typeface="+mn-lt"/>
                <a:cs typeface="+mn-lt"/>
              </a:rPr>
              <a:t> cup, </a:t>
            </a:r>
            <a:r>
              <a:rPr lang="en-US" err="1">
                <a:ea typeface="+mn-lt"/>
                <a:cs typeface="+mn-lt"/>
              </a:rPr>
              <a:t>Giffcupen</a:t>
            </a:r>
            <a:endParaRPr lang="en-US"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ea typeface="+mn-lt"/>
                <a:cs typeface="+mn-lt"/>
              </a:rPr>
              <a:t>10-12 </a:t>
            </a:r>
            <a:r>
              <a:rPr lang="en-US" err="1">
                <a:ea typeface="+mn-lt"/>
                <a:cs typeface="+mn-lt"/>
              </a:rPr>
              <a:t>år</a:t>
            </a:r>
            <a:r>
              <a:rPr lang="en-US" dirty="0">
                <a:ea typeface="+mn-lt"/>
                <a:cs typeface="+mn-lt"/>
              </a:rPr>
              <a:t>: </a:t>
            </a:r>
            <a:r>
              <a:rPr lang="en-US" err="1">
                <a:ea typeface="+mn-lt"/>
                <a:cs typeface="+mn-lt"/>
              </a:rPr>
              <a:t>Igelkotten</a:t>
            </a:r>
            <a:r>
              <a:rPr lang="en-US" dirty="0">
                <a:ea typeface="+mn-lt"/>
                <a:cs typeface="+mn-lt"/>
              </a:rPr>
              <a:t> cup, </a:t>
            </a:r>
            <a:r>
              <a:rPr lang="en-US" err="1">
                <a:ea typeface="+mn-lt"/>
                <a:cs typeface="+mn-lt"/>
              </a:rPr>
              <a:t>Ulvacupen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Nabben</a:t>
            </a:r>
            <a:r>
              <a:rPr lang="en-US" dirty="0">
                <a:ea typeface="+mn-lt"/>
                <a:cs typeface="+mn-lt"/>
              </a:rPr>
              <a:t> cup, </a:t>
            </a:r>
            <a:r>
              <a:rPr lang="en-US" err="1">
                <a:ea typeface="+mn-lt"/>
                <a:cs typeface="+mn-lt"/>
              </a:rPr>
              <a:t>Giffcupen</a:t>
            </a:r>
            <a:endParaRPr lang="en-US"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ea typeface="+mn-lt"/>
                <a:cs typeface="+mn-lt"/>
              </a:rPr>
              <a:t>13-14 </a:t>
            </a:r>
            <a:r>
              <a:rPr lang="en-US" dirty="0" err="1">
                <a:ea typeface="+mn-lt"/>
                <a:cs typeface="+mn-lt"/>
              </a:rPr>
              <a:t>år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Igelkotten</a:t>
            </a:r>
            <a:r>
              <a:rPr lang="en-US" dirty="0">
                <a:ea typeface="+mn-lt"/>
                <a:cs typeface="+mn-lt"/>
              </a:rPr>
              <a:t> cup, </a:t>
            </a:r>
            <a:r>
              <a:rPr lang="en-US" dirty="0" err="1">
                <a:ea typeface="+mn-lt"/>
                <a:cs typeface="+mn-lt"/>
              </a:rPr>
              <a:t>Skadevi</a:t>
            </a:r>
            <a:r>
              <a:rPr lang="en-US" dirty="0">
                <a:ea typeface="+mn-lt"/>
                <a:cs typeface="+mn-lt"/>
              </a:rPr>
              <a:t> cup, </a:t>
            </a:r>
            <a:r>
              <a:rPr lang="en-US" dirty="0" err="1">
                <a:ea typeface="+mn-lt"/>
                <a:cs typeface="+mn-lt"/>
              </a:rPr>
              <a:t>Vinterulven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övernattningscup</a:t>
            </a:r>
            <a:endParaRPr lang="en-US" dirty="0" err="1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>
                <a:ea typeface="+mn-lt"/>
                <a:cs typeface="+mn-lt"/>
              </a:rPr>
              <a:t>Seniorer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deltar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cuper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enligt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överenskommelse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början</a:t>
            </a:r>
            <a:r>
              <a:rPr lang="en-US" dirty="0">
                <a:ea typeface="+mn-lt"/>
                <a:cs typeface="+mn-lt"/>
              </a:rPr>
              <a:t> av </a:t>
            </a:r>
            <a:r>
              <a:rPr lang="en-US" err="1">
                <a:ea typeface="+mn-lt"/>
                <a:cs typeface="+mn-lt"/>
              </a:rPr>
              <a:t>året</a:t>
            </a:r>
            <a:endParaRPr lang="en-US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Cuper </a:t>
            </a:r>
            <a:r>
              <a:rPr lang="en-US" err="1">
                <a:ea typeface="+mn-lt"/>
                <a:cs typeface="+mn-lt"/>
              </a:rPr>
              <a:t>utöver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detta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skall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godkännas</a:t>
            </a:r>
            <a:r>
              <a:rPr lang="en-US" dirty="0">
                <a:ea typeface="+mn-lt"/>
                <a:cs typeface="+mn-lt"/>
              </a:rPr>
              <a:t> av </a:t>
            </a:r>
            <a:r>
              <a:rPr lang="en-US" err="1">
                <a:ea typeface="+mn-lt"/>
                <a:cs typeface="+mn-lt"/>
              </a:rPr>
              <a:t>styrelsen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dirty="0">
                <a:ea typeface="Calibri" panose="020F0502020204030204"/>
                <a:cs typeface="Calibri" panose="020F0502020204030204"/>
              </a:rPr>
              <a:t>Tips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på</a:t>
            </a:r>
            <a:r>
              <a:rPr lang="en-US" dirty="0">
                <a:ea typeface="Calibri" panose="020F0502020204030204"/>
                <a:cs typeface="Calibri" panose="020F0502020204030204"/>
              </a:rPr>
              <a:t> 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andra</a:t>
            </a:r>
            <a:r>
              <a:rPr lang="en-US" dirty="0">
                <a:ea typeface="Calibri" panose="020F0502020204030204"/>
                <a:cs typeface="Calibri" panose="020F0502020204030204"/>
              </a:rPr>
              <a:t> bra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cuper</a:t>
            </a:r>
            <a:r>
              <a:rPr lang="en-US" dirty="0">
                <a:ea typeface="Calibri" panose="020F0502020204030204"/>
                <a:cs typeface="Calibri" panose="020F0502020204030204"/>
              </a:rPr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>
                <a:ea typeface="Calibri" panose="020F0502020204030204"/>
                <a:cs typeface="Calibri" panose="020F0502020204030204"/>
              </a:rPr>
              <a:t>Axvall</a:t>
            </a:r>
            <a:r>
              <a:rPr lang="en-US" dirty="0">
                <a:ea typeface="Calibri" panose="020F0502020204030204"/>
                <a:cs typeface="Calibri" panose="020F0502020204030204"/>
              </a:rPr>
              <a:t> cup, </a:t>
            </a:r>
            <a:r>
              <a:rPr lang="en-US" err="1">
                <a:ea typeface="Calibri" panose="020F0502020204030204"/>
                <a:cs typeface="Calibri" panose="020F0502020204030204"/>
              </a:rPr>
              <a:t>Junicupen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i</a:t>
            </a:r>
            <a:r>
              <a:rPr lang="en-US" dirty="0">
                <a:ea typeface="Calibri" panose="020F0502020204030204"/>
                <a:cs typeface="Calibri" panose="020F0502020204030204"/>
              </a:rPr>
              <a:t> Ardala, </a:t>
            </a:r>
          </a:p>
        </p:txBody>
      </p:sp>
    </p:spTree>
    <p:extLst>
      <p:ext uri="{BB962C8B-B14F-4D97-AF65-F5344CB8AC3E}">
        <p14:creationId xmlns:p14="http://schemas.microsoft.com/office/powerpoint/2010/main" val="242759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613B5A139ED441A1FFF5694E8EFD21" ma:contentTypeVersion="11" ma:contentTypeDescription="Create a new document." ma:contentTypeScope="" ma:versionID="c74bc0b42a497588ebcfae98bdd369f4">
  <xsd:schema xmlns:xsd="http://www.w3.org/2001/XMLSchema" xmlns:xs="http://www.w3.org/2001/XMLSchema" xmlns:p="http://schemas.microsoft.com/office/2006/metadata/properties" xmlns:ns2="c0c35a43-e5ed-4208-b08d-5b8cf552a1f9" xmlns:ns3="c7dbab95-971f-49d5-a580-df1b2fb4e53e" targetNamespace="http://schemas.microsoft.com/office/2006/metadata/properties" ma:root="true" ma:fieldsID="b2452a72b1028d621b2ef622e725bb0a" ns2:_="" ns3:_="">
    <xsd:import namespace="c0c35a43-e5ed-4208-b08d-5b8cf552a1f9"/>
    <xsd:import namespace="c7dbab95-971f-49d5-a580-df1b2fb4e5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35a43-e5ed-4208-b08d-5b8cf552a1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057e289-bea1-4305-a9d2-f23c976738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bab95-971f-49d5-a580-df1b2fb4e53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3a5af0e-1fa5-4525-823e-7cf7bbaec1ab}" ma:internalName="TaxCatchAll" ma:showField="CatchAllData" ma:web="c7dbab95-971f-49d5-a580-df1b2fb4e5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c35a43-e5ed-4208-b08d-5b8cf552a1f9">
      <Terms xmlns="http://schemas.microsoft.com/office/infopath/2007/PartnerControls"/>
    </lcf76f155ced4ddcb4097134ff3c332f>
    <TaxCatchAll xmlns="c7dbab95-971f-49d5-a580-df1b2fb4e53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6C1089-0223-439F-8BCA-45D414A3B8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c35a43-e5ed-4208-b08d-5b8cf552a1f9"/>
    <ds:schemaRef ds:uri="c7dbab95-971f-49d5-a580-df1b2fb4e5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C5CDA2-7480-4C23-AFFB-CCC5AE430DE6}">
  <ds:schemaRefs>
    <ds:schemaRef ds:uri="http://schemas.microsoft.com/office/2006/metadata/properties"/>
    <ds:schemaRef ds:uri="http://schemas.microsoft.com/office/infopath/2007/PartnerControls"/>
    <ds:schemaRef ds:uri="c0c35a43-e5ed-4208-b08d-5b8cf552a1f9"/>
    <ds:schemaRef ds:uri="c7dbab95-971f-49d5-a580-df1b2fb4e53e"/>
  </ds:schemaRefs>
</ds:datastoreItem>
</file>

<file path=customXml/itemProps3.xml><?xml version="1.0" encoding="utf-8"?>
<ds:datastoreItem xmlns:ds="http://schemas.openxmlformats.org/officeDocument/2006/customXml" ds:itemID="{B3F0779D-09AB-4019-8D87-FDF9F9C915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Julavslutning 15 december</vt:lpstr>
      <vt:lpstr>Föreningsinfo</vt:lpstr>
      <vt:lpstr>Uppgifter</vt:lpstr>
      <vt:lpstr>Tränare/ledare för IIK:s ungdomslag</vt:lpstr>
      <vt:lpstr>Våra lag och tränare 2026, preliminär översikt</vt:lpstr>
      <vt:lpstr>Igelkotten Cup lördag 21 februari</vt:lpstr>
      <vt:lpstr>Andra cuper under säsongen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1322</cp:revision>
  <dcterms:created xsi:type="dcterms:W3CDTF">2025-09-12T09:34:26Z</dcterms:created>
  <dcterms:modified xsi:type="dcterms:W3CDTF">2025-12-15T10:44:03Z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0x010100E1613B5A139ED441A1FFF5694E8EFD21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