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B78FB-819A-B438-39FF-F177BFB68ADE}" v="159" dt="2025-04-15T11:35:14.654"/>
    <p1510:client id="{F485E85E-6FFC-15A2-F0ED-A9F5644518B6}" v="248" dt="2025-04-14T10:07:25.6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Nyström" userId="S::fredrik@igelstorps.onmicrosoft.com::ca7b48aa-c8f7-459d-aa1e-1903fea50673" providerId="AD" clId="Web-{F485E85E-6FFC-15A2-F0ED-A9F5644518B6}"/>
    <pc:docChg chg="addSld delSld modSld">
      <pc:chgData name="Fredrik Nyström" userId="S::fredrik@igelstorps.onmicrosoft.com::ca7b48aa-c8f7-459d-aa1e-1903fea50673" providerId="AD" clId="Web-{F485E85E-6FFC-15A2-F0ED-A9F5644518B6}" dt="2025-04-14T10:07:25.616" v="242" actId="20577"/>
      <pc:docMkLst>
        <pc:docMk/>
      </pc:docMkLst>
      <pc:sldChg chg="modSp del">
        <pc:chgData name="Fredrik Nyström" userId="S::fredrik@igelstorps.onmicrosoft.com::ca7b48aa-c8f7-459d-aa1e-1903fea50673" providerId="AD" clId="Web-{F485E85E-6FFC-15A2-F0ED-A9F5644518B6}" dt="2025-04-14T10:04:28.364" v="239"/>
        <pc:sldMkLst>
          <pc:docMk/>
          <pc:sldMk cId="3194377694" sldId="256"/>
        </pc:sldMkLst>
        <pc:spChg chg="mod">
          <ac:chgData name="Fredrik Nyström" userId="S::fredrik@igelstorps.onmicrosoft.com::ca7b48aa-c8f7-459d-aa1e-1903fea50673" providerId="AD" clId="Web-{F485E85E-6FFC-15A2-F0ED-A9F5644518B6}" dt="2025-04-14T10:04:03.410" v="233" actId="20577"/>
          <ac:spMkLst>
            <pc:docMk/>
            <pc:sldMk cId="3194377694" sldId="256"/>
            <ac:spMk id="2" creationId="{00000000-0000-0000-0000-000000000000}"/>
          </ac:spMkLst>
        </pc:spChg>
        <pc:spChg chg="mod">
          <ac:chgData name="Fredrik Nyström" userId="S::fredrik@igelstorps.onmicrosoft.com::ca7b48aa-c8f7-459d-aa1e-1903fea50673" providerId="AD" clId="Web-{F485E85E-6FFC-15A2-F0ED-A9F5644518B6}" dt="2025-04-14T10:04:07.067" v="234" actId="20577"/>
          <ac:spMkLst>
            <pc:docMk/>
            <pc:sldMk cId="3194377694" sldId="256"/>
            <ac:spMk id="3" creationId="{00000000-0000-0000-0000-000000000000}"/>
          </ac:spMkLst>
        </pc:spChg>
      </pc:sldChg>
      <pc:sldChg chg="modSp new">
        <pc:chgData name="Fredrik Nyström" userId="S::fredrik@igelstorps.onmicrosoft.com::ca7b48aa-c8f7-459d-aa1e-1903fea50673" providerId="AD" clId="Web-{F485E85E-6FFC-15A2-F0ED-A9F5644518B6}" dt="2025-04-14T10:07:25.616" v="242" actId="20577"/>
        <pc:sldMkLst>
          <pc:docMk/>
          <pc:sldMk cId="98825729" sldId="257"/>
        </pc:sldMkLst>
        <pc:spChg chg="mod">
          <ac:chgData name="Fredrik Nyström" userId="S::fredrik@igelstorps.onmicrosoft.com::ca7b48aa-c8f7-459d-aa1e-1903fea50673" providerId="AD" clId="Web-{F485E85E-6FFC-15A2-F0ED-A9F5644518B6}" dt="2025-04-14T10:04:25.348" v="238" actId="20577"/>
          <ac:spMkLst>
            <pc:docMk/>
            <pc:sldMk cId="98825729" sldId="257"/>
            <ac:spMk id="2" creationId="{1659D313-B1E0-394D-6BC7-FBC078727786}"/>
          </ac:spMkLst>
        </pc:spChg>
        <pc:spChg chg="mod">
          <ac:chgData name="Fredrik Nyström" userId="S::fredrik@igelstorps.onmicrosoft.com::ca7b48aa-c8f7-459d-aa1e-1903fea50673" providerId="AD" clId="Web-{F485E85E-6FFC-15A2-F0ED-A9F5644518B6}" dt="2025-04-14T10:07:25.616" v="242" actId="20577"/>
          <ac:spMkLst>
            <pc:docMk/>
            <pc:sldMk cId="98825729" sldId="257"/>
            <ac:spMk id="3" creationId="{5E9A4CA5-87A8-31AB-7596-71AB4BDD4AED}"/>
          </ac:spMkLst>
        </pc:spChg>
      </pc:sldChg>
    </pc:docChg>
  </pc:docChgLst>
  <pc:docChgLst>
    <pc:chgData name="Fredrik Nyström" userId="S::fredrik@igelstorps.onmicrosoft.com::ca7b48aa-c8f7-459d-aa1e-1903fea50673" providerId="AD" clId="Web-{D58B78FB-819A-B438-39FF-F177BFB68ADE}"/>
    <pc:docChg chg="addSld modSld">
      <pc:chgData name="Fredrik Nyström" userId="S::fredrik@igelstorps.onmicrosoft.com::ca7b48aa-c8f7-459d-aa1e-1903fea50673" providerId="AD" clId="Web-{D58B78FB-819A-B438-39FF-F177BFB68ADE}" dt="2025-04-15T11:35:14.654" v="156" actId="20577"/>
      <pc:docMkLst>
        <pc:docMk/>
      </pc:docMkLst>
      <pc:sldChg chg="modSp">
        <pc:chgData name="Fredrik Nyström" userId="S::fredrik@igelstorps.onmicrosoft.com::ca7b48aa-c8f7-459d-aa1e-1903fea50673" providerId="AD" clId="Web-{D58B78FB-819A-B438-39FF-F177BFB68ADE}" dt="2025-04-15T11:35:14.654" v="156" actId="20577"/>
        <pc:sldMkLst>
          <pc:docMk/>
          <pc:sldMk cId="98825729" sldId="257"/>
        </pc:sldMkLst>
        <pc:spChg chg="mod">
          <ac:chgData name="Fredrik Nyström" userId="S::fredrik@igelstorps.onmicrosoft.com::ca7b48aa-c8f7-459d-aa1e-1903fea50673" providerId="AD" clId="Web-{D58B78FB-819A-B438-39FF-F177BFB68ADE}" dt="2025-04-15T11:35:14.654" v="156" actId="20577"/>
          <ac:spMkLst>
            <pc:docMk/>
            <pc:sldMk cId="98825729" sldId="257"/>
            <ac:spMk id="3" creationId="{5E9A4CA5-87A8-31AB-7596-71AB4BDD4AED}"/>
          </ac:spMkLst>
        </pc:spChg>
      </pc:sldChg>
      <pc:sldChg chg="addSp delSp modSp new">
        <pc:chgData name="Fredrik Nyström" userId="S::fredrik@igelstorps.onmicrosoft.com::ca7b48aa-c8f7-459d-aa1e-1903fea50673" providerId="AD" clId="Web-{D58B78FB-819A-B438-39FF-F177BFB68ADE}" dt="2025-04-15T08:54:47.922" v="114"/>
        <pc:sldMkLst>
          <pc:docMk/>
          <pc:sldMk cId="793839303" sldId="258"/>
        </pc:sldMkLst>
        <pc:spChg chg="mod">
          <ac:chgData name="Fredrik Nyström" userId="S::fredrik@igelstorps.onmicrosoft.com::ca7b48aa-c8f7-459d-aa1e-1903fea50673" providerId="AD" clId="Web-{D58B78FB-819A-B438-39FF-F177BFB68ADE}" dt="2025-04-15T06:45:20.254" v="62" actId="20577"/>
          <ac:spMkLst>
            <pc:docMk/>
            <pc:sldMk cId="793839303" sldId="258"/>
            <ac:spMk id="2" creationId="{64853FD7-0697-E0DF-1585-1FD422292E18}"/>
          </ac:spMkLst>
        </pc:spChg>
        <pc:spChg chg="del">
          <ac:chgData name="Fredrik Nyström" userId="S::fredrik@igelstorps.onmicrosoft.com::ca7b48aa-c8f7-459d-aa1e-1903fea50673" providerId="AD" clId="Web-{D58B78FB-819A-B438-39FF-F177BFB68ADE}" dt="2025-04-15T06:44:40.989" v="47"/>
          <ac:spMkLst>
            <pc:docMk/>
            <pc:sldMk cId="793839303" sldId="258"/>
            <ac:spMk id="3" creationId="{333F07D8-2DD1-D36E-5A6D-DBF734278DB0}"/>
          </ac:spMkLst>
        </pc:spChg>
        <pc:spChg chg="add mod">
          <ac:chgData name="Fredrik Nyström" userId="S::fredrik@igelstorps.onmicrosoft.com::ca7b48aa-c8f7-459d-aa1e-1903fea50673" providerId="AD" clId="Web-{D58B78FB-819A-B438-39FF-F177BFB68ADE}" dt="2025-04-15T08:54:47.922" v="114"/>
          <ac:spMkLst>
            <pc:docMk/>
            <pc:sldMk cId="793839303" sldId="258"/>
            <ac:spMk id="3" creationId="{9998C50D-89B1-0685-4170-45C5787F378F}"/>
          </ac:spMkLst>
        </pc:spChg>
        <pc:spChg chg="add mod">
          <ac:chgData name="Fredrik Nyström" userId="S::fredrik@igelstorps.onmicrosoft.com::ca7b48aa-c8f7-459d-aa1e-1903fea50673" providerId="AD" clId="Web-{D58B78FB-819A-B438-39FF-F177BFB68ADE}" dt="2025-04-15T08:54:24.281" v="109" actId="1076"/>
          <ac:spMkLst>
            <pc:docMk/>
            <pc:sldMk cId="793839303" sldId="258"/>
            <ac:spMk id="5" creationId="{7903421C-7C76-4D67-6DB3-26380EDC99E7}"/>
          </ac:spMkLst>
        </pc:spChg>
        <pc:picChg chg="add mod ord modCrop">
          <ac:chgData name="Fredrik Nyström" userId="S::fredrik@igelstorps.onmicrosoft.com::ca7b48aa-c8f7-459d-aa1e-1903fea50673" providerId="AD" clId="Web-{D58B78FB-819A-B438-39FF-F177BFB68ADE}" dt="2025-04-15T08:54:18.656" v="108" actId="1076"/>
          <ac:picMkLst>
            <pc:docMk/>
            <pc:sldMk cId="793839303" sldId="258"/>
            <ac:picMk id="4" creationId="{CB3B8A8E-9F58-92F0-16E7-4F164BC41B5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ktiva.svenskfotboll.se/494ca4/globalassets/svff/bilderblock/arkiv/2024/2404/folder-gront-kort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astergotland.svenskfotboll.se/utbildning/spelformsutbildninga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9D313-B1E0-394D-6BC7-FBC078727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Dagordning ledarmöte 2025-04-15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9A4CA5-87A8-31AB-7596-71AB4BDD4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957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sv-SE" dirty="0"/>
              <a:t>Spelformsutbildning - Minst en ledare per lag för 5m5 + 7m7.</a:t>
            </a:r>
          </a:p>
          <a:p>
            <a:r>
              <a:rPr lang="sv-SE" dirty="0"/>
              <a:t>Tränarutbildning SvFF D för ledare 3m3 och uppåt. </a:t>
            </a:r>
          </a:p>
          <a:p>
            <a:r>
              <a:rPr lang="sv-SE" dirty="0"/>
              <a:t>Grönt kort-information </a:t>
            </a:r>
            <a:r>
              <a:rPr lang="sv-SE" sz="1300" dirty="0">
                <a:ea typeface="+mn-lt"/>
                <a:cs typeface="+mn-lt"/>
                <a:hlinkClick r:id="rId2"/>
              </a:rPr>
              <a:t>https://aktiva.svenskfotboll.se/494ca4/globalassets/svff/bilderblock/arkiv/2024/2404/folder-gront-kort.pdf</a:t>
            </a:r>
            <a:r>
              <a:rPr lang="sv-SE" sz="1300" dirty="0">
                <a:ea typeface="+mn-lt"/>
                <a:cs typeface="+mn-lt"/>
              </a:rPr>
              <a:t> </a:t>
            </a:r>
          </a:p>
          <a:p>
            <a:r>
              <a:rPr lang="sv-SE" dirty="0"/>
              <a:t>Allmänna frågor - era inspel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Har ni haft lagmöten?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New Body kontaktpersoner + antal säljare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Sociala-medier-info om att träningar drar igång - Kom och prova!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Lagen kommer få arbetsområden att ansvara för på Igelvallen.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Nästa ledarmöte, vecka 23?</a:t>
            </a:r>
          </a:p>
          <a:p>
            <a:r>
              <a:rPr lang="sv-SE" dirty="0"/>
              <a:t>Gula tråden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Målsättningar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Fotboll – praktiskt i verksamheten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Bilagan med </a:t>
            </a:r>
            <a:r>
              <a:rPr lang="sv-SE" dirty="0">
                <a:ea typeface="+mn-lt"/>
                <a:cs typeface="+mn-lt"/>
              </a:rPr>
              <a:t>spelformer, hjälp och stöd till ledare inom Igelstorps 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825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853FD7-0697-E0DF-1585-1FD422292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Spelformsutbildningar inför säsongsstart</a:t>
            </a:r>
          </a:p>
        </p:txBody>
      </p:sp>
      <p:pic>
        <p:nvPicPr>
          <p:cNvPr id="4" name="Platshållare för innehåll 3" descr="En bild som visar text, skärmbild, Teckensnitt, nummer&#10;&#10;AI-genererat innehåll kan vara felaktigt.">
            <a:extLst>
              <a:ext uri="{FF2B5EF4-FFF2-40B4-BE49-F238E27FC236}">
                <a16:creationId xmlns:a16="http://schemas.microsoft.com/office/drawing/2014/main" id="{CB3B8A8E-9F58-92F0-16E7-4F164BC41B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117" r="891"/>
          <a:stretch/>
        </p:blipFill>
        <p:spPr>
          <a:xfrm>
            <a:off x="833609" y="1407834"/>
            <a:ext cx="9919308" cy="4038973"/>
          </a:xfr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7903421C-7C76-4D67-6DB3-26380EDC99E7}"/>
              </a:ext>
            </a:extLst>
          </p:cNvPr>
          <p:cNvSpPr/>
          <p:nvPr/>
        </p:nvSpPr>
        <p:spPr>
          <a:xfrm>
            <a:off x="811559" y="4574641"/>
            <a:ext cx="4983293" cy="10155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998C50D-89B1-0685-4170-45C5787F378F}"/>
              </a:ext>
            </a:extLst>
          </p:cNvPr>
          <p:cNvSpPr txBox="1"/>
          <p:nvPr/>
        </p:nvSpPr>
        <p:spPr>
          <a:xfrm>
            <a:off x="1086405" y="5750862"/>
            <a:ext cx="996658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dirty="0">
                <a:ea typeface="+mn-lt"/>
                <a:cs typeface="+mn-lt"/>
                <a:hlinkClick r:id="rId3"/>
              </a:rPr>
              <a:t>https://vastergotland.svenskfotboll.se/utbildning/spelformsutbildningar/</a:t>
            </a:r>
            <a:r>
              <a:rPr lang="sv-SE" sz="2000" dirty="0">
                <a:ea typeface="+mn-lt"/>
                <a:cs typeface="+mn-lt"/>
              </a:rPr>
              <a:t> </a:t>
            </a:r>
            <a:endParaRPr lang="sv-SE" sz="2000"/>
          </a:p>
        </p:txBody>
      </p:sp>
    </p:spTree>
    <p:extLst>
      <p:ext uri="{BB962C8B-B14F-4D97-AF65-F5344CB8AC3E}">
        <p14:creationId xmlns:p14="http://schemas.microsoft.com/office/powerpoint/2010/main" val="793839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c35a43-e5ed-4208-b08d-5b8cf552a1f9">
      <Terms xmlns="http://schemas.microsoft.com/office/infopath/2007/PartnerControls"/>
    </lcf76f155ced4ddcb4097134ff3c332f>
    <TaxCatchAll xmlns="c7dbab95-971f-49d5-a580-df1b2fb4e53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613B5A139ED441A1FFF5694E8EFD21" ma:contentTypeVersion="11" ma:contentTypeDescription="Create a new document." ma:contentTypeScope="" ma:versionID="5fbdcb7bb17c6f101fa89c89f5ecbb44">
  <xsd:schema xmlns:xsd="http://www.w3.org/2001/XMLSchema" xmlns:xs="http://www.w3.org/2001/XMLSchema" xmlns:p="http://schemas.microsoft.com/office/2006/metadata/properties" xmlns:ns2="c0c35a43-e5ed-4208-b08d-5b8cf552a1f9" xmlns:ns3="c7dbab95-971f-49d5-a580-df1b2fb4e53e" targetNamespace="http://schemas.microsoft.com/office/2006/metadata/properties" ma:root="true" ma:fieldsID="b40ac27f8d95375f1ae4a8b4a8d24ed9" ns2:_="" ns3:_="">
    <xsd:import namespace="c0c35a43-e5ed-4208-b08d-5b8cf552a1f9"/>
    <xsd:import namespace="c7dbab95-971f-49d5-a580-df1b2fb4e5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35a43-e5ed-4208-b08d-5b8cf552a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057e289-bea1-4305-a9d2-f23c976738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bab95-971f-49d5-a580-df1b2fb4e53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3a5af0e-1fa5-4525-823e-7cf7bbaec1ab}" ma:internalName="TaxCatchAll" ma:showField="CatchAllData" ma:web="c7dbab95-971f-49d5-a580-df1b2fb4e5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10712-F128-440F-B994-630BA1F3246B}">
  <ds:schemaRefs>
    <ds:schemaRef ds:uri="http://schemas.microsoft.com/office/2006/metadata/properties"/>
    <ds:schemaRef ds:uri="http://schemas.microsoft.com/office/infopath/2007/PartnerControls"/>
    <ds:schemaRef ds:uri="c0c35a43-e5ed-4208-b08d-5b8cf552a1f9"/>
    <ds:schemaRef ds:uri="c7dbab95-971f-49d5-a580-df1b2fb4e53e"/>
  </ds:schemaRefs>
</ds:datastoreItem>
</file>

<file path=customXml/itemProps2.xml><?xml version="1.0" encoding="utf-8"?>
<ds:datastoreItem xmlns:ds="http://schemas.openxmlformats.org/officeDocument/2006/customXml" ds:itemID="{35B8251C-D078-479D-BC2E-5675901076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B8B66E-BBEA-481F-B0C4-3224ADEBD8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c35a43-e5ed-4208-b08d-5b8cf552a1f9"/>
    <ds:schemaRef ds:uri="c7dbab95-971f-49d5-a580-df1b2fb4e5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Dagordning ledarmöte 2025-04-15</vt:lpstr>
      <vt:lpstr>Spelformsutbildningar inför säsongsstart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132</cp:revision>
  <dcterms:created xsi:type="dcterms:W3CDTF">2012-08-10T12:10:31Z</dcterms:created>
  <dcterms:modified xsi:type="dcterms:W3CDTF">2025-04-15T11:35:14Z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0x010100E1613B5A139ED441A1FFF5694E8EFD21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