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4" r:id="rId4"/>
  </p:sldMasterIdLst>
  <p:notesMasterIdLst>
    <p:notesMasterId r:id="rId14"/>
  </p:notesMasterIdLst>
  <p:sldIdLst>
    <p:sldId id="257" r:id="rId5"/>
    <p:sldId id="273" r:id="rId6"/>
    <p:sldId id="272" r:id="rId7"/>
    <p:sldId id="271" r:id="rId8"/>
    <p:sldId id="265" r:id="rId9"/>
    <p:sldId id="274" r:id="rId10"/>
    <p:sldId id="260" r:id="rId11"/>
    <p:sldId id="267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86DFF7-19CA-26D2-934B-A6E580AD19F5}" v="1678" dt="2025-03-28T07:21:33.855"/>
    <p1510:client id="{E121A0E0-399B-0934-46F1-4F5303745618}" v="5" dt="2025-03-28T19:03:39.0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4E7C3E-2204-4A39-A313-E466230FFED2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DD3ACE5-468F-494A-B93C-151BB4F06109}">
      <dgm:prSet/>
      <dgm:spPr/>
      <dgm:t>
        <a:bodyPr/>
        <a:lstStyle/>
        <a:p>
          <a:r>
            <a:rPr lang="en-US" dirty="0" err="1"/>
            <a:t>Aktuellt</a:t>
          </a:r>
          <a:endParaRPr lang="en-US" dirty="0"/>
        </a:p>
      </dgm:t>
    </dgm:pt>
    <dgm:pt modelId="{675F791A-6B34-4F86-8A8A-91DEC60A23DB}" type="parTrans" cxnId="{8C965F0B-F1F5-4AB4-BCB5-61088B88B3D5}">
      <dgm:prSet/>
      <dgm:spPr/>
      <dgm:t>
        <a:bodyPr/>
        <a:lstStyle/>
        <a:p>
          <a:endParaRPr lang="en-US"/>
        </a:p>
      </dgm:t>
    </dgm:pt>
    <dgm:pt modelId="{F2EC923E-5A64-4C46-8271-B8FDA31A5C2B}" type="sibTrans" cxnId="{8C965F0B-F1F5-4AB4-BCB5-61088B88B3D5}">
      <dgm:prSet/>
      <dgm:spPr/>
      <dgm:t>
        <a:bodyPr/>
        <a:lstStyle/>
        <a:p>
          <a:endParaRPr lang="en-US"/>
        </a:p>
      </dgm:t>
    </dgm:pt>
    <dgm:pt modelId="{BB783F7A-EB83-4600-92DF-83A51661684B}">
      <dgm:prSet/>
      <dgm:spPr/>
      <dgm:t>
        <a:bodyPr/>
        <a:lstStyle/>
        <a:p>
          <a:r>
            <a:rPr lang="en-US" dirty="0"/>
            <a:t>Information </a:t>
          </a:r>
          <a:r>
            <a:rPr lang="en-US" dirty="0" err="1"/>
            <a:t>från</a:t>
          </a:r>
          <a:r>
            <a:rPr lang="en-US" dirty="0"/>
            <a:t> </a:t>
          </a:r>
          <a:r>
            <a:rPr lang="en-US" dirty="0" err="1"/>
            <a:t>lagen</a:t>
          </a:r>
          <a:endParaRPr lang="en-US" dirty="0"/>
        </a:p>
      </dgm:t>
    </dgm:pt>
    <dgm:pt modelId="{57D47D39-DBE0-4663-B70D-47199CDF76BA}" type="parTrans" cxnId="{1E749ED0-B089-452E-9CE0-5EE7E2A8FC1B}">
      <dgm:prSet/>
      <dgm:spPr/>
      <dgm:t>
        <a:bodyPr/>
        <a:lstStyle/>
        <a:p>
          <a:endParaRPr lang="en-US"/>
        </a:p>
      </dgm:t>
    </dgm:pt>
    <dgm:pt modelId="{A6D326BA-6B5D-42BC-BFCC-B33B75BE2E01}" type="sibTrans" cxnId="{1E749ED0-B089-452E-9CE0-5EE7E2A8FC1B}">
      <dgm:prSet/>
      <dgm:spPr/>
      <dgm:t>
        <a:bodyPr/>
        <a:lstStyle/>
        <a:p>
          <a:endParaRPr lang="en-US"/>
        </a:p>
      </dgm:t>
    </dgm:pt>
    <dgm:pt modelId="{C590D5CD-2F96-4784-A301-ADD6F3ADD8A4}">
      <dgm:prSet/>
      <dgm:spPr/>
      <dgm:t>
        <a:bodyPr/>
        <a:lstStyle/>
        <a:p>
          <a:r>
            <a:rPr lang="en-US" dirty="0"/>
            <a:t>Gula </a:t>
          </a:r>
          <a:r>
            <a:rPr lang="en-US" dirty="0" err="1"/>
            <a:t>tråden</a:t>
          </a:r>
          <a:endParaRPr lang="en-US" dirty="0"/>
        </a:p>
      </dgm:t>
    </dgm:pt>
    <dgm:pt modelId="{B4BFBDBA-C215-4FF3-BB9C-A8CFA2D6887E}" type="parTrans" cxnId="{E17D3693-D12B-40F6-A1E8-7484E9539316}">
      <dgm:prSet/>
      <dgm:spPr/>
      <dgm:t>
        <a:bodyPr/>
        <a:lstStyle/>
        <a:p>
          <a:endParaRPr lang="en-US"/>
        </a:p>
      </dgm:t>
    </dgm:pt>
    <dgm:pt modelId="{80BC253D-7583-4381-BDB6-019AF2C4202D}" type="sibTrans" cxnId="{E17D3693-D12B-40F6-A1E8-7484E9539316}">
      <dgm:prSet/>
      <dgm:spPr/>
      <dgm:t>
        <a:bodyPr/>
        <a:lstStyle/>
        <a:p>
          <a:endParaRPr lang="en-US"/>
        </a:p>
      </dgm:t>
    </dgm:pt>
    <dgm:pt modelId="{3B1FABD0-18BD-444E-8B5B-0CE9607DFED2}">
      <dgm:prSet/>
      <dgm:spPr/>
      <dgm:t>
        <a:bodyPr/>
        <a:lstStyle/>
        <a:p>
          <a:r>
            <a:rPr lang="en-US" dirty="0" err="1"/>
            <a:t>Lagmöte</a:t>
          </a:r>
          <a:endParaRPr lang="en-US" dirty="0"/>
        </a:p>
      </dgm:t>
    </dgm:pt>
    <dgm:pt modelId="{90EB7914-CE74-4BA3-A2F3-2F5A31517479}" type="parTrans" cxnId="{E32037C7-C0AE-43D6-87B9-63EBE3753FC1}">
      <dgm:prSet/>
      <dgm:spPr/>
      <dgm:t>
        <a:bodyPr/>
        <a:lstStyle/>
        <a:p>
          <a:endParaRPr lang="sv-SE"/>
        </a:p>
      </dgm:t>
    </dgm:pt>
    <dgm:pt modelId="{2E1D7B05-5EA1-4AE9-B44B-9ED5957B9FFC}" type="sibTrans" cxnId="{E32037C7-C0AE-43D6-87B9-63EBE3753FC1}">
      <dgm:prSet/>
      <dgm:spPr/>
      <dgm:t>
        <a:bodyPr/>
        <a:lstStyle/>
        <a:p>
          <a:endParaRPr lang="sv-SE"/>
        </a:p>
      </dgm:t>
    </dgm:pt>
    <dgm:pt modelId="{6262BC81-125C-4DDF-ADFD-6A0F6E22AFA2}">
      <dgm:prSet/>
      <dgm:spPr/>
      <dgm:t>
        <a:bodyPr/>
        <a:lstStyle/>
        <a:p>
          <a:r>
            <a:rPr lang="en-US" dirty="0" err="1"/>
            <a:t>Aktiviteter</a:t>
          </a:r>
          <a:endParaRPr lang="en-US" dirty="0"/>
        </a:p>
      </dgm:t>
    </dgm:pt>
    <dgm:pt modelId="{7C4E36BD-5250-4438-A96D-61881FED619D}" type="parTrans" cxnId="{EE5319EC-4DC6-4065-A722-F89346AB0960}">
      <dgm:prSet/>
      <dgm:spPr/>
      <dgm:t>
        <a:bodyPr/>
        <a:lstStyle/>
        <a:p>
          <a:endParaRPr lang="sv-SE"/>
        </a:p>
      </dgm:t>
    </dgm:pt>
    <dgm:pt modelId="{D7CD1C7B-EFC7-4978-A9EC-F944B9C4E469}" type="sibTrans" cxnId="{EE5319EC-4DC6-4065-A722-F89346AB0960}">
      <dgm:prSet/>
      <dgm:spPr/>
      <dgm:t>
        <a:bodyPr/>
        <a:lstStyle/>
        <a:p>
          <a:endParaRPr lang="sv-SE"/>
        </a:p>
      </dgm:t>
    </dgm:pt>
    <dgm:pt modelId="{68A55840-EF80-46F5-BDBD-E70EE198E929}">
      <dgm:prSet/>
      <dgm:spPr/>
      <dgm:t>
        <a:bodyPr/>
        <a:lstStyle/>
        <a:p>
          <a:r>
            <a:rPr lang="en-US" dirty="0" err="1"/>
            <a:t>Övrigt</a:t>
          </a:r>
          <a:endParaRPr lang="en-US" dirty="0"/>
        </a:p>
      </dgm:t>
    </dgm:pt>
    <dgm:pt modelId="{DA92B5D8-5FBA-453E-B477-8057EAE4847E}" type="parTrans" cxnId="{CBDB56A2-6623-4D60-8CB7-8F2A24F8CA61}">
      <dgm:prSet/>
      <dgm:spPr/>
      <dgm:t>
        <a:bodyPr/>
        <a:lstStyle/>
        <a:p>
          <a:endParaRPr lang="sv-SE"/>
        </a:p>
      </dgm:t>
    </dgm:pt>
    <dgm:pt modelId="{8F556FB9-586F-4B89-9EE1-F1D93F8C979B}" type="sibTrans" cxnId="{CBDB56A2-6623-4D60-8CB7-8F2A24F8CA61}">
      <dgm:prSet/>
      <dgm:spPr/>
      <dgm:t>
        <a:bodyPr/>
        <a:lstStyle/>
        <a:p>
          <a:endParaRPr lang="sv-SE"/>
        </a:p>
      </dgm:t>
    </dgm:pt>
    <dgm:pt modelId="{FE0D0037-1741-402A-8F42-DE20E6550398}">
      <dgm:prSet phldr="0"/>
      <dgm:spPr/>
      <dgm:t>
        <a:bodyPr/>
        <a:lstStyle/>
        <a:p>
          <a:r>
            <a:rPr lang="en-US" dirty="0">
              <a:latin typeface="Century Gothic" panose="020B0502020202020204"/>
            </a:rPr>
            <a:t>Utbildningar</a:t>
          </a:r>
        </a:p>
      </dgm:t>
    </dgm:pt>
    <dgm:pt modelId="{21474866-4A64-48B8-BF64-953612136631}" type="parTrans" cxnId="{D32BEC9B-AC7A-4DE5-BB9C-FBABAB3A4974}">
      <dgm:prSet/>
      <dgm:spPr/>
    </dgm:pt>
    <dgm:pt modelId="{E02FA088-068C-4A26-BCA3-63E2E4B70E78}" type="sibTrans" cxnId="{D32BEC9B-AC7A-4DE5-BB9C-FBABAB3A4974}">
      <dgm:prSet/>
      <dgm:spPr/>
    </dgm:pt>
    <dgm:pt modelId="{F448109F-A855-4514-A507-424B1345E284}" type="pres">
      <dgm:prSet presAssocID="{154E7C3E-2204-4A39-A313-E466230FFED2}" presName="vert0" presStyleCnt="0">
        <dgm:presLayoutVars>
          <dgm:dir/>
          <dgm:animOne val="branch"/>
          <dgm:animLvl val="lvl"/>
        </dgm:presLayoutVars>
      </dgm:prSet>
      <dgm:spPr/>
    </dgm:pt>
    <dgm:pt modelId="{1A4CAAAB-A02D-41BF-B3EA-473A81E654BF}" type="pres">
      <dgm:prSet presAssocID="{ADD3ACE5-468F-494A-B93C-151BB4F06109}" presName="thickLine" presStyleLbl="alignNode1" presStyleIdx="0" presStyleCnt="7"/>
      <dgm:spPr/>
    </dgm:pt>
    <dgm:pt modelId="{2C8700DC-5250-4F7B-9BD5-F0CE2E92B0CE}" type="pres">
      <dgm:prSet presAssocID="{ADD3ACE5-468F-494A-B93C-151BB4F06109}" presName="horz1" presStyleCnt="0"/>
      <dgm:spPr/>
    </dgm:pt>
    <dgm:pt modelId="{10E5A221-F83F-47F0-89EC-60F8A0A1660A}" type="pres">
      <dgm:prSet presAssocID="{ADD3ACE5-468F-494A-B93C-151BB4F06109}" presName="tx1" presStyleLbl="revTx" presStyleIdx="0" presStyleCnt="7"/>
      <dgm:spPr/>
    </dgm:pt>
    <dgm:pt modelId="{BF0160E3-3B5A-4FA2-97A4-6CBAD539CF40}" type="pres">
      <dgm:prSet presAssocID="{ADD3ACE5-468F-494A-B93C-151BB4F06109}" presName="vert1" presStyleCnt="0"/>
      <dgm:spPr/>
    </dgm:pt>
    <dgm:pt modelId="{987E1EEB-F70E-48FC-AF08-2CCB1AAF0CAA}" type="pres">
      <dgm:prSet presAssocID="{BB783F7A-EB83-4600-92DF-83A51661684B}" presName="thickLine" presStyleLbl="alignNode1" presStyleIdx="1" presStyleCnt="7"/>
      <dgm:spPr/>
    </dgm:pt>
    <dgm:pt modelId="{B8052D9A-227A-4106-B3DE-B8D467B00AEA}" type="pres">
      <dgm:prSet presAssocID="{BB783F7A-EB83-4600-92DF-83A51661684B}" presName="horz1" presStyleCnt="0"/>
      <dgm:spPr/>
    </dgm:pt>
    <dgm:pt modelId="{083C3DD7-3672-492C-825A-629A013FE32C}" type="pres">
      <dgm:prSet presAssocID="{BB783F7A-EB83-4600-92DF-83A51661684B}" presName="tx1" presStyleLbl="revTx" presStyleIdx="1" presStyleCnt="7"/>
      <dgm:spPr/>
    </dgm:pt>
    <dgm:pt modelId="{D54E32CA-48F8-404D-84D0-B18B81E5CAE4}" type="pres">
      <dgm:prSet presAssocID="{BB783F7A-EB83-4600-92DF-83A51661684B}" presName="vert1" presStyleCnt="0"/>
      <dgm:spPr/>
    </dgm:pt>
    <dgm:pt modelId="{39F057E8-95D4-4648-B2AD-C50AF955AE94}" type="pres">
      <dgm:prSet presAssocID="{6262BC81-125C-4DDF-ADFD-6A0F6E22AFA2}" presName="thickLine" presStyleLbl="alignNode1" presStyleIdx="2" presStyleCnt="7"/>
      <dgm:spPr/>
    </dgm:pt>
    <dgm:pt modelId="{545C87B6-231D-4B0F-B1C9-9B92005614BF}" type="pres">
      <dgm:prSet presAssocID="{6262BC81-125C-4DDF-ADFD-6A0F6E22AFA2}" presName="horz1" presStyleCnt="0"/>
      <dgm:spPr/>
    </dgm:pt>
    <dgm:pt modelId="{6F135555-1E06-4728-B9B5-DE82EE63BB59}" type="pres">
      <dgm:prSet presAssocID="{6262BC81-125C-4DDF-ADFD-6A0F6E22AFA2}" presName="tx1" presStyleLbl="revTx" presStyleIdx="2" presStyleCnt="7"/>
      <dgm:spPr/>
    </dgm:pt>
    <dgm:pt modelId="{5EBEE6BE-CB64-470D-8A65-54D22ECD5E35}" type="pres">
      <dgm:prSet presAssocID="{6262BC81-125C-4DDF-ADFD-6A0F6E22AFA2}" presName="vert1" presStyleCnt="0"/>
      <dgm:spPr/>
    </dgm:pt>
    <dgm:pt modelId="{41EDCE35-DA8B-4953-80D9-38682C325624}" type="pres">
      <dgm:prSet presAssocID="{FE0D0037-1741-402A-8F42-DE20E6550398}" presName="thickLine" presStyleLbl="alignNode1" presStyleIdx="3" presStyleCnt="7"/>
      <dgm:spPr/>
    </dgm:pt>
    <dgm:pt modelId="{8CA9EC72-AD23-4112-B7E1-BD62DD6E7397}" type="pres">
      <dgm:prSet presAssocID="{FE0D0037-1741-402A-8F42-DE20E6550398}" presName="horz1" presStyleCnt="0"/>
      <dgm:spPr/>
    </dgm:pt>
    <dgm:pt modelId="{AA9E88B3-2BDD-46F8-B084-9219CB5F162A}" type="pres">
      <dgm:prSet presAssocID="{FE0D0037-1741-402A-8F42-DE20E6550398}" presName="tx1" presStyleLbl="revTx" presStyleIdx="3" presStyleCnt="7"/>
      <dgm:spPr/>
    </dgm:pt>
    <dgm:pt modelId="{B634CDA9-598A-4685-9AC4-51801FD55440}" type="pres">
      <dgm:prSet presAssocID="{FE0D0037-1741-402A-8F42-DE20E6550398}" presName="vert1" presStyleCnt="0"/>
      <dgm:spPr/>
    </dgm:pt>
    <dgm:pt modelId="{1613B177-6AD2-45C5-A754-2F6E7EF82CCF}" type="pres">
      <dgm:prSet presAssocID="{C590D5CD-2F96-4784-A301-ADD6F3ADD8A4}" presName="thickLine" presStyleLbl="alignNode1" presStyleIdx="4" presStyleCnt="7"/>
      <dgm:spPr/>
    </dgm:pt>
    <dgm:pt modelId="{96908457-8D9D-4608-BE58-43F800BDC802}" type="pres">
      <dgm:prSet presAssocID="{C590D5CD-2F96-4784-A301-ADD6F3ADD8A4}" presName="horz1" presStyleCnt="0"/>
      <dgm:spPr/>
    </dgm:pt>
    <dgm:pt modelId="{99D45A24-37BB-4765-9203-3F4B6502094B}" type="pres">
      <dgm:prSet presAssocID="{C590D5CD-2F96-4784-A301-ADD6F3ADD8A4}" presName="tx1" presStyleLbl="revTx" presStyleIdx="4" presStyleCnt="7"/>
      <dgm:spPr/>
    </dgm:pt>
    <dgm:pt modelId="{6020CCA8-BD11-4969-A835-759A7E167DBF}" type="pres">
      <dgm:prSet presAssocID="{C590D5CD-2F96-4784-A301-ADD6F3ADD8A4}" presName="vert1" presStyleCnt="0"/>
      <dgm:spPr/>
    </dgm:pt>
    <dgm:pt modelId="{F6E58057-4ED1-4F56-BD71-62FFC71B97DD}" type="pres">
      <dgm:prSet presAssocID="{3B1FABD0-18BD-444E-8B5B-0CE9607DFED2}" presName="thickLine" presStyleLbl="alignNode1" presStyleIdx="5" presStyleCnt="7"/>
      <dgm:spPr/>
    </dgm:pt>
    <dgm:pt modelId="{36D3207B-8F45-49F4-9ECD-FD7F9939B5E5}" type="pres">
      <dgm:prSet presAssocID="{3B1FABD0-18BD-444E-8B5B-0CE9607DFED2}" presName="horz1" presStyleCnt="0"/>
      <dgm:spPr/>
    </dgm:pt>
    <dgm:pt modelId="{24794791-33DB-4ACE-B97F-20CC1A359962}" type="pres">
      <dgm:prSet presAssocID="{3B1FABD0-18BD-444E-8B5B-0CE9607DFED2}" presName="tx1" presStyleLbl="revTx" presStyleIdx="5" presStyleCnt="7"/>
      <dgm:spPr/>
    </dgm:pt>
    <dgm:pt modelId="{D4369C66-621A-409D-99A3-9DE2F650D370}" type="pres">
      <dgm:prSet presAssocID="{3B1FABD0-18BD-444E-8B5B-0CE9607DFED2}" presName="vert1" presStyleCnt="0"/>
      <dgm:spPr/>
    </dgm:pt>
    <dgm:pt modelId="{157DE576-4EF3-47BB-8B9A-65B77BAC5A2F}" type="pres">
      <dgm:prSet presAssocID="{68A55840-EF80-46F5-BDBD-E70EE198E929}" presName="thickLine" presStyleLbl="alignNode1" presStyleIdx="6" presStyleCnt="7"/>
      <dgm:spPr/>
    </dgm:pt>
    <dgm:pt modelId="{05B03ECA-4AFA-4B35-9835-947ABDC46014}" type="pres">
      <dgm:prSet presAssocID="{68A55840-EF80-46F5-BDBD-E70EE198E929}" presName="horz1" presStyleCnt="0"/>
      <dgm:spPr/>
    </dgm:pt>
    <dgm:pt modelId="{FAFB1E80-86CE-42EC-9C1D-0FE859E4917E}" type="pres">
      <dgm:prSet presAssocID="{68A55840-EF80-46F5-BDBD-E70EE198E929}" presName="tx1" presStyleLbl="revTx" presStyleIdx="6" presStyleCnt="7"/>
      <dgm:spPr/>
    </dgm:pt>
    <dgm:pt modelId="{B4913F19-032C-45D2-B888-924E2A856C41}" type="pres">
      <dgm:prSet presAssocID="{68A55840-EF80-46F5-BDBD-E70EE198E929}" presName="vert1" presStyleCnt="0"/>
      <dgm:spPr/>
    </dgm:pt>
  </dgm:ptLst>
  <dgm:cxnLst>
    <dgm:cxn modelId="{8C965F0B-F1F5-4AB4-BCB5-61088B88B3D5}" srcId="{154E7C3E-2204-4A39-A313-E466230FFED2}" destId="{ADD3ACE5-468F-494A-B93C-151BB4F06109}" srcOrd="0" destOrd="0" parTransId="{675F791A-6B34-4F86-8A8A-91DEC60A23DB}" sibTransId="{F2EC923E-5A64-4C46-8271-B8FDA31A5C2B}"/>
    <dgm:cxn modelId="{C58DB96C-98FD-49A1-BD30-3F638AB40B0C}" type="presOf" srcId="{BB783F7A-EB83-4600-92DF-83A51661684B}" destId="{083C3DD7-3672-492C-825A-629A013FE32C}" srcOrd="0" destOrd="0" presId="urn:microsoft.com/office/officeart/2008/layout/LinedList"/>
    <dgm:cxn modelId="{4F108076-2FD0-4CAF-B0CC-A57B52F9AA3C}" type="presOf" srcId="{FE0D0037-1741-402A-8F42-DE20E6550398}" destId="{AA9E88B3-2BDD-46F8-B084-9219CB5F162A}" srcOrd="0" destOrd="0" presId="urn:microsoft.com/office/officeart/2008/layout/LinedList"/>
    <dgm:cxn modelId="{C7A60E57-FC15-46C7-BCB4-6F9C4D8C636D}" type="presOf" srcId="{6262BC81-125C-4DDF-ADFD-6A0F6E22AFA2}" destId="{6F135555-1E06-4728-B9B5-DE82EE63BB59}" srcOrd="0" destOrd="0" presId="urn:microsoft.com/office/officeart/2008/layout/LinedList"/>
    <dgm:cxn modelId="{32EBED84-1F22-4212-82DC-82DCA75C8E38}" type="presOf" srcId="{ADD3ACE5-468F-494A-B93C-151BB4F06109}" destId="{10E5A221-F83F-47F0-89EC-60F8A0A1660A}" srcOrd="0" destOrd="0" presId="urn:microsoft.com/office/officeart/2008/layout/LinedList"/>
    <dgm:cxn modelId="{6AE3388F-3529-460A-BEE2-213F80262E79}" type="presOf" srcId="{68A55840-EF80-46F5-BDBD-E70EE198E929}" destId="{FAFB1E80-86CE-42EC-9C1D-0FE859E4917E}" srcOrd="0" destOrd="0" presId="urn:microsoft.com/office/officeart/2008/layout/LinedList"/>
    <dgm:cxn modelId="{E17D3693-D12B-40F6-A1E8-7484E9539316}" srcId="{154E7C3E-2204-4A39-A313-E466230FFED2}" destId="{C590D5CD-2F96-4784-A301-ADD6F3ADD8A4}" srcOrd="4" destOrd="0" parTransId="{B4BFBDBA-C215-4FF3-BB9C-A8CFA2D6887E}" sibTransId="{80BC253D-7583-4381-BDB6-019AF2C4202D}"/>
    <dgm:cxn modelId="{D32BEC9B-AC7A-4DE5-BB9C-FBABAB3A4974}" srcId="{154E7C3E-2204-4A39-A313-E466230FFED2}" destId="{FE0D0037-1741-402A-8F42-DE20E6550398}" srcOrd="3" destOrd="0" parTransId="{21474866-4A64-48B8-BF64-953612136631}" sibTransId="{E02FA088-068C-4A26-BCA3-63E2E4B70E78}"/>
    <dgm:cxn modelId="{3EF3B5A1-7880-4B34-9A0A-118AF6AA4F5F}" type="presOf" srcId="{3B1FABD0-18BD-444E-8B5B-0CE9607DFED2}" destId="{24794791-33DB-4ACE-B97F-20CC1A359962}" srcOrd="0" destOrd="0" presId="urn:microsoft.com/office/officeart/2008/layout/LinedList"/>
    <dgm:cxn modelId="{CBDB56A2-6623-4D60-8CB7-8F2A24F8CA61}" srcId="{154E7C3E-2204-4A39-A313-E466230FFED2}" destId="{68A55840-EF80-46F5-BDBD-E70EE198E929}" srcOrd="6" destOrd="0" parTransId="{DA92B5D8-5FBA-453E-B477-8057EAE4847E}" sibTransId="{8F556FB9-586F-4B89-9EE1-F1D93F8C979B}"/>
    <dgm:cxn modelId="{B61042A5-6CC7-4C3D-BC10-3B3A5052E49F}" type="presOf" srcId="{154E7C3E-2204-4A39-A313-E466230FFED2}" destId="{F448109F-A855-4514-A507-424B1345E284}" srcOrd="0" destOrd="0" presId="urn:microsoft.com/office/officeart/2008/layout/LinedList"/>
    <dgm:cxn modelId="{E32037C7-C0AE-43D6-87B9-63EBE3753FC1}" srcId="{154E7C3E-2204-4A39-A313-E466230FFED2}" destId="{3B1FABD0-18BD-444E-8B5B-0CE9607DFED2}" srcOrd="5" destOrd="0" parTransId="{90EB7914-CE74-4BA3-A2F3-2F5A31517479}" sibTransId="{2E1D7B05-5EA1-4AE9-B44B-9ED5957B9FFC}"/>
    <dgm:cxn modelId="{1E749ED0-B089-452E-9CE0-5EE7E2A8FC1B}" srcId="{154E7C3E-2204-4A39-A313-E466230FFED2}" destId="{BB783F7A-EB83-4600-92DF-83A51661684B}" srcOrd="1" destOrd="0" parTransId="{57D47D39-DBE0-4663-B70D-47199CDF76BA}" sibTransId="{A6D326BA-6B5D-42BC-BFCC-B33B75BE2E01}"/>
    <dgm:cxn modelId="{C921A8E7-4C4D-42C7-B134-AD51C0169A48}" type="presOf" srcId="{C590D5CD-2F96-4784-A301-ADD6F3ADD8A4}" destId="{99D45A24-37BB-4765-9203-3F4B6502094B}" srcOrd="0" destOrd="0" presId="urn:microsoft.com/office/officeart/2008/layout/LinedList"/>
    <dgm:cxn modelId="{EE5319EC-4DC6-4065-A722-F89346AB0960}" srcId="{154E7C3E-2204-4A39-A313-E466230FFED2}" destId="{6262BC81-125C-4DDF-ADFD-6A0F6E22AFA2}" srcOrd="2" destOrd="0" parTransId="{7C4E36BD-5250-4438-A96D-61881FED619D}" sibTransId="{D7CD1C7B-EFC7-4978-A9EC-F944B9C4E469}"/>
    <dgm:cxn modelId="{B39A4375-4662-41DD-A15B-DD863209AC9D}" type="presParOf" srcId="{F448109F-A855-4514-A507-424B1345E284}" destId="{1A4CAAAB-A02D-41BF-B3EA-473A81E654BF}" srcOrd="0" destOrd="0" presId="urn:microsoft.com/office/officeart/2008/layout/LinedList"/>
    <dgm:cxn modelId="{74CAD6DE-44B9-4104-A708-8743ED6B2123}" type="presParOf" srcId="{F448109F-A855-4514-A507-424B1345E284}" destId="{2C8700DC-5250-4F7B-9BD5-F0CE2E92B0CE}" srcOrd="1" destOrd="0" presId="urn:microsoft.com/office/officeart/2008/layout/LinedList"/>
    <dgm:cxn modelId="{2AD7EF30-754B-400E-A334-45B4AE9761C5}" type="presParOf" srcId="{2C8700DC-5250-4F7B-9BD5-F0CE2E92B0CE}" destId="{10E5A221-F83F-47F0-89EC-60F8A0A1660A}" srcOrd="0" destOrd="0" presId="urn:microsoft.com/office/officeart/2008/layout/LinedList"/>
    <dgm:cxn modelId="{7A540EB8-0314-40E9-AD40-75C89E0D2676}" type="presParOf" srcId="{2C8700DC-5250-4F7B-9BD5-F0CE2E92B0CE}" destId="{BF0160E3-3B5A-4FA2-97A4-6CBAD539CF40}" srcOrd="1" destOrd="0" presId="urn:microsoft.com/office/officeart/2008/layout/LinedList"/>
    <dgm:cxn modelId="{F4A19C59-1EB0-4FAF-B38C-BABBD6BB7F39}" type="presParOf" srcId="{F448109F-A855-4514-A507-424B1345E284}" destId="{987E1EEB-F70E-48FC-AF08-2CCB1AAF0CAA}" srcOrd="2" destOrd="0" presId="urn:microsoft.com/office/officeart/2008/layout/LinedList"/>
    <dgm:cxn modelId="{5CB91736-5E0F-4715-ABB0-73E5187CDC1F}" type="presParOf" srcId="{F448109F-A855-4514-A507-424B1345E284}" destId="{B8052D9A-227A-4106-B3DE-B8D467B00AEA}" srcOrd="3" destOrd="0" presId="urn:microsoft.com/office/officeart/2008/layout/LinedList"/>
    <dgm:cxn modelId="{EB1C6576-806F-4064-BCE6-0E9588EECC22}" type="presParOf" srcId="{B8052D9A-227A-4106-B3DE-B8D467B00AEA}" destId="{083C3DD7-3672-492C-825A-629A013FE32C}" srcOrd="0" destOrd="0" presId="urn:microsoft.com/office/officeart/2008/layout/LinedList"/>
    <dgm:cxn modelId="{AAFFB4F8-6A78-4FB7-8B46-61575843AC31}" type="presParOf" srcId="{B8052D9A-227A-4106-B3DE-B8D467B00AEA}" destId="{D54E32CA-48F8-404D-84D0-B18B81E5CAE4}" srcOrd="1" destOrd="0" presId="urn:microsoft.com/office/officeart/2008/layout/LinedList"/>
    <dgm:cxn modelId="{5D55690D-3684-49F9-95CA-C021AC764229}" type="presParOf" srcId="{F448109F-A855-4514-A507-424B1345E284}" destId="{39F057E8-95D4-4648-B2AD-C50AF955AE94}" srcOrd="4" destOrd="0" presId="urn:microsoft.com/office/officeart/2008/layout/LinedList"/>
    <dgm:cxn modelId="{709B421E-0F5E-42F9-9506-2B55C22B93E4}" type="presParOf" srcId="{F448109F-A855-4514-A507-424B1345E284}" destId="{545C87B6-231D-4B0F-B1C9-9B92005614BF}" srcOrd="5" destOrd="0" presId="urn:microsoft.com/office/officeart/2008/layout/LinedList"/>
    <dgm:cxn modelId="{F91F0CBA-6435-4286-B88F-BEBCC6EF0F1F}" type="presParOf" srcId="{545C87B6-231D-4B0F-B1C9-9B92005614BF}" destId="{6F135555-1E06-4728-B9B5-DE82EE63BB59}" srcOrd="0" destOrd="0" presId="urn:microsoft.com/office/officeart/2008/layout/LinedList"/>
    <dgm:cxn modelId="{67A2ACF8-3C09-4521-BBAF-96F88557BD15}" type="presParOf" srcId="{545C87B6-231D-4B0F-B1C9-9B92005614BF}" destId="{5EBEE6BE-CB64-470D-8A65-54D22ECD5E35}" srcOrd="1" destOrd="0" presId="urn:microsoft.com/office/officeart/2008/layout/LinedList"/>
    <dgm:cxn modelId="{AA4E1C70-BC00-41D5-811E-20258A96E2D4}" type="presParOf" srcId="{F448109F-A855-4514-A507-424B1345E284}" destId="{41EDCE35-DA8B-4953-80D9-38682C325624}" srcOrd="6" destOrd="0" presId="urn:microsoft.com/office/officeart/2008/layout/LinedList"/>
    <dgm:cxn modelId="{0E278782-12FF-4089-8D35-783171FD2ECB}" type="presParOf" srcId="{F448109F-A855-4514-A507-424B1345E284}" destId="{8CA9EC72-AD23-4112-B7E1-BD62DD6E7397}" srcOrd="7" destOrd="0" presId="urn:microsoft.com/office/officeart/2008/layout/LinedList"/>
    <dgm:cxn modelId="{1DE77859-62AB-4C5D-84F6-3E37994D0145}" type="presParOf" srcId="{8CA9EC72-AD23-4112-B7E1-BD62DD6E7397}" destId="{AA9E88B3-2BDD-46F8-B084-9219CB5F162A}" srcOrd="0" destOrd="0" presId="urn:microsoft.com/office/officeart/2008/layout/LinedList"/>
    <dgm:cxn modelId="{30C4B5A6-1EDC-40C1-AAD6-0459FF33763D}" type="presParOf" srcId="{8CA9EC72-AD23-4112-B7E1-BD62DD6E7397}" destId="{B634CDA9-598A-4685-9AC4-51801FD55440}" srcOrd="1" destOrd="0" presId="urn:microsoft.com/office/officeart/2008/layout/LinedList"/>
    <dgm:cxn modelId="{778A05A9-9151-4805-BB79-C5454729F53D}" type="presParOf" srcId="{F448109F-A855-4514-A507-424B1345E284}" destId="{1613B177-6AD2-45C5-A754-2F6E7EF82CCF}" srcOrd="8" destOrd="0" presId="urn:microsoft.com/office/officeart/2008/layout/LinedList"/>
    <dgm:cxn modelId="{C14529F9-390B-46A7-8F91-1865751EC3C1}" type="presParOf" srcId="{F448109F-A855-4514-A507-424B1345E284}" destId="{96908457-8D9D-4608-BE58-43F800BDC802}" srcOrd="9" destOrd="0" presId="urn:microsoft.com/office/officeart/2008/layout/LinedList"/>
    <dgm:cxn modelId="{3B62BE7E-7881-4810-835C-AB42AD889035}" type="presParOf" srcId="{96908457-8D9D-4608-BE58-43F800BDC802}" destId="{99D45A24-37BB-4765-9203-3F4B6502094B}" srcOrd="0" destOrd="0" presId="urn:microsoft.com/office/officeart/2008/layout/LinedList"/>
    <dgm:cxn modelId="{2CF2F0B1-8512-492C-9ABB-926C1282AA0D}" type="presParOf" srcId="{96908457-8D9D-4608-BE58-43F800BDC802}" destId="{6020CCA8-BD11-4969-A835-759A7E167DBF}" srcOrd="1" destOrd="0" presId="urn:microsoft.com/office/officeart/2008/layout/LinedList"/>
    <dgm:cxn modelId="{C07C9275-31F0-4BFD-8C8A-2232E0C91193}" type="presParOf" srcId="{F448109F-A855-4514-A507-424B1345E284}" destId="{F6E58057-4ED1-4F56-BD71-62FFC71B97DD}" srcOrd="10" destOrd="0" presId="urn:microsoft.com/office/officeart/2008/layout/LinedList"/>
    <dgm:cxn modelId="{3C29B026-5A53-49E5-8F42-ADA8509250EB}" type="presParOf" srcId="{F448109F-A855-4514-A507-424B1345E284}" destId="{36D3207B-8F45-49F4-9ECD-FD7F9939B5E5}" srcOrd="11" destOrd="0" presId="urn:microsoft.com/office/officeart/2008/layout/LinedList"/>
    <dgm:cxn modelId="{C4F49218-4800-4292-A1E5-ED1A967F55BC}" type="presParOf" srcId="{36D3207B-8F45-49F4-9ECD-FD7F9939B5E5}" destId="{24794791-33DB-4ACE-B97F-20CC1A359962}" srcOrd="0" destOrd="0" presId="urn:microsoft.com/office/officeart/2008/layout/LinedList"/>
    <dgm:cxn modelId="{67A51B31-775C-40DD-AFD5-46EAF645750A}" type="presParOf" srcId="{36D3207B-8F45-49F4-9ECD-FD7F9939B5E5}" destId="{D4369C66-621A-409D-99A3-9DE2F650D370}" srcOrd="1" destOrd="0" presId="urn:microsoft.com/office/officeart/2008/layout/LinedList"/>
    <dgm:cxn modelId="{BB655B9C-C598-482C-9691-AA9C5DF56805}" type="presParOf" srcId="{F448109F-A855-4514-A507-424B1345E284}" destId="{157DE576-4EF3-47BB-8B9A-65B77BAC5A2F}" srcOrd="12" destOrd="0" presId="urn:microsoft.com/office/officeart/2008/layout/LinedList"/>
    <dgm:cxn modelId="{B87077E6-9789-4D89-A6C4-B3528B1FE966}" type="presParOf" srcId="{F448109F-A855-4514-A507-424B1345E284}" destId="{05B03ECA-4AFA-4B35-9835-947ABDC46014}" srcOrd="13" destOrd="0" presId="urn:microsoft.com/office/officeart/2008/layout/LinedList"/>
    <dgm:cxn modelId="{318CB70F-1EA7-4B15-9DB1-C386D7CE0B8F}" type="presParOf" srcId="{05B03ECA-4AFA-4B35-9835-947ABDC46014}" destId="{FAFB1E80-86CE-42EC-9C1D-0FE859E4917E}" srcOrd="0" destOrd="0" presId="urn:microsoft.com/office/officeart/2008/layout/LinedList"/>
    <dgm:cxn modelId="{0A3641D0-501E-491A-9058-5D1BC7A40E63}" type="presParOf" srcId="{05B03ECA-4AFA-4B35-9835-947ABDC46014}" destId="{B4913F19-032C-45D2-B888-924E2A856C4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4CAAAB-A02D-41BF-B3EA-473A81E654BF}">
      <dsp:nvSpPr>
        <dsp:cNvPr id="0" name=""/>
        <dsp:cNvSpPr/>
      </dsp:nvSpPr>
      <dsp:spPr>
        <a:xfrm>
          <a:off x="0" y="475"/>
          <a:ext cx="313372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E5A221-F83F-47F0-89EC-60F8A0A1660A}">
      <dsp:nvSpPr>
        <dsp:cNvPr id="0" name=""/>
        <dsp:cNvSpPr/>
      </dsp:nvSpPr>
      <dsp:spPr>
        <a:xfrm>
          <a:off x="0" y="475"/>
          <a:ext cx="3133726" cy="5568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Aktuellt</a:t>
          </a:r>
          <a:endParaRPr lang="en-US" sz="2100" kern="1200" dirty="0"/>
        </a:p>
      </dsp:txBody>
      <dsp:txXfrm>
        <a:off x="0" y="475"/>
        <a:ext cx="3133726" cy="556849"/>
      </dsp:txXfrm>
    </dsp:sp>
    <dsp:sp modelId="{987E1EEB-F70E-48FC-AF08-2CCB1AAF0CAA}">
      <dsp:nvSpPr>
        <dsp:cNvPr id="0" name=""/>
        <dsp:cNvSpPr/>
      </dsp:nvSpPr>
      <dsp:spPr>
        <a:xfrm>
          <a:off x="0" y="557325"/>
          <a:ext cx="3133726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3C3DD7-3672-492C-825A-629A013FE32C}">
      <dsp:nvSpPr>
        <dsp:cNvPr id="0" name=""/>
        <dsp:cNvSpPr/>
      </dsp:nvSpPr>
      <dsp:spPr>
        <a:xfrm>
          <a:off x="0" y="557325"/>
          <a:ext cx="3133726" cy="5568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Information </a:t>
          </a:r>
          <a:r>
            <a:rPr lang="en-US" sz="2100" kern="1200" dirty="0" err="1"/>
            <a:t>från</a:t>
          </a:r>
          <a:r>
            <a:rPr lang="en-US" sz="2100" kern="1200" dirty="0"/>
            <a:t> </a:t>
          </a:r>
          <a:r>
            <a:rPr lang="en-US" sz="2100" kern="1200" dirty="0" err="1"/>
            <a:t>lagen</a:t>
          </a:r>
          <a:endParaRPr lang="en-US" sz="2100" kern="1200" dirty="0"/>
        </a:p>
      </dsp:txBody>
      <dsp:txXfrm>
        <a:off x="0" y="557325"/>
        <a:ext cx="3133726" cy="556849"/>
      </dsp:txXfrm>
    </dsp:sp>
    <dsp:sp modelId="{39F057E8-95D4-4648-B2AD-C50AF955AE94}">
      <dsp:nvSpPr>
        <dsp:cNvPr id="0" name=""/>
        <dsp:cNvSpPr/>
      </dsp:nvSpPr>
      <dsp:spPr>
        <a:xfrm>
          <a:off x="0" y="1114175"/>
          <a:ext cx="3133726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135555-1E06-4728-B9B5-DE82EE63BB59}">
      <dsp:nvSpPr>
        <dsp:cNvPr id="0" name=""/>
        <dsp:cNvSpPr/>
      </dsp:nvSpPr>
      <dsp:spPr>
        <a:xfrm>
          <a:off x="0" y="1114175"/>
          <a:ext cx="3133726" cy="5568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Aktiviteter</a:t>
          </a:r>
          <a:endParaRPr lang="en-US" sz="2100" kern="1200" dirty="0"/>
        </a:p>
      </dsp:txBody>
      <dsp:txXfrm>
        <a:off x="0" y="1114175"/>
        <a:ext cx="3133726" cy="556849"/>
      </dsp:txXfrm>
    </dsp:sp>
    <dsp:sp modelId="{41EDCE35-DA8B-4953-80D9-38682C325624}">
      <dsp:nvSpPr>
        <dsp:cNvPr id="0" name=""/>
        <dsp:cNvSpPr/>
      </dsp:nvSpPr>
      <dsp:spPr>
        <a:xfrm>
          <a:off x="0" y="1671025"/>
          <a:ext cx="3133726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9E88B3-2BDD-46F8-B084-9219CB5F162A}">
      <dsp:nvSpPr>
        <dsp:cNvPr id="0" name=""/>
        <dsp:cNvSpPr/>
      </dsp:nvSpPr>
      <dsp:spPr>
        <a:xfrm>
          <a:off x="0" y="1671025"/>
          <a:ext cx="3133726" cy="5568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>
              <a:latin typeface="Century Gothic" panose="020B0502020202020204"/>
            </a:rPr>
            <a:t>Utbildningar</a:t>
          </a:r>
        </a:p>
      </dsp:txBody>
      <dsp:txXfrm>
        <a:off x="0" y="1671025"/>
        <a:ext cx="3133726" cy="556849"/>
      </dsp:txXfrm>
    </dsp:sp>
    <dsp:sp modelId="{1613B177-6AD2-45C5-A754-2F6E7EF82CCF}">
      <dsp:nvSpPr>
        <dsp:cNvPr id="0" name=""/>
        <dsp:cNvSpPr/>
      </dsp:nvSpPr>
      <dsp:spPr>
        <a:xfrm>
          <a:off x="0" y="2227874"/>
          <a:ext cx="3133726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D45A24-37BB-4765-9203-3F4B6502094B}">
      <dsp:nvSpPr>
        <dsp:cNvPr id="0" name=""/>
        <dsp:cNvSpPr/>
      </dsp:nvSpPr>
      <dsp:spPr>
        <a:xfrm>
          <a:off x="0" y="2227874"/>
          <a:ext cx="3133726" cy="5568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Gula </a:t>
          </a:r>
          <a:r>
            <a:rPr lang="en-US" sz="2100" kern="1200" dirty="0" err="1"/>
            <a:t>tråden</a:t>
          </a:r>
          <a:endParaRPr lang="en-US" sz="2100" kern="1200" dirty="0"/>
        </a:p>
      </dsp:txBody>
      <dsp:txXfrm>
        <a:off x="0" y="2227874"/>
        <a:ext cx="3133726" cy="556849"/>
      </dsp:txXfrm>
    </dsp:sp>
    <dsp:sp modelId="{F6E58057-4ED1-4F56-BD71-62FFC71B97DD}">
      <dsp:nvSpPr>
        <dsp:cNvPr id="0" name=""/>
        <dsp:cNvSpPr/>
      </dsp:nvSpPr>
      <dsp:spPr>
        <a:xfrm>
          <a:off x="0" y="2784724"/>
          <a:ext cx="313372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794791-33DB-4ACE-B97F-20CC1A359962}">
      <dsp:nvSpPr>
        <dsp:cNvPr id="0" name=""/>
        <dsp:cNvSpPr/>
      </dsp:nvSpPr>
      <dsp:spPr>
        <a:xfrm>
          <a:off x="0" y="2784724"/>
          <a:ext cx="3133726" cy="5568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Lagmöte</a:t>
          </a:r>
          <a:endParaRPr lang="en-US" sz="2100" kern="1200" dirty="0"/>
        </a:p>
      </dsp:txBody>
      <dsp:txXfrm>
        <a:off x="0" y="2784724"/>
        <a:ext cx="3133726" cy="556849"/>
      </dsp:txXfrm>
    </dsp:sp>
    <dsp:sp modelId="{157DE576-4EF3-47BB-8B9A-65B77BAC5A2F}">
      <dsp:nvSpPr>
        <dsp:cNvPr id="0" name=""/>
        <dsp:cNvSpPr/>
      </dsp:nvSpPr>
      <dsp:spPr>
        <a:xfrm>
          <a:off x="0" y="3341574"/>
          <a:ext cx="3133726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FB1E80-86CE-42EC-9C1D-0FE859E4917E}">
      <dsp:nvSpPr>
        <dsp:cNvPr id="0" name=""/>
        <dsp:cNvSpPr/>
      </dsp:nvSpPr>
      <dsp:spPr>
        <a:xfrm>
          <a:off x="0" y="3341574"/>
          <a:ext cx="3133726" cy="5568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Övrigt</a:t>
          </a:r>
          <a:endParaRPr lang="en-US" sz="2100" kern="1200" dirty="0"/>
        </a:p>
      </dsp:txBody>
      <dsp:txXfrm>
        <a:off x="0" y="3341574"/>
        <a:ext cx="3133726" cy="5568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9C49B-1E25-4CA4-BDA0-5B336DFE1539}" type="datetimeFigureOut">
              <a:t>2025-04-24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1CB1A-982C-4F05-8B2C-304B55A336A8}" type="slidenum"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4809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Spelarna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svensk</a:t>
            </a:r>
            <a:r>
              <a:rPr lang="en-US" dirty="0"/>
              <a:t> </a:t>
            </a:r>
            <a:r>
              <a:rPr lang="en-US" dirty="0" err="1"/>
              <a:t>fotboll</a:t>
            </a:r>
            <a:r>
              <a:rPr lang="en-US" dirty="0"/>
              <a:t> </a:t>
            </a:r>
            <a:r>
              <a:rPr lang="en-US" dirty="0" err="1"/>
              <a:t>behöver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förtjänar</a:t>
            </a:r>
            <a:r>
              <a:rPr lang="en-US" dirty="0"/>
              <a:t> </a:t>
            </a:r>
            <a:r>
              <a:rPr lang="en-US" dirty="0" err="1"/>
              <a:t>kunniga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ansvarsfulla</a:t>
            </a:r>
            <a:r>
              <a:rPr lang="en-US" dirty="0"/>
              <a:t> </a:t>
            </a:r>
            <a:r>
              <a:rPr lang="en-US" dirty="0" err="1"/>
              <a:t>tränare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inspirera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spelare</a:t>
            </a:r>
            <a:r>
              <a:rPr lang="en-US" dirty="0"/>
              <a:t> till </a:t>
            </a:r>
            <a:r>
              <a:rPr lang="en-US" dirty="0" err="1"/>
              <a:t>ett</a:t>
            </a:r>
            <a:r>
              <a:rPr lang="en-US" dirty="0"/>
              <a:t> </a:t>
            </a:r>
            <a:r>
              <a:rPr lang="en-US" dirty="0" err="1"/>
              <a:t>livslångt</a:t>
            </a:r>
            <a:r>
              <a:rPr lang="en-US" dirty="0"/>
              <a:t> </a:t>
            </a:r>
            <a:r>
              <a:rPr lang="en-US" dirty="0" err="1"/>
              <a:t>fotbollsintresse</a:t>
            </a:r>
            <a:r>
              <a:rPr lang="en-US" dirty="0"/>
              <a:t>. Din </a:t>
            </a:r>
            <a:r>
              <a:rPr lang="en-US" dirty="0" err="1"/>
              <a:t>insats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ledare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tränare</a:t>
            </a:r>
            <a:r>
              <a:rPr lang="en-US" dirty="0"/>
              <a:t> </a:t>
            </a:r>
            <a:r>
              <a:rPr lang="en-US" dirty="0" err="1"/>
              <a:t>är</a:t>
            </a:r>
            <a:r>
              <a:rPr lang="en-US" dirty="0"/>
              <a:t> </a:t>
            </a:r>
            <a:r>
              <a:rPr lang="en-US" dirty="0" err="1"/>
              <a:t>viktig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betyder</a:t>
            </a:r>
            <a:r>
              <a:rPr lang="en-US" dirty="0"/>
              <a:t> </a:t>
            </a:r>
            <a:r>
              <a:rPr lang="en-US" dirty="0" err="1"/>
              <a:t>mycket</a:t>
            </a:r>
            <a:r>
              <a:rPr lang="en-US" dirty="0"/>
              <a:t> för </a:t>
            </a:r>
            <a:r>
              <a:rPr lang="en-US" dirty="0" err="1"/>
              <a:t>svensk</a:t>
            </a:r>
            <a:r>
              <a:rPr lang="en-US" dirty="0"/>
              <a:t> </a:t>
            </a:r>
            <a:r>
              <a:rPr lang="en-US" dirty="0" err="1"/>
              <a:t>fotboll</a:t>
            </a:r>
            <a:r>
              <a:rPr lang="en-US" dirty="0"/>
              <a:t>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41CB1A-982C-4F05-8B2C-304B55A336A8}" type="slidenum"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3006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6FD5A288-C7EC-4516-AF14-E0D40211E7FD}" type="datetimeFigureOut">
              <a:rPr lang="sv-SE" smtClean="0"/>
              <a:t>2025-04-24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B06BD82A-91BE-4581-9E18-C930B1C526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2349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A288-C7EC-4516-AF14-E0D40211E7FD}" type="datetimeFigureOut">
              <a:rPr lang="sv-SE" smtClean="0"/>
              <a:t>2025-04-24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D82A-91BE-4581-9E18-C930B1C526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1446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A288-C7EC-4516-AF14-E0D40211E7FD}" type="datetimeFigureOut">
              <a:rPr lang="sv-SE" smtClean="0"/>
              <a:t>2025-04-24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D82A-91BE-4581-9E18-C930B1C526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69229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A288-C7EC-4516-AF14-E0D40211E7FD}" type="datetimeFigureOut">
              <a:rPr lang="sv-SE" smtClean="0"/>
              <a:t>2025-04-24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D82A-91BE-4581-9E18-C930B1C526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54555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A288-C7EC-4516-AF14-E0D40211E7FD}" type="datetimeFigureOut">
              <a:rPr lang="sv-SE" smtClean="0"/>
              <a:t>2025-04-24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D82A-91BE-4581-9E18-C930B1C526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3289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A288-C7EC-4516-AF14-E0D40211E7FD}" type="datetimeFigureOut">
              <a:rPr lang="sv-SE" smtClean="0"/>
              <a:t>2025-04-24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D82A-91BE-4581-9E18-C930B1C526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74963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A288-C7EC-4516-AF14-E0D40211E7FD}" type="datetimeFigureOut">
              <a:rPr lang="sv-SE" smtClean="0"/>
              <a:t>2025-04-24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D82A-91BE-4581-9E18-C930B1C526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1037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6FD5A288-C7EC-4516-AF14-E0D40211E7FD}" type="datetimeFigureOut">
              <a:rPr lang="sv-SE" smtClean="0"/>
              <a:t>2025-04-24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D82A-91BE-4581-9E18-C930B1C526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9988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6FD5A288-C7EC-4516-AF14-E0D40211E7FD}" type="datetimeFigureOut">
              <a:rPr lang="sv-SE" smtClean="0"/>
              <a:t>2025-04-24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D82A-91BE-4581-9E18-C930B1C526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7816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A288-C7EC-4516-AF14-E0D40211E7FD}" type="datetimeFigureOut">
              <a:rPr lang="sv-SE" smtClean="0"/>
              <a:t>2025-04-24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D82A-91BE-4581-9E18-C930B1C526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2565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A288-C7EC-4516-AF14-E0D40211E7FD}" type="datetimeFigureOut">
              <a:rPr lang="sv-SE" smtClean="0"/>
              <a:t>2025-04-24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D82A-91BE-4581-9E18-C930B1C526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0758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A288-C7EC-4516-AF14-E0D40211E7FD}" type="datetimeFigureOut">
              <a:rPr lang="sv-SE" smtClean="0"/>
              <a:t>2025-04-24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D82A-91BE-4581-9E18-C930B1C526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75352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A288-C7EC-4516-AF14-E0D40211E7FD}" type="datetimeFigureOut">
              <a:rPr lang="sv-SE" smtClean="0"/>
              <a:t>2025-04-24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D82A-91BE-4581-9E18-C930B1C526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53912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A288-C7EC-4516-AF14-E0D40211E7FD}" type="datetimeFigureOut">
              <a:rPr lang="sv-SE" smtClean="0"/>
              <a:t>2025-04-24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D82A-91BE-4581-9E18-C930B1C526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0104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A288-C7EC-4516-AF14-E0D40211E7FD}" type="datetimeFigureOut">
              <a:rPr lang="sv-SE" smtClean="0"/>
              <a:t>2025-04-24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D82A-91BE-4581-9E18-C930B1C526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2382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A288-C7EC-4516-AF14-E0D40211E7FD}" type="datetimeFigureOut">
              <a:rPr lang="sv-SE" smtClean="0"/>
              <a:t>2025-04-24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D82A-91BE-4581-9E18-C930B1C526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06350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A288-C7EC-4516-AF14-E0D40211E7FD}" type="datetimeFigureOut">
              <a:rPr lang="sv-SE" smtClean="0"/>
              <a:t>2025-04-24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D82A-91BE-4581-9E18-C930B1C526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5676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FD5A288-C7EC-4516-AF14-E0D40211E7FD}" type="datetimeFigureOut">
              <a:rPr lang="sv-SE" smtClean="0"/>
              <a:t>2025-04-24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sv-SE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B06BD82A-91BE-4581-9E18-C930B1C5261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150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66" r:id="rId2"/>
    <p:sldLayoutId id="2147483967" r:id="rId3"/>
    <p:sldLayoutId id="2147483968" r:id="rId4"/>
    <p:sldLayoutId id="2147483969" r:id="rId5"/>
    <p:sldLayoutId id="2147483970" r:id="rId6"/>
    <p:sldLayoutId id="2147483971" r:id="rId7"/>
    <p:sldLayoutId id="2147483972" r:id="rId8"/>
    <p:sldLayoutId id="2147483973" r:id="rId9"/>
    <p:sldLayoutId id="2147483974" r:id="rId10"/>
    <p:sldLayoutId id="2147483975" r:id="rId11"/>
    <p:sldLayoutId id="2147483976" r:id="rId12"/>
    <p:sldLayoutId id="2147483977" r:id="rId13"/>
    <p:sldLayoutId id="2147483978" r:id="rId14"/>
    <p:sldLayoutId id="2147483979" r:id="rId15"/>
    <p:sldLayoutId id="2147483980" r:id="rId16"/>
    <p:sldLayoutId id="214748398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Rectangle 204">
            <a:extLst>
              <a:ext uri="{FF2B5EF4-FFF2-40B4-BE49-F238E27FC236}">
                <a16:creationId xmlns:a16="http://schemas.microsoft.com/office/drawing/2014/main" id="{643780CE-2BE5-46F6-97B2-60DF30217E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7" name="Freeform: Shape 206">
            <a:extLst>
              <a:ext uri="{FF2B5EF4-FFF2-40B4-BE49-F238E27FC236}">
                <a16:creationId xmlns:a16="http://schemas.microsoft.com/office/drawing/2014/main" id="{61A87A49-68E6-459E-A5A6-46229FF421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5171964" y="-140866"/>
            <a:ext cx="6053670" cy="7139732"/>
          </a:xfrm>
          <a:custGeom>
            <a:avLst/>
            <a:gdLst>
              <a:gd name="connsiteX0" fmla="*/ 6053670 w 6053670"/>
              <a:gd name="connsiteY0" fmla="*/ 1098 h 7139732"/>
              <a:gd name="connsiteX1" fmla="*/ 6053670 w 6053670"/>
              <a:gd name="connsiteY1" fmla="*/ 1084479 h 7139732"/>
              <a:gd name="connsiteX2" fmla="*/ 6053670 w 6053670"/>
              <a:gd name="connsiteY2" fmla="*/ 1254558 h 7139732"/>
              <a:gd name="connsiteX3" fmla="*/ 6053670 w 6053670"/>
              <a:gd name="connsiteY3" fmla="*/ 7139732 h 7139732"/>
              <a:gd name="connsiteX4" fmla="*/ 0 w 6053670"/>
              <a:gd name="connsiteY4" fmla="*/ 7139732 h 7139732"/>
              <a:gd name="connsiteX5" fmla="*/ 0 w 6053670"/>
              <a:gd name="connsiteY5" fmla="*/ 1249853 h 7139732"/>
              <a:gd name="connsiteX6" fmla="*/ 0 w 6053670"/>
              <a:gd name="connsiteY6" fmla="*/ 1084479 h 7139732"/>
              <a:gd name="connsiteX7" fmla="*/ 0 w 6053670"/>
              <a:gd name="connsiteY7" fmla="*/ 0 h 7139732"/>
              <a:gd name="connsiteX8" fmla="*/ 35717 w 6053670"/>
              <a:gd name="connsiteY8" fmla="*/ 5488 h 7139732"/>
              <a:gd name="connsiteX9" fmla="*/ 140445 w 6053670"/>
              <a:gd name="connsiteY9" fmla="*/ 21641 h 7139732"/>
              <a:gd name="connsiteX10" fmla="*/ 216722 w 6053670"/>
              <a:gd name="connsiteY10" fmla="*/ 32932 h 7139732"/>
              <a:gd name="connsiteX11" fmla="*/ 307527 w 6053670"/>
              <a:gd name="connsiteY11" fmla="*/ 44850 h 7139732"/>
              <a:gd name="connsiteX12" fmla="*/ 415282 w 6053670"/>
              <a:gd name="connsiteY12" fmla="*/ 59121 h 7139732"/>
              <a:gd name="connsiteX13" fmla="*/ 534539 w 6053670"/>
              <a:gd name="connsiteY13" fmla="*/ 74175 h 7139732"/>
              <a:gd name="connsiteX14" fmla="*/ 668931 w 6053670"/>
              <a:gd name="connsiteY14" fmla="*/ 90014 h 7139732"/>
              <a:gd name="connsiteX15" fmla="*/ 815430 w 6053670"/>
              <a:gd name="connsiteY15" fmla="*/ 106794 h 7139732"/>
              <a:gd name="connsiteX16" fmla="*/ 974641 w 6053670"/>
              <a:gd name="connsiteY16" fmla="*/ 123574 h 7139732"/>
              <a:gd name="connsiteX17" fmla="*/ 1144144 w 6053670"/>
              <a:gd name="connsiteY17" fmla="*/ 140667 h 7139732"/>
              <a:gd name="connsiteX18" fmla="*/ 1326965 w 6053670"/>
              <a:gd name="connsiteY18" fmla="*/ 156506 h 7139732"/>
              <a:gd name="connsiteX19" fmla="*/ 1518261 w 6053670"/>
              <a:gd name="connsiteY19" fmla="*/ 171717 h 7139732"/>
              <a:gd name="connsiteX20" fmla="*/ 1720453 w 6053670"/>
              <a:gd name="connsiteY20" fmla="*/ 185518 h 7139732"/>
              <a:gd name="connsiteX21" fmla="*/ 1931121 w 6053670"/>
              <a:gd name="connsiteY21" fmla="*/ 198690 h 7139732"/>
              <a:gd name="connsiteX22" fmla="*/ 2150869 w 6053670"/>
              <a:gd name="connsiteY22" fmla="*/ 211079 h 7139732"/>
              <a:gd name="connsiteX23" fmla="*/ 2263467 w 6053670"/>
              <a:gd name="connsiteY23" fmla="*/ 215470 h 7139732"/>
              <a:gd name="connsiteX24" fmla="*/ 2378487 w 6053670"/>
              <a:gd name="connsiteY24" fmla="*/ 220332 h 7139732"/>
              <a:gd name="connsiteX25" fmla="*/ 2495323 w 6053670"/>
              <a:gd name="connsiteY25" fmla="*/ 224879 h 7139732"/>
              <a:gd name="connsiteX26" fmla="*/ 2612764 w 6053670"/>
              <a:gd name="connsiteY26" fmla="*/ 227859 h 7139732"/>
              <a:gd name="connsiteX27" fmla="*/ 2732627 w 6053670"/>
              <a:gd name="connsiteY27" fmla="*/ 230525 h 7139732"/>
              <a:gd name="connsiteX28" fmla="*/ 2853700 w 6053670"/>
              <a:gd name="connsiteY28" fmla="*/ 233348 h 7139732"/>
              <a:gd name="connsiteX29" fmla="*/ 2977195 w 6053670"/>
              <a:gd name="connsiteY29" fmla="*/ 235229 h 7139732"/>
              <a:gd name="connsiteX30" fmla="*/ 3101901 w 6053670"/>
              <a:gd name="connsiteY30" fmla="*/ 235229 h 7139732"/>
              <a:gd name="connsiteX31" fmla="*/ 3227817 w 6053670"/>
              <a:gd name="connsiteY31" fmla="*/ 236170 h 7139732"/>
              <a:gd name="connsiteX32" fmla="*/ 3354944 w 6053670"/>
              <a:gd name="connsiteY32" fmla="*/ 235229 h 7139732"/>
              <a:gd name="connsiteX33" fmla="*/ 3483887 w 6053670"/>
              <a:gd name="connsiteY33" fmla="*/ 233348 h 7139732"/>
              <a:gd name="connsiteX34" fmla="*/ 3612830 w 6053670"/>
              <a:gd name="connsiteY34" fmla="*/ 231623 h 7139732"/>
              <a:gd name="connsiteX35" fmla="*/ 3743590 w 6053670"/>
              <a:gd name="connsiteY35" fmla="*/ 227859 h 7139732"/>
              <a:gd name="connsiteX36" fmla="*/ 3875560 w 6053670"/>
              <a:gd name="connsiteY36" fmla="*/ 223938 h 7139732"/>
              <a:gd name="connsiteX37" fmla="*/ 4007530 w 6053670"/>
              <a:gd name="connsiteY37" fmla="*/ 219391 h 7139732"/>
              <a:gd name="connsiteX38" fmla="*/ 4140710 w 6053670"/>
              <a:gd name="connsiteY38" fmla="*/ 212961 h 7139732"/>
              <a:gd name="connsiteX39" fmla="*/ 4275102 w 6053670"/>
              <a:gd name="connsiteY39" fmla="*/ 205277 h 7139732"/>
              <a:gd name="connsiteX40" fmla="*/ 4410098 w 6053670"/>
              <a:gd name="connsiteY40" fmla="*/ 197907 h 7139732"/>
              <a:gd name="connsiteX41" fmla="*/ 4545096 w 6053670"/>
              <a:gd name="connsiteY41" fmla="*/ 188498 h 7139732"/>
              <a:gd name="connsiteX42" fmla="*/ 4681909 w 6053670"/>
              <a:gd name="connsiteY42" fmla="*/ 177207 h 7139732"/>
              <a:gd name="connsiteX43" fmla="*/ 4816905 w 6053670"/>
              <a:gd name="connsiteY43" fmla="*/ 165916 h 7139732"/>
              <a:gd name="connsiteX44" fmla="*/ 4954323 w 6053670"/>
              <a:gd name="connsiteY44" fmla="*/ 152899 h 7139732"/>
              <a:gd name="connsiteX45" fmla="*/ 5092347 w 6053670"/>
              <a:gd name="connsiteY45" fmla="*/ 138629 h 7139732"/>
              <a:gd name="connsiteX46" fmla="*/ 5228555 w 6053670"/>
              <a:gd name="connsiteY46" fmla="*/ 123574 h 7139732"/>
              <a:gd name="connsiteX47" fmla="*/ 5366578 w 6053670"/>
              <a:gd name="connsiteY47" fmla="*/ 106010 h 7139732"/>
              <a:gd name="connsiteX48" fmla="*/ 5503997 w 6053670"/>
              <a:gd name="connsiteY48" fmla="*/ 87192 h 7139732"/>
              <a:gd name="connsiteX49" fmla="*/ 5642020 w 6053670"/>
              <a:gd name="connsiteY49" fmla="*/ 68530 h 7139732"/>
              <a:gd name="connsiteX50" fmla="*/ 5779438 w 6053670"/>
              <a:gd name="connsiteY50" fmla="*/ 46733 h 7139732"/>
              <a:gd name="connsiteX51" fmla="*/ 5916251 w 6053670"/>
              <a:gd name="connsiteY51" fmla="*/ 24464 h 7139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053670" h="7139732">
                <a:moveTo>
                  <a:pt x="6053670" y="1098"/>
                </a:moveTo>
                <a:lnTo>
                  <a:pt x="6053670" y="1084479"/>
                </a:lnTo>
                <a:lnTo>
                  <a:pt x="6053670" y="1254558"/>
                </a:lnTo>
                <a:lnTo>
                  <a:pt x="6053670" y="7139732"/>
                </a:lnTo>
                <a:lnTo>
                  <a:pt x="0" y="7139732"/>
                </a:lnTo>
                <a:lnTo>
                  <a:pt x="0" y="1249853"/>
                </a:lnTo>
                <a:lnTo>
                  <a:pt x="0" y="1084479"/>
                </a:lnTo>
                <a:lnTo>
                  <a:pt x="0" y="0"/>
                </a:lnTo>
                <a:lnTo>
                  <a:pt x="35717" y="5488"/>
                </a:lnTo>
                <a:lnTo>
                  <a:pt x="140445" y="21641"/>
                </a:lnTo>
                <a:lnTo>
                  <a:pt x="216722" y="32932"/>
                </a:lnTo>
                <a:lnTo>
                  <a:pt x="307527" y="44850"/>
                </a:lnTo>
                <a:lnTo>
                  <a:pt x="415282" y="59121"/>
                </a:lnTo>
                <a:lnTo>
                  <a:pt x="534539" y="74175"/>
                </a:lnTo>
                <a:lnTo>
                  <a:pt x="668931" y="90014"/>
                </a:lnTo>
                <a:lnTo>
                  <a:pt x="815430" y="106794"/>
                </a:lnTo>
                <a:lnTo>
                  <a:pt x="974641" y="123574"/>
                </a:lnTo>
                <a:lnTo>
                  <a:pt x="1144144" y="140667"/>
                </a:lnTo>
                <a:lnTo>
                  <a:pt x="1326965" y="156506"/>
                </a:lnTo>
                <a:lnTo>
                  <a:pt x="1518261" y="171717"/>
                </a:lnTo>
                <a:lnTo>
                  <a:pt x="1720453" y="185518"/>
                </a:lnTo>
                <a:lnTo>
                  <a:pt x="1931121" y="198690"/>
                </a:lnTo>
                <a:lnTo>
                  <a:pt x="2150869" y="211079"/>
                </a:lnTo>
                <a:lnTo>
                  <a:pt x="2263467" y="215470"/>
                </a:lnTo>
                <a:lnTo>
                  <a:pt x="2378487" y="220332"/>
                </a:lnTo>
                <a:lnTo>
                  <a:pt x="2495323" y="224879"/>
                </a:lnTo>
                <a:lnTo>
                  <a:pt x="2612764" y="227859"/>
                </a:lnTo>
                <a:lnTo>
                  <a:pt x="2732627" y="230525"/>
                </a:lnTo>
                <a:lnTo>
                  <a:pt x="2853700" y="233348"/>
                </a:lnTo>
                <a:lnTo>
                  <a:pt x="2977195" y="235229"/>
                </a:lnTo>
                <a:lnTo>
                  <a:pt x="3101901" y="235229"/>
                </a:lnTo>
                <a:lnTo>
                  <a:pt x="3227817" y="236170"/>
                </a:lnTo>
                <a:lnTo>
                  <a:pt x="3354944" y="235229"/>
                </a:lnTo>
                <a:lnTo>
                  <a:pt x="3483887" y="233348"/>
                </a:lnTo>
                <a:lnTo>
                  <a:pt x="3612830" y="231623"/>
                </a:lnTo>
                <a:lnTo>
                  <a:pt x="3743590" y="227859"/>
                </a:lnTo>
                <a:lnTo>
                  <a:pt x="3875560" y="223938"/>
                </a:lnTo>
                <a:lnTo>
                  <a:pt x="4007530" y="219391"/>
                </a:lnTo>
                <a:lnTo>
                  <a:pt x="4140710" y="212961"/>
                </a:lnTo>
                <a:lnTo>
                  <a:pt x="4275102" y="205277"/>
                </a:lnTo>
                <a:lnTo>
                  <a:pt x="4410098" y="197907"/>
                </a:lnTo>
                <a:lnTo>
                  <a:pt x="4545096" y="188498"/>
                </a:lnTo>
                <a:lnTo>
                  <a:pt x="4681909" y="177207"/>
                </a:lnTo>
                <a:lnTo>
                  <a:pt x="4816905" y="165916"/>
                </a:lnTo>
                <a:lnTo>
                  <a:pt x="4954323" y="152899"/>
                </a:lnTo>
                <a:lnTo>
                  <a:pt x="5092347" y="138629"/>
                </a:lnTo>
                <a:lnTo>
                  <a:pt x="5228555" y="123574"/>
                </a:lnTo>
                <a:lnTo>
                  <a:pt x="5366578" y="106010"/>
                </a:lnTo>
                <a:lnTo>
                  <a:pt x="5503997" y="87192"/>
                </a:lnTo>
                <a:lnTo>
                  <a:pt x="5642020" y="68530"/>
                </a:lnTo>
                <a:lnTo>
                  <a:pt x="5779438" y="46733"/>
                </a:lnTo>
                <a:lnTo>
                  <a:pt x="5916251" y="2446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209" name="Freeform 5">
            <a:extLst>
              <a:ext uri="{FF2B5EF4-FFF2-40B4-BE49-F238E27FC236}">
                <a16:creationId xmlns:a16="http://schemas.microsoft.com/office/drawing/2014/main" id="{F6ACD5FC-CAFE-48EB-B765-60EED2E0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D477556-3384-8DC4-A533-8A6C85079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8"/>
            <a:ext cx="2942210" cy="1020232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b="0" i="0" kern="1200">
                <a:solidFill>
                  <a:srgbClr val="EBEBEB"/>
                </a:solidFill>
                <a:latin typeface="+mj-lt"/>
                <a:ea typeface="+mj-ea"/>
                <a:cs typeface="+mj-cs"/>
              </a:rPr>
              <a:t>Agenda</a:t>
            </a:r>
            <a:br>
              <a:rPr lang="en-US" sz="2000">
                <a:solidFill>
                  <a:srgbClr val="EBEBEB"/>
                </a:solidFill>
              </a:rPr>
            </a:br>
            <a:r>
              <a:rPr lang="en-US" sz="2000">
                <a:solidFill>
                  <a:srgbClr val="EBEBEB"/>
                </a:solidFill>
              </a:rPr>
              <a:t>Ledarmöte 29/3-2025</a:t>
            </a:r>
            <a:endParaRPr lang="en-US" sz="2000" b="0" i="0" kern="1200">
              <a:solidFill>
                <a:srgbClr val="EBEBEB"/>
              </a:solidFill>
              <a:latin typeface="+mj-lt"/>
            </a:endParaRPr>
          </a:p>
        </p:txBody>
      </p:sp>
      <p:pic>
        <p:nvPicPr>
          <p:cNvPr id="200" name="Bildobjekt 199" descr="En bild som visar text, Teckensnitt, symbol, logotyp&#10;&#10;AI-genererat innehåll kan vara felaktigt.">
            <a:extLst>
              <a:ext uri="{FF2B5EF4-FFF2-40B4-BE49-F238E27FC236}">
                <a16:creationId xmlns:a16="http://schemas.microsoft.com/office/drawing/2014/main" id="{543F6DC9-58FB-77F8-A659-BA0AF6AEC8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232" y="803751"/>
            <a:ext cx="4292283" cy="5250498"/>
          </a:xfrm>
          <a:prstGeom prst="rect">
            <a:avLst/>
          </a:prstGeom>
        </p:spPr>
      </p:pic>
      <p:sp>
        <p:nvSpPr>
          <p:cNvPr id="211" name="Rectangle 210">
            <a:extLst>
              <a:ext uri="{FF2B5EF4-FFF2-40B4-BE49-F238E27FC236}">
                <a16:creationId xmlns:a16="http://schemas.microsoft.com/office/drawing/2014/main" id="{9F33B405-D785-4738-B1C0-6A0AA5E98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3" name="Oval 212">
            <a:extLst>
              <a:ext uri="{FF2B5EF4-FFF2-40B4-BE49-F238E27FC236}">
                <a16:creationId xmlns:a16="http://schemas.microsoft.com/office/drawing/2014/main" id="{4233DC0E-DE6C-4FB6-A529-51B162641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5" name="Oval 214">
            <a:extLst>
              <a:ext uri="{FF2B5EF4-FFF2-40B4-BE49-F238E27FC236}">
                <a16:creationId xmlns:a16="http://schemas.microsoft.com/office/drawing/2014/main" id="{3870477F-E451-4BC3-863F-0E2FC57288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7" name="Freeform 5">
            <a:extLst>
              <a:ext uri="{FF2B5EF4-FFF2-40B4-BE49-F238E27FC236}">
                <a16:creationId xmlns:a16="http://schemas.microsoft.com/office/drawing/2014/main" id="{B4A81DE1-E2BC-4A31-99EE-71350421B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</p:sp>
      <p:graphicFrame>
        <p:nvGraphicFramePr>
          <p:cNvPr id="5" name="Platshållare för innehåll 2">
            <a:extLst>
              <a:ext uri="{FF2B5EF4-FFF2-40B4-BE49-F238E27FC236}">
                <a16:creationId xmlns:a16="http://schemas.microsoft.com/office/drawing/2014/main" id="{642933A6-118E-5F2E-2E6E-0037F750D6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5236410"/>
              </p:ext>
            </p:extLst>
          </p:nvPr>
        </p:nvGraphicFramePr>
        <p:xfrm>
          <a:off x="1154955" y="2120900"/>
          <a:ext cx="3133726" cy="3898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993413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861E7A-5895-60A9-4F2C-AEAF3F681D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318539-F572-4931-B2AC-35A860836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Aktuellt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F450BD2-1A3F-28B3-9DB6-378FE9629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9944" y="2603500"/>
            <a:ext cx="3902821" cy="370493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Medlemsavgifter</a:t>
            </a:r>
          </a:p>
          <a:p>
            <a:pPr lvl="1"/>
            <a:r>
              <a:rPr lang="sv-SE" dirty="0">
                <a:solidFill>
                  <a:schemeClr val="tx1"/>
                </a:solidFill>
              </a:rPr>
              <a:t>Få som har betalat in medlemsavgifterna för året</a:t>
            </a:r>
          </a:p>
          <a:p>
            <a:r>
              <a:rPr lang="sv-SE" dirty="0"/>
              <a:t>Årets styrelse + övriga roller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sv-SE" dirty="0"/>
              <a:t>Utdrag från belastningsregistret</a:t>
            </a:r>
            <a:endParaRPr lang="sv-SE"/>
          </a:p>
          <a:p>
            <a:pPr lvl="1"/>
            <a:r>
              <a:rPr lang="sv-SE" dirty="0"/>
              <a:t>Alla som tränar barn och ungdomar</a:t>
            </a:r>
          </a:p>
          <a:p>
            <a:pPr lvl="1"/>
            <a:r>
              <a:rPr lang="sv-SE" dirty="0"/>
              <a:t>Var tredje år</a:t>
            </a:r>
          </a:p>
          <a:p>
            <a:pPr lvl="1"/>
            <a:r>
              <a:rPr lang="sv-SE" dirty="0"/>
              <a:t>Visa för Anders eller Fredrik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C5AED135-F3C7-A912-1D23-90FEB0FFE603}"/>
              </a:ext>
            </a:extLst>
          </p:cNvPr>
          <p:cNvSpPr txBox="1">
            <a:spLocks/>
          </p:cNvSpPr>
          <p:nvPr/>
        </p:nvSpPr>
        <p:spPr>
          <a:xfrm>
            <a:off x="5182816" y="2603500"/>
            <a:ext cx="3902821" cy="37056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Klädprovning</a:t>
            </a:r>
          </a:p>
          <a:p>
            <a:pPr lvl="1"/>
            <a:r>
              <a:rPr lang="sv-SE" dirty="0"/>
              <a:t>Kläder som föreningen bjuder på (nästa bild)</a:t>
            </a:r>
          </a:p>
          <a:p>
            <a:pPr lvl="1"/>
            <a:r>
              <a:rPr lang="sv-SE" dirty="0"/>
              <a:t>Tillfälle 1 --&gt; 31/3 - 2/4</a:t>
            </a:r>
          </a:p>
          <a:p>
            <a:pPr lvl="1"/>
            <a:r>
              <a:rPr lang="sv-SE" sz="1500" dirty="0"/>
              <a:t>Alla ledare lämnar beställning senast onsdag 2/4 till Mari</a:t>
            </a:r>
            <a:endParaRPr lang="en-US" sz="1500">
              <a:solidFill>
                <a:srgbClr val="000000"/>
              </a:solidFill>
            </a:endParaRPr>
          </a:p>
          <a:p>
            <a:pPr lvl="1"/>
            <a:r>
              <a:rPr lang="sv-SE" dirty="0"/>
              <a:t>Tillfälle 2 --&gt; 5-10/5</a:t>
            </a:r>
          </a:p>
          <a:p>
            <a:r>
              <a:rPr lang="sv-SE" dirty="0"/>
              <a:t>Träningstider </a:t>
            </a:r>
          </a:p>
          <a:p>
            <a:r>
              <a:rPr lang="sv-SE" dirty="0"/>
              <a:t>Material som behöver köpas in</a:t>
            </a:r>
          </a:p>
          <a:p>
            <a:r>
              <a:rPr lang="sv-SE" dirty="0"/>
              <a:t>Domararvode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sv-SE" sz="1500" dirty="0"/>
              <a:t>Lämnas in på anvisad lapp. Ligger i köket tillsammans med pipor, klockor, kort.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090424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1566FC-F933-616E-C94A-5C72F58F4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Kläder som klubben betalar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7405358-35B2-6498-C58D-C7D624AD05A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Ledare fotbollslekis: </a:t>
            </a:r>
          </a:p>
          <a:p>
            <a:pPr lvl="1">
              <a:buFont typeface="Courier New" charset="2"/>
              <a:buChar char="o"/>
            </a:pPr>
            <a:r>
              <a:rPr lang="sv-SE" dirty="0"/>
              <a:t>T-shirtar, </a:t>
            </a:r>
          </a:p>
          <a:p>
            <a:r>
              <a:rPr lang="sv-SE" dirty="0"/>
              <a:t>Ledare från 6 år där man börjar åka i väg och representera föreningen: </a:t>
            </a:r>
          </a:p>
          <a:p>
            <a:pPr lvl="1">
              <a:buFont typeface="Courier New" charset="2"/>
              <a:buChar char="o"/>
            </a:pPr>
            <a:r>
              <a:rPr lang="sv-SE" dirty="0"/>
              <a:t>1 overall + 1 t-shirt, 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12F6FFB-7D43-2298-AF61-BE5AF57F9C3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Ledare som tränar 2 ggr i veckan och spelar seriematcher:</a:t>
            </a:r>
            <a:endParaRPr lang="en-US" dirty="0">
              <a:solidFill>
                <a:srgbClr val="000000"/>
              </a:solidFill>
            </a:endParaRPr>
          </a:p>
          <a:p>
            <a:pPr lvl="1">
              <a:buFont typeface="Courier New,monospace" charset="2"/>
              <a:buChar char="o"/>
            </a:pPr>
            <a:r>
              <a:rPr lang="sv-SE" dirty="0"/>
              <a:t>1 overall, 2 t-shirts, 1 vindjacka. 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sv-SE" dirty="0"/>
              <a:t>Styrelsen </a:t>
            </a:r>
          </a:p>
          <a:p>
            <a:pPr lvl="1">
              <a:buFont typeface="Courier New,monospace" charset="2"/>
              <a:buChar char="o"/>
            </a:pPr>
            <a:r>
              <a:rPr lang="sv-SE" dirty="0"/>
              <a:t>1 overall + t-shirt.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70581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4181A3-A6CE-CC24-063F-7D8C81B92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 descr="En bild som visar text, skärmbild, Teckensnitt, programvara&#10;&#10;AI-genererat innehåll kan vara felaktigt.">
            <a:extLst>
              <a:ext uri="{FF2B5EF4-FFF2-40B4-BE49-F238E27FC236}">
                <a16:creationId xmlns:a16="http://schemas.microsoft.com/office/drawing/2014/main" id="{08AEE0C4-991E-B8EA-CCBE-E8F8AD63BAD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-55" t="30038" b="30798"/>
          <a:stretch/>
        </p:blipFill>
        <p:spPr>
          <a:xfrm>
            <a:off x="1154954" y="4031815"/>
            <a:ext cx="9879980" cy="2150507"/>
          </a:xfrm>
          <a:prstGeom prst="rect">
            <a:avLst/>
          </a:prstGeom>
        </p:spPr>
      </p:pic>
      <p:sp>
        <p:nvSpPr>
          <p:cNvPr id="3" name="Rubrik 2">
            <a:extLst>
              <a:ext uri="{FF2B5EF4-FFF2-40B4-BE49-F238E27FC236}">
                <a16:creationId xmlns:a16="http://schemas.microsoft.com/office/drawing/2014/main" id="{F18CC57C-42AB-5B07-BCAA-4DAB00059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Utbildningar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22BA3AA-56A6-FA4F-610F-7220C9F45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Alla tränare bör gå SvFF D + målvaktsutbildning </a:t>
            </a:r>
            <a:r>
              <a:rPr lang="sv-SE" dirty="0" err="1"/>
              <a:t>Mv</a:t>
            </a:r>
            <a:r>
              <a:rPr lang="sv-SE" dirty="0"/>
              <a:t> D – Planeras utbildning på plats här!</a:t>
            </a:r>
          </a:p>
          <a:p>
            <a:r>
              <a:rPr lang="sv-SE" dirty="0"/>
              <a:t>Tränare 7-mot-7 och uppåt bör gå UEFA C</a:t>
            </a:r>
          </a:p>
        </p:txBody>
      </p:sp>
    </p:spTree>
    <p:extLst>
      <p:ext uri="{BB962C8B-B14F-4D97-AF65-F5344CB8AC3E}">
        <p14:creationId xmlns:p14="http://schemas.microsoft.com/office/powerpoint/2010/main" val="3940450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E9CA22-21DD-54CD-3FF4-2216B5A70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Information från lagen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1C31A1-FDD0-9184-8303-C6B7A3CFD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2021" y="2703946"/>
            <a:ext cx="3902821" cy="370493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Fotbollslekis</a:t>
            </a:r>
          </a:p>
          <a:p>
            <a:pPr lvl="1"/>
            <a:r>
              <a:rPr lang="sv-SE" dirty="0"/>
              <a:t> </a:t>
            </a:r>
          </a:p>
          <a:p>
            <a:pPr lvl="1"/>
            <a:r>
              <a:rPr lang="sv-SE" dirty="0"/>
              <a:t> </a:t>
            </a:r>
          </a:p>
          <a:p>
            <a:pPr lvl="1"/>
            <a:r>
              <a:rPr lang="sv-SE" dirty="0"/>
              <a:t> </a:t>
            </a:r>
          </a:p>
          <a:p>
            <a:pPr lvl="1"/>
            <a:endParaRPr lang="sv-SE" dirty="0"/>
          </a:p>
          <a:p>
            <a:r>
              <a:rPr lang="sv-SE" dirty="0"/>
              <a:t>PF6-7</a:t>
            </a:r>
          </a:p>
          <a:p>
            <a:pPr lvl="1"/>
            <a:r>
              <a:rPr lang="sv-SE" dirty="0"/>
              <a:t> </a:t>
            </a:r>
          </a:p>
          <a:p>
            <a:pPr lvl="1"/>
            <a:r>
              <a:rPr lang="sv-SE" dirty="0"/>
              <a:t> </a:t>
            </a:r>
          </a:p>
          <a:p>
            <a:pPr lvl="1"/>
            <a:r>
              <a:rPr lang="sv-SE" dirty="0"/>
              <a:t> </a:t>
            </a:r>
          </a:p>
          <a:p>
            <a:pPr lvl="1"/>
            <a:endParaRPr lang="sv-SE" dirty="0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81CE7185-FFD2-D06C-2A59-6D048453B9E2}"/>
              </a:ext>
            </a:extLst>
          </p:cNvPr>
          <p:cNvSpPr txBox="1">
            <a:spLocks/>
          </p:cNvSpPr>
          <p:nvPr/>
        </p:nvSpPr>
        <p:spPr>
          <a:xfrm>
            <a:off x="7974842" y="2703946"/>
            <a:ext cx="3902821" cy="36960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PF 8-9-10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sv-SE" dirty="0">
                <a:solidFill>
                  <a:srgbClr val="000000"/>
                </a:solidFill>
              </a:rPr>
              <a:t> </a:t>
            </a:r>
          </a:p>
          <a:p>
            <a:pPr lvl="1"/>
            <a:r>
              <a:rPr lang="sv-SE" dirty="0">
                <a:solidFill>
                  <a:srgbClr val="000000"/>
                </a:solidFill>
              </a:rPr>
              <a:t> </a:t>
            </a:r>
          </a:p>
          <a:p>
            <a:pPr lvl="1"/>
            <a:r>
              <a:rPr lang="sv-SE" dirty="0">
                <a:solidFill>
                  <a:srgbClr val="000000"/>
                </a:solidFill>
              </a:rPr>
              <a:t> </a:t>
            </a:r>
          </a:p>
          <a:p>
            <a:pPr lvl="1"/>
            <a:endParaRPr lang="sv-SE" dirty="0">
              <a:solidFill>
                <a:srgbClr val="000000"/>
              </a:solidFill>
            </a:endParaRPr>
          </a:p>
          <a:p>
            <a:r>
              <a:rPr lang="sv-SE" dirty="0"/>
              <a:t>P12 (11-12-13)</a:t>
            </a:r>
          </a:p>
          <a:p>
            <a:pPr lvl="1"/>
            <a:r>
              <a:rPr lang="sv-SE" dirty="0"/>
              <a:t> </a:t>
            </a:r>
          </a:p>
          <a:p>
            <a:pPr lvl="1"/>
            <a:r>
              <a:rPr lang="sv-SE" dirty="0"/>
              <a:t> </a:t>
            </a:r>
          </a:p>
          <a:p>
            <a:pPr lvl="1"/>
            <a:r>
              <a:rPr lang="sv-SE" dirty="0"/>
              <a:t> </a:t>
            </a:r>
          </a:p>
          <a:p>
            <a:pPr lvl="1"/>
            <a:endParaRPr lang="sv-SE" dirty="0"/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D4F43CE7-F6D5-D653-E0DF-FDC294F271C7}"/>
              </a:ext>
            </a:extLst>
          </p:cNvPr>
          <p:cNvSpPr txBox="1">
            <a:spLocks/>
          </p:cNvSpPr>
          <p:nvPr/>
        </p:nvSpPr>
        <p:spPr>
          <a:xfrm>
            <a:off x="345149" y="2703946"/>
            <a:ext cx="3902821" cy="3704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Presentation</a:t>
            </a:r>
          </a:p>
          <a:p>
            <a:pPr lvl="1"/>
            <a:r>
              <a:rPr lang="sv-SE" dirty="0"/>
              <a:t>Ledare för året</a:t>
            </a:r>
          </a:p>
          <a:p>
            <a:pPr lvl="2"/>
            <a:r>
              <a:rPr lang="sv-SE" dirty="0"/>
              <a:t>Utbildning ledare?</a:t>
            </a:r>
          </a:p>
          <a:p>
            <a:pPr lvl="1"/>
            <a:r>
              <a:rPr lang="sv-SE" dirty="0"/>
              <a:t>Antal barn</a:t>
            </a:r>
          </a:p>
          <a:p>
            <a:pPr lvl="1"/>
            <a:r>
              <a:rPr lang="sv-SE" dirty="0"/>
              <a:t>Plan för året</a:t>
            </a:r>
          </a:p>
          <a:p>
            <a:pPr lvl="2"/>
            <a:r>
              <a:rPr lang="sv-SE" dirty="0"/>
              <a:t>Serie</a:t>
            </a:r>
          </a:p>
          <a:p>
            <a:pPr lvl="2"/>
            <a:r>
              <a:rPr lang="sv-SE" dirty="0"/>
              <a:t>Cuper</a:t>
            </a:r>
          </a:p>
          <a:p>
            <a:pPr lvl="2"/>
            <a:r>
              <a:rPr lang="sv-SE" dirty="0"/>
              <a:t>Övriga aktiviteter</a:t>
            </a:r>
          </a:p>
          <a:p>
            <a:pPr lvl="1"/>
            <a:r>
              <a:rPr lang="sv-SE" dirty="0"/>
              <a:t>Behövs någon hjälp?</a:t>
            </a:r>
          </a:p>
          <a:p>
            <a:pPr marL="457200" lvl="1" indent="0">
              <a:buNone/>
            </a:pPr>
            <a:endParaRPr lang="sv-SE" dirty="0"/>
          </a:p>
          <a:p>
            <a:pPr marL="457200" lvl="1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96932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D2BE04-CD90-470B-A65E-6273B9A04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4E0733-7D34-90B5-99A6-DFC768393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Aktiviteter 2025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64BBD43-CD34-F56C-226F-2B337DDB9A8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sv-SE" dirty="0"/>
              <a:t>Igelkotten cup 22 februari</a:t>
            </a:r>
          </a:p>
          <a:p>
            <a:pPr lvl="1"/>
            <a:r>
              <a:rPr lang="sv-SE" dirty="0"/>
              <a:t>Anmälningsstopp, fullt </a:t>
            </a:r>
            <a:r>
              <a:rPr lang="sv-SE" dirty="0" err="1"/>
              <a:t>pga</a:t>
            </a:r>
            <a:r>
              <a:rPr lang="sv-SE" dirty="0"/>
              <a:t> färre hallar </a:t>
            </a:r>
          </a:p>
          <a:p>
            <a:pPr lvl="1"/>
            <a:r>
              <a:rPr lang="sv-SE" dirty="0"/>
              <a:t>62 lag spelade 119 matcher</a:t>
            </a:r>
          </a:p>
          <a:p>
            <a:r>
              <a:rPr lang="sv-SE" dirty="0"/>
              <a:t>Arbetsdag Igelvallen 21 april?</a:t>
            </a:r>
          </a:p>
          <a:p>
            <a:r>
              <a:rPr lang="sv-SE" dirty="0"/>
              <a:t>Valborg 30 april</a:t>
            </a:r>
          </a:p>
          <a:p>
            <a:r>
              <a:rPr lang="sv-SE" dirty="0"/>
              <a:t>Bilbingo </a:t>
            </a:r>
          </a:p>
          <a:p>
            <a:pPr lvl="1"/>
            <a:r>
              <a:rPr lang="sv-SE" dirty="0"/>
              <a:t>8 tisdagar från 24/6 - 12/8</a:t>
            </a:r>
          </a:p>
          <a:p>
            <a:pPr lvl="1"/>
            <a:r>
              <a:rPr lang="sv-SE" dirty="0"/>
              <a:t>Mer information inom kort</a:t>
            </a:r>
          </a:p>
          <a:p>
            <a:r>
              <a:rPr lang="sv-SE" dirty="0"/>
              <a:t>New </a:t>
            </a:r>
            <a:r>
              <a:rPr lang="sv-SE" dirty="0" err="1"/>
              <a:t>body</a:t>
            </a:r>
            <a:r>
              <a:rPr lang="sv-SE" dirty="0"/>
              <a:t> </a:t>
            </a:r>
          </a:p>
          <a:p>
            <a:pPr lvl="1"/>
            <a:r>
              <a:rPr lang="sv-SE" dirty="0"/>
              <a:t>Försäljningsstart inom kort</a:t>
            </a:r>
          </a:p>
          <a:p>
            <a:pPr lvl="1"/>
            <a:r>
              <a:rPr lang="sv-SE" dirty="0"/>
              <a:t>Kontaktperson i varje lag + antal säljare.</a:t>
            </a:r>
          </a:p>
          <a:p>
            <a:r>
              <a:rPr lang="sv-SE" dirty="0"/>
              <a:t>Bouletävling 17 maj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070DF4C8-C5B4-F8DE-B3E4-378F8BD7B3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68637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sz="1400" dirty="0"/>
              <a:t>Kul på Torget 20 maj</a:t>
            </a:r>
            <a:endParaRPr lang="en-US" sz="1400" dirty="0">
              <a:solidFill>
                <a:srgbClr val="000000"/>
              </a:solidFill>
            </a:endParaRPr>
          </a:p>
          <a:p>
            <a:r>
              <a:rPr lang="sv-SE" sz="1400" dirty="0" err="1"/>
              <a:t>Skadevi</a:t>
            </a:r>
            <a:r>
              <a:rPr lang="sv-SE" sz="1400" dirty="0"/>
              <a:t> cup 26-29 juni</a:t>
            </a:r>
            <a:endParaRPr lang="en-US" sz="1400" dirty="0">
              <a:solidFill>
                <a:srgbClr val="000000"/>
              </a:solidFill>
            </a:endParaRPr>
          </a:p>
          <a:p>
            <a:pPr lvl="1"/>
            <a:r>
              <a:rPr lang="sv-SE" sz="1200" dirty="0"/>
              <a:t>Bemanning Kiosk + matchvärdar</a:t>
            </a:r>
            <a:endParaRPr lang="en-US" sz="1200" dirty="0">
              <a:solidFill>
                <a:srgbClr val="000000"/>
              </a:solidFill>
            </a:endParaRPr>
          </a:p>
          <a:p>
            <a:r>
              <a:rPr lang="sv-SE" sz="1400" dirty="0"/>
              <a:t>Minicuper?</a:t>
            </a:r>
            <a:endParaRPr lang="en-US" sz="1400" dirty="0">
              <a:solidFill>
                <a:srgbClr val="000000"/>
              </a:solidFill>
            </a:endParaRPr>
          </a:p>
          <a:p>
            <a:pPr lvl="1"/>
            <a:r>
              <a:rPr lang="sv-SE" sz="1200" dirty="0"/>
              <a:t>3- och 5-manna</a:t>
            </a:r>
            <a:endParaRPr lang="en-US" sz="1200">
              <a:solidFill>
                <a:srgbClr val="000000"/>
              </a:solidFill>
            </a:endParaRPr>
          </a:p>
          <a:p>
            <a:r>
              <a:rPr lang="sv-SE" sz="1400" dirty="0"/>
              <a:t>IIK-dagen</a:t>
            </a:r>
            <a:endParaRPr lang="en-US" sz="1400" dirty="0">
              <a:solidFill>
                <a:srgbClr val="000000"/>
              </a:solidFill>
            </a:endParaRPr>
          </a:p>
          <a:p>
            <a:pPr lvl="1"/>
            <a:r>
              <a:rPr lang="sv-SE" sz="1200" dirty="0"/>
              <a:t>23/8, synka era seriematcher till detta datum!</a:t>
            </a:r>
            <a:endParaRPr lang="en-US" sz="1200" dirty="0">
              <a:solidFill>
                <a:srgbClr val="000000"/>
              </a:solidFill>
            </a:endParaRPr>
          </a:p>
          <a:p>
            <a:pPr lvl="1"/>
            <a:r>
              <a:rPr lang="sv-SE" sz="1200" dirty="0"/>
              <a:t>Mini-cup 3 mot 3?</a:t>
            </a:r>
          </a:p>
          <a:p>
            <a:r>
              <a:rPr lang="sv-SE" sz="1400" dirty="0"/>
              <a:t>Arbetsdag Igelvallen </a:t>
            </a:r>
            <a:r>
              <a:rPr lang="sv-SE" sz="1400" dirty="0" err="1"/>
              <a:t>prel</a:t>
            </a:r>
            <a:r>
              <a:rPr lang="sv-SE" sz="1400" dirty="0"/>
              <a:t> 4 oktober</a:t>
            </a:r>
            <a:endParaRPr lang="en-US" sz="1400" dirty="0">
              <a:solidFill>
                <a:srgbClr val="000000"/>
              </a:solidFill>
            </a:endParaRPr>
          </a:p>
          <a:p>
            <a:r>
              <a:rPr lang="sv-SE" sz="1400" dirty="0"/>
              <a:t>Ledarmöten ca 1 </a:t>
            </a:r>
            <a:r>
              <a:rPr lang="sv-SE" sz="1400" dirty="0" err="1"/>
              <a:t>ggn</a:t>
            </a:r>
            <a:r>
              <a:rPr lang="sv-SE" sz="1400" dirty="0"/>
              <a:t>/månad</a:t>
            </a:r>
            <a:endParaRPr lang="en-US" sz="1400" dirty="0">
              <a:solidFill>
                <a:srgbClr val="000000"/>
              </a:solidFill>
            </a:endParaRPr>
          </a:p>
          <a:p>
            <a:pPr lvl="1"/>
            <a:r>
              <a:rPr lang="sv-SE" sz="1200" dirty="0"/>
              <a:t>Nästa möte v.16, 15 april </a:t>
            </a:r>
            <a:r>
              <a:rPr lang="sv-SE" sz="1200" err="1"/>
              <a:t>kl</a:t>
            </a:r>
            <a:r>
              <a:rPr lang="sv-SE" sz="1200" dirty="0"/>
              <a:t> 18:30?</a:t>
            </a:r>
          </a:p>
        </p:txBody>
      </p:sp>
    </p:spTree>
    <p:extLst>
      <p:ext uri="{BB962C8B-B14F-4D97-AF65-F5344CB8AC3E}">
        <p14:creationId xmlns:p14="http://schemas.microsoft.com/office/powerpoint/2010/main" val="2879357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7A5558C-D2EB-A9CA-8B11-4D1214C58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Gula tråden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A6316CF-699C-F6AC-AD39-B9DC8B1DB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Genomgång och påminnelse</a:t>
            </a:r>
          </a:p>
          <a:p>
            <a:r>
              <a:rPr lang="sv-SE" dirty="0"/>
              <a:t>Uppdatering av mål</a:t>
            </a:r>
          </a:p>
          <a:p>
            <a:r>
              <a:rPr lang="sv-SE" dirty="0"/>
              <a:t>Använd som underlag vid föräldramöten</a:t>
            </a:r>
          </a:p>
          <a:p>
            <a:r>
              <a:rPr lang="sv-SE" dirty="0"/>
              <a:t>Kommer att läggas upp på Laget.se</a:t>
            </a:r>
          </a:p>
        </p:txBody>
      </p:sp>
    </p:spTree>
    <p:extLst>
      <p:ext uri="{BB962C8B-B14F-4D97-AF65-F5344CB8AC3E}">
        <p14:creationId xmlns:p14="http://schemas.microsoft.com/office/powerpoint/2010/main" val="655378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7A5558C-D2EB-A9CA-8B11-4D1214C58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Lagmöte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A6316CF-699C-F6AC-AD39-B9DC8B1DBC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Tips</a:t>
            </a:r>
          </a:p>
          <a:p>
            <a:r>
              <a:rPr lang="sv-SE" dirty="0"/>
              <a:t>”Döp om” föräldramötet till </a:t>
            </a:r>
            <a:r>
              <a:rPr lang="sv-SE" dirty="0" err="1"/>
              <a:t>Lagmöte</a:t>
            </a:r>
            <a:endParaRPr lang="sv-SE" dirty="0"/>
          </a:p>
          <a:p>
            <a:pPr lvl="1"/>
            <a:r>
              <a:rPr lang="sv-SE" dirty="0"/>
              <a:t>Bjud in föräldrar OCH spelare</a:t>
            </a:r>
          </a:p>
          <a:p>
            <a:r>
              <a:rPr lang="sv-SE" dirty="0"/>
              <a:t>Lägg i samband med en träning (t ex direkt efter)</a:t>
            </a:r>
          </a:p>
          <a:p>
            <a:r>
              <a:rPr lang="sv-SE" dirty="0"/>
              <a:t>Tips på vad som kan tas upp</a:t>
            </a:r>
          </a:p>
          <a:p>
            <a:pPr lvl="1"/>
            <a:r>
              <a:rPr lang="sv-SE" dirty="0"/>
              <a:t>Utse föräldrarepresentanter i varje lag, t ex för att lägga schema för lagets bemanning av olika aktiviteter, tvätta matchkläder, New </a:t>
            </a:r>
            <a:r>
              <a:rPr lang="sv-SE" dirty="0" err="1"/>
              <a:t>body</a:t>
            </a:r>
            <a:r>
              <a:rPr lang="sv-SE" dirty="0"/>
              <a:t>, kiosken vid lagets matcher</a:t>
            </a:r>
          </a:p>
          <a:p>
            <a:pPr lvl="1"/>
            <a:r>
              <a:rPr lang="sv-SE" dirty="0"/>
              <a:t>Klubbens kommande aktiviteter + behov av frivillig hjälp till dessa</a:t>
            </a:r>
          </a:p>
        </p:txBody>
      </p:sp>
    </p:spTree>
    <p:extLst>
      <p:ext uri="{BB962C8B-B14F-4D97-AF65-F5344CB8AC3E}">
        <p14:creationId xmlns:p14="http://schemas.microsoft.com/office/powerpoint/2010/main" val="3201199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478C677-5E03-8BCE-8C1D-204260F93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Tack för idag!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4795CEA2-C0FA-2BC0-3F50-A52A10811527}"/>
              </a:ext>
            </a:extLst>
          </p:cNvPr>
          <p:cNvSpPr txBox="1"/>
          <p:nvPr/>
        </p:nvSpPr>
        <p:spPr>
          <a:xfrm>
            <a:off x="4572000" y="3685309"/>
            <a:ext cx="3269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000" b="1" dirty="0"/>
              <a:t>Övriga frågor?</a:t>
            </a:r>
          </a:p>
        </p:txBody>
      </p:sp>
    </p:spTree>
    <p:extLst>
      <p:ext uri="{BB962C8B-B14F-4D97-AF65-F5344CB8AC3E}">
        <p14:creationId xmlns:p14="http://schemas.microsoft.com/office/powerpoint/2010/main" val="2657338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 styrelserum">
  <a:themeElements>
    <a:clrScheme name="Jon styrelseru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Jon styrelseru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Jon styrelseru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0c35a43-e5ed-4208-b08d-5b8cf552a1f9">
      <Terms xmlns="http://schemas.microsoft.com/office/infopath/2007/PartnerControls"/>
    </lcf76f155ced4ddcb4097134ff3c332f>
    <TaxCatchAll xmlns="c7dbab95-971f-49d5-a580-df1b2fb4e53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613B5A139ED441A1FFF5694E8EFD21" ma:contentTypeVersion="11" ma:contentTypeDescription="Create a new document." ma:contentTypeScope="" ma:versionID="5fbdcb7bb17c6f101fa89c89f5ecbb44">
  <xsd:schema xmlns:xsd="http://www.w3.org/2001/XMLSchema" xmlns:xs="http://www.w3.org/2001/XMLSchema" xmlns:p="http://schemas.microsoft.com/office/2006/metadata/properties" xmlns:ns2="c0c35a43-e5ed-4208-b08d-5b8cf552a1f9" xmlns:ns3="c7dbab95-971f-49d5-a580-df1b2fb4e53e" targetNamespace="http://schemas.microsoft.com/office/2006/metadata/properties" ma:root="true" ma:fieldsID="b40ac27f8d95375f1ae4a8b4a8d24ed9" ns2:_="" ns3:_="">
    <xsd:import namespace="c0c35a43-e5ed-4208-b08d-5b8cf552a1f9"/>
    <xsd:import namespace="c7dbab95-971f-49d5-a580-df1b2fb4e5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c35a43-e5ed-4208-b08d-5b8cf552a1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057e289-bea1-4305-a9d2-f23c976738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bab95-971f-49d5-a580-df1b2fb4e53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3a5af0e-1fa5-4525-823e-7cf7bbaec1ab}" ma:internalName="TaxCatchAll" ma:showField="CatchAllData" ma:web="c7dbab95-971f-49d5-a580-df1b2fb4e5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997AE52-DC49-4EA5-A737-42A096BB89C7}">
  <ds:schemaRefs>
    <ds:schemaRef ds:uri="http://schemas.microsoft.com/office/2006/metadata/properties"/>
    <ds:schemaRef ds:uri="http://schemas.microsoft.com/office/infopath/2007/PartnerControls"/>
    <ds:schemaRef ds:uri="c0c35a43-e5ed-4208-b08d-5b8cf552a1f9"/>
    <ds:schemaRef ds:uri="c7dbab95-971f-49d5-a580-df1b2fb4e53e"/>
  </ds:schemaRefs>
</ds:datastoreItem>
</file>

<file path=customXml/itemProps2.xml><?xml version="1.0" encoding="utf-8"?>
<ds:datastoreItem xmlns:ds="http://schemas.openxmlformats.org/officeDocument/2006/customXml" ds:itemID="{D3508782-47FA-491D-BEDC-3FCDD586500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681A07-49F9-450F-BBB3-3A458D6B95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0c35a43-e5ed-4208-b08d-5b8cf552a1f9"/>
    <ds:schemaRef ds:uri="c7dbab95-971f-49d5-a580-df1b2fb4e5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513</TotalTime>
  <Words>374</Words>
  <Application>Microsoft Office PowerPoint</Application>
  <PresentationFormat>Bredbild</PresentationFormat>
  <Paragraphs>130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0" baseType="lpstr">
      <vt:lpstr>Jon styrelserum</vt:lpstr>
      <vt:lpstr>Agenda Ledarmöte 29/3-2025</vt:lpstr>
      <vt:lpstr>Aktuellt</vt:lpstr>
      <vt:lpstr>Kläder som klubben betalar</vt:lpstr>
      <vt:lpstr>Utbildningar</vt:lpstr>
      <vt:lpstr>Information från lagen </vt:lpstr>
      <vt:lpstr>Aktiviteter 2025</vt:lpstr>
      <vt:lpstr>Gula tråden</vt:lpstr>
      <vt:lpstr>Lagmöte</vt:lpstr>
      <vt:lpstr>Tack för idag!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Mari Nyström</dc:creator>
  <cp:lastModifiedBy>Mari Nyström</cp:lastModifiedBy>
  <cp:revision>551</cp:revision>
  <dcterms:created xsi:type="dcterms:W3CDTF">2023-04-28T14:44:29Z</dcterms:created>
  <dcterms:modified xsi:type="dcterms:W3CDTF">2025-04-24T12:02:42Z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0x010100E1613B5A139ED441A1FFF5694E8EFD21</vt:lpwstr>
  </property>
  <property fmtid="{D5CDD505-2E9C-101B-9397-08002B2CF9AE}" pid="3" name="MediaServiceImageTags">
    <vt:lpwstr/>
  </property>
</Properties>
</file>