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3" r:id="rId2"/>
    <p:sldId id="257" r:id="rId3"/>
    <p:sldId id="299" r:id="rId4"/>
    <p:sldId id="292" r:id="rId5"/>
    <p:sldId id="302" r:id="rId6"/>
    <p:sldId id="303" r:id="rId7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80" autoAdjust="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2016-12-12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2016-12-12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2016-12-12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2016-12-12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2016-12-12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2016-12-12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2016-12-12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2016-12-12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2016-12-12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2016-12-12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2016-12-12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5CAE49E-DB05-4E27-9B85-43B3B5120315}" type="datetimeFigureOut">
              <a:rPr lang="sv-SE" smtClean="0"/>
              <a:pPr/>
              <a:t>2016-12-12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venskhandboll.se/Handbollinfo/Tavling/SerierResultat/?Season=2016&amp;District=18526&amp;Series=163210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912320"/>
          </a:xfrm>
        </p:spPr>
        <p:txBody>
          <a:bodyPr>
            <a:normAutofit/>
          </a:bodyPr>
          <a:lstStyle/>
          <a:p>
            <a:r>
              <a:rPr lang="sv-SE" dirty="0" smtClean="0"/>
              <a:t>8 september 2016</a:t>
            </a:r>
          </a:p>
          <a:p>
            <a:r>
              <a:rPr lang="sv-SE" dirty="0" smtClean="0"/>
              <a:t>Hans Paulsson, Adam Gustafsson, CM Ericsson</a:t>
            </a:r>
          </a:p>
          <a:p>
            <a:endParaRPr lang="sv-SE" dirty="0"/>
          </a:p>
          <a:p>
            <a:r>
              <a:rPr lang="sv-SE" sz="1400" dirty="0" smtClean="0"/>
              <a:t>Närvarande</a:t>
            </a:r>
            <a:r>
              <a:rPr lang="sv-SE" sz="1400" dirty="0"/>
              <a:t> </a:t>
            </a:r>
            <a:r>
              <a:rPr lang="sv-SE" sz="1400" dirty="0" smtClean="0"/>
              <a:t>föräldrar: Uno Olsson, Johan Brunsson, Katarina Brunsson, Anders Olsson, Carina Heikkäla, Thomas Eriksson, Lisa Törner, Henrik Larsson,</a:t>
            </a:r>
            <a:endParaRPr lang="sv-SE" sz="1400" dirty="0"/>
          </a:p>
          <a:p>
            <a:endParaRPr lang="sv-SE" sz="1400" dirty="0" smtClean="0"/>
          </a:p>
          <a:p>
            <a:endParaRPr lang="sv-SE" sz="1400" dirty="0" smtClean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954080" cy="1828800"/>
          </a:xfrm>
        </p:spPr>
        <p:txBody>
          <a:bodyPr>
            <a:normAutofit/>
          </a:bodyPr>
          <a:lstStyle/>
          <a:p>
            <a:r>
              <a:rPr lang="sv-SE" sz="2400" dirty="0" smtClean="0"/>
              <a:t>Föräldramöte IF Hellton HJ 2016</a:t>
            </a:r>
            <a:endParaRPr lang="sv-SE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56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31919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/>
          <a:lstStyle/>
          <a:p>
            <a:r>
              <a:rPr lang="sv-SE" dirty="0" smtClean="0"/>
              <a:t>Motto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914400" y="836712"/>
            <a:ext cx="8229600" cy="5289451"/>
          </a:xfrm>
        </p:spPr>
        <p:txBody>
          <a:bodyPr/>
          <a:lstStyle/>
          <a:p>
            <a:pPr>
              <a:buNone/>
            </a:pPr>
            <a:r>
              <a:rPr lang="sv-SE" i="1" dirty="0" smtClean="0"/>
              <a:t>”</a:t>
            </a:r>
            <a:r>
              <a:rPr lang="sv-SE" sz="1600" i="1" dirty="0" smtClean="0"/>
              <a:t>Det viktigaste är inte att vinna utan att </a:t>
            </a:r>
            <a:r>
              <a:rPr lang="sv-SE" i="1" dirty="0" smtClean="0"/>
              <a:t>ledarna har kul”</a:t>
            </a:r>
            <a:endParaRPr lang="sv-SE" i="1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484784"/>
            <a:ext cx="6096000" cy="45720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024744" cy="1143000"/>
          </a:xfrm>
        </p:spPr>
        <p:txBody>
          <a:bodyPr/>
          <a:lstStyle/>
          <a:p>
            <a:r>
              <a:rPr lang="sv-SE" dirty="0" smtClean="0"/>
              <a:t>Agenda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539552" y="1772816"/>
            <a:ext cx="8183880" cy="4914872"/>
          </a:xfrm>
        </p:spPr>
        <p:txBody>
          <a:bodyPr>
            <a:normAutofit/>
          </a:bodyPr>
          <a:lstStyle/>
          <a:p>
            <a:pPr lvl="0"/>
            <a:r>
              <a:rPr lang="sv-SE" dirty="0"/>
              <a:t>Presentation av vår ledartrio –  </a:t>
            </a:r>
          </a:p>
          <a:p>
            <a:pPr lvl="0"/>
            <a:r>
              <a:rPr lang="sv-SE" dirty="0"/>
              <a:t>Säsongsupplägg- träningar, truppen, serier, resor, cuper </a:t>
            </a:r>
            <a:r>
              <a:rPr lang="sv-SE" dirty="0" err="1"/>
              <a:t>m.m</a:t>
            </a:r>
            <a:r>
              <a:rPr lang="sv-SE" dirty="0"/>
              <a:t> – </a:t>
            </a:r>
            <a:r>
              <a:rPr lang="sv-SE" dirty="0" smtClean="0"/>
              <a:t>Hans/Adam </a:t>
            </a:r>
            <a:endParaRPr lang="sv-SE" dirty="0"/>
          </a:p>
          <a:p>
            <a:pPr lvl="0"/>
            <a:r>
              <a:rPr lang="sv-SE" dirty="0"/>
              <a:t>IF Hellton information- Henric Sandmark</a:t>
            </a:r>
          </a:p>
          <a:p>
            <a:pPr lvl="0"/>
            <a:r>
              <a:rPr lang="sv-SE" dirty="0"/>
              <a:t>Åtagande för USM- </a:t>
            </a:r>
            <a:r>
              <a:rPr lang="sv-SE" dirty="0" smtClean="0"/>
              <a:t>Katarina/Uno</a:t>
            </a:r>
            <a:endParaRPr lang="sv-SE" dirty="0"/>
          </a:p>
          <a:p>
            <a:pPr lvl="0"/>
            <a:r>
              <a:rPr lang="sv-SE" dirty="0"/>
              <a:t>Övrigt att lyfta - Föräldrar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607856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024744" cy="72008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Status HJ/(Senior)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8183880" cy="5472608"/>
          </a:xfrm>
        </p:spPr>
        <p:txBody>
          <a:bodyPr>
            <a:noAutofit/>
          </a:bodyPr>
          <a:lstStyle/>
          <a:p>
            <a:pPr lvl="1"/>
            <a:r>
              <a:rPr lang="sv-SE" sz="2000" dirty="0" smtClean="0"/>
              <a:t>15 spelare i nuläget </a:t>
            </a:r>
          </a:p>
          <a:p>
            <a:pPr lvl="2"/>
            <a:r>
              <a:rPr lang="sv-SE" dirty="0" smtClean="0"/>
              <a:t>Tillman är åter samt att Isak Olsson, K-hamn ansluter</a:t>
            </a:r>
          </a:p>
          <a:p>
            <a:pPr marL="594360" lvl="2" indent="0">
              <a:buNone/>
            </a:pPr>
            <a:endParaRPr lang="sv-SE" dirty="0" smtClean="0"/>
          </a:p>
          <a:p>
            <a:pPr lvl="1"/>
            <a:r>
              <a:rPr lang="sv-SE" sz="2000" dirty="0" smtClean="0"/>
              <a:t>Ledare:	Adam: Huvudtränare, Hans: Assiterande  </a:t>
            </a:r>
            <a:r>
              <a:rPr lang="sv-SE" sz="1000" dirty="0" smtClean="0"/>
              <a:t>(+ mental coach,) ,</a:t>
            </a:r>
            <a:r>
              <a:rPr lang="sv-SE" sz="2000" dirty="0" smtClean="0"/>
              <a:t>C-M </a:t>
            </a:r>
            <a:r>
              <a:rPr lang="sv-SE" sz="2000" dirty="0"/>
              <a:t>:Assisterande</a:t>
            </a:r>
          </a:p>
          <a:p>
            <a:pPr marL="1691640" lvl="6" indent="0">
              <a:buNone/>
            </a:pPr>
            <a:endParaRPr lang="sv-SE" sz="1400" dirty="0" smtClean="0"/>
          </a:p>
          <a:p>
            <a:pPr lvl="1"/>
            <a:r>
              <a:rPr lang="sv-SE" sz="2000" dirty="0" smtClean="0"/>
              <a:t>3 träningstider (tisdag 19.30, torsdag 19.00, fredag 17.00)</a:t>
            </a:r>
          </a:p>
          <a:p>
            <a:pPr lvl="1"/>
            <a:r>
              <a:rPr lang="sv-SE" sz="2000" dirty="0" smtClean="0"/>
              <a:t>Cuper – </a:t>
            </a:r>
            <a:r>
              <a:rPr lang="sv-SE" sz="2000" dirty="0"/>
              <a:t> </a:t>
            </a:r>
            <a:r>
              <a:rPr lang="sv-SE" sz="2000" dirty="0" smtClean="0"/>
              <a:t>inga anmälda i nuläget</a:t>
            </a:r>
          </a:p>
          <a:p>
            <a:pPr lvl="1"/>
            <a:r>
              <a:rPr lang="sv-SE" sz="2000" dirty="0" smtClean="0"/>
              <a:t>Bra träningsnärvaro med laget och egen träning under sommaren.</a:t>
            </a:r>
          </a:p>
          <a:p>
            <a:pPr lvl="2"/>
            <a:r>
              <a:rPr lang="sv-SE" sz="1600" dirty="0" smtClean="0"/>
              <a:t>Skutberget, KMTI sommarkort,  Lagträningar</a:t>
            </a:r>
          </a:p>
          <a:p>
            <a:pPr lvl="1"/>
            <a:r>
              <a:rPr lang="sv-SE" dirty="0" smtClean="0"/>
              <a:t>Svagt intresse från senior, innebär att seniorlag drags ur div 3.</a:t>
            </a:r>
          </a:p>
          <a:p>
            <a:pPr lvl="2"/>
            <a:r>
              <a:rPr lang="sv-SE" dirty="0" smtClean="0"/>
              <a:t>Stort ansvar på HJ killar. </a:t>
            </a:r>
            <a:r>
              <a:rPr lang="sv-SE" dirty="0" smtClean="0">
                <a:solidFill>
                  <a:srgbClr val="FF0000"/>
                </a:solidFill>
              </a:rPr>
              <a:t>Efter mötet beslutades att  ha ett div 4 lag där veteraner </a:t>
            </a:r>
            <a:r>
              <a:rPr lang="sv-SE" dirty="0" err="1" smtClean="0">
                <a:solidFill>
                  <a:srgbClr val="FF0000"/>
                </a:solidFill>
              </a:rPr>
              <a:t>oc</a:t>
            </a:r>
            <a:r>
              <a:rPr lang="sv-SE" dirty="0" smtClean="0">
                <a:solidFill>
                  <a:srgbClr val="FF0000"/>
                </a:solidFill>
              </a:rPr>
              <a:t> h HJ delar på matcher. HJ tar matcher som passar bra i övrigt spel och träningsschema.</a:t>
            </a: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1824803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34082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Seriespel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49552"/>
          </a:xfrm>
        </p:spPr>
        <p:txBody>
          <a:bodyPr>
            <a:normAutofit/>
          </a:bodyPr>
          <a:lstStyle/>
          <a:p>
            <a:pPr marL="320040" lvl="1" indent="0">
              <a:buNone/>
            </a:pPr>
            <a:endParaRPr lang="sv-SE" sz="1600" dirty="0" smtClean="0"/>
          </a:p>
          <a:p>
            <a:pPr lvl="1"/>
            <a:r>
              <a:rPr lang="sv-SE" sz="2200" dirty="0"/>
              <a:t>Seriespel </a:t>
            </a:r>
            <a:r>
              <a:rPr lang="sv-SE" sz="2200" dirty="0">
                <a:hlinkClick r:id="rId2"/>
              </a:rPr>
              <a:t>http://www.svenskhandboll.se/Handbollinfo/Tavling/SerierResultat/?</a:t>
            </a:r>
            <a:r>
              <a:rPr lang="sv-SE" sz="2200" dirty="0" smtClean="0">
                <a:hlinkClick r:id="rId2"/>
              </a:rPr>
              <a:t>Season=2016&amp;District=18526&amp;Series=1632108</a:t>
            </a:r>
            <a:r>
              <a:rPr lang="sv-SE" sz="2200" dirty="0" smtClean="0"/>
              <a:t> </a:t>
            </a:r>
            <a:endParaRPr lang="sv-SE" sz="2200" dirty="0"/>
          </a:p>
          <a:p>
            <a:pPr lvl="2"/>
            <a:r>
              <a:rPr lang="sv-SE" sz="2200" dirty="0" smtClean="0"/>
              <a:t>Mellansvenska HJ- start 9 oktober</a:t>
            </a:r>
          </a:p>
          <a:p>
            <a:pPr lvl="2"/>
            <a:r>
              <a:rPr lang="sv-SE" sz="2200" dirty="0" smtClean="0"/>
              <a:t>Fler borta än hemmamatcher</a:t>
            </a:r>
          </a:p>
          <a:p>
            <a:pPr lvl="2"/>
            <a:r>
              <a:rPr lang="sv-SE" sz="2200" dirty="0" smtClean="0"/>
              <a:t>Hjälp med transporter, önskar att man som förälder tar ansvar för en bortamatch (8 </a:t>
            </a:r>
            <a:r>
              <a:rPr lang="sv-SE" sz="2200" dirty="0" err="1" smtClean="0"/>
              <a:t>st</a:t>
            </a:r>
            <a:r>
              <a:rPr lang="sv-SE" sz="2200" dirty="0" smtClean="0"/>
              <a:t>) transportmässigt</a:t>
            </a:r>
            <a:r>
              <a:rPr lang="sv-SE" sz="2200" u="sng" dirty="0" smtClean="0"/>
              <a:t>. Information till Hans. Hans skickar över lista med datum för bortamatcher. Återkoppla till </a:t>
            </a:r>
            <a:r>
              <a:rPr lang="sv-SE" sz="2200" u="sng" dirty="0" smtClean="0"/>
              <a:t>Hans</a:t>
            </a:r>
            <a:endParaRPr lang="sv-SE" sz="2200" u="sng" dirty="0" smtClean="0"/>
          </a:p>
        </p:txBody>
      </p:sp>
    </p:spTree>
    <p:extLst>
      <p:ext uri="{BB962C8B-B14F-4D97-AF65-F5344CB8AC3E}">
        <p14:creationId xmlns:p14="http://schemas.microsoft.com/office/powerpoint/2010/main" val="25125463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Medlemsavgifter</a:t>
            </a:r>
          </a:p>
          <a:p>
            <a:r>
              <a:rPr lang="sv-SE" dirty="0" smtClean="0"/>
              <a:t>Bomässa kommande söndag- </a:t>
            </a:r>
            <a:r>
              <a:rPr lang="sv-SE" dirty="0" smtClean="0">
                <a:solidFill>
                  <a:srgbClr val="FF0000"/>
                </a:solidFill>
              </a:rPr>
              <a:t>genomfört med Bravur</a:t>
            </a:r>
          </a:p>
          <a:p>
            <a:r>
              <a:rPr lang="sv-SE" dirty="0" smtClean="0"/>
              <a:t>USM</a:t>
            </a:r>
          </a:p>
          <a:p>
            <a:r>
              <a:rPr lang="sv-SE" dirty="0" smtClean="0"/>
              <a:t>Sponsring</a:t>
            </a:r>
          </a:p>
          <a:p>
            <a:r>
              <a:rPr lang="sv-SE" dirty="0" smtClean="0"/>
              <a:t>Laget.se: uppdatera information</a:t>
            </a:r>
          </a:p>
        </p:txBody>
      </p:sp>
    </p:spTree>
    <p:extLst>
      <p:ext uri="{BB962C8B-B14F-4D97-AF65-F5344CB8AC3E}">
        <p14:creationId xmlns:p14="http://schemas.microsoft.com/office/powerpoint/2010/main" val="9596966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gendom">
  <a:themeElements>
    <a:clrScheme name="Egendom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6542</TotalTime>
  <Words>177</Words>
  <Application>Microsoft Office PowerPoint</Application>
  <PresentationFormat>Bildspel på skärmen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7" baseType="lpstr">
      <vt:lpstr>Egendom</vt:lpstr>
      <vt:lpstr>Föräldramöte IF Hellton HJ 2016</vt:lpstr>
      <vt:lpstr>Motto</vt:lpstr>
      <vt:lpstr>Agenda </vt:lpstr>
      <vt:lpstr>Status HJ/(Senior)</vt:lpstr>
      <vt:lpstr>Seriespel</vt:lpstr>
      <vt:lpstr>Övrigt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 P 99</dc:title>
  <dc:creator>Hans Paulsson</dc:creator>
  <cp:lastModifiedBy>hanspaul</cp:lastModifiedBy>
  <cp:revision>231</cp:revision>
  <dcterms:created xsi:type="dcterms:W3CDTF">2010-03-24T12:34:48Z</dcterms:created>
  <dcterms:modified xsi:type="dcterms:W3CDTF">2016-12-12T12:57:39Z</dcterms:modified>
</cp:coreProperties>
</file>