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3" r:id="rId2"/>
  </p:sldIdLst>
  <p:sldSz cx="9144000" cy="6858000" type="screen4x3"/>
  <p:notesSz cx="7023100" cy="9309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80" autoAdjust="0"/>
  </p:normalViewPr>
  <p:slideViewPr>
    <p:cSldViewPr>
      <p:cViewPr varScale="1">
        <p:scale>
          <a:sx n="70" d="100"/>
          <a:sy n="70" d="100"/>
        </p:scale>
        <p:origin x="-14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CAE49E-DB05-4E27-9B85-43B3B5120315}" type="datetimeFigureOut">
              <a:rPr lang="sv-SE" smtClean="0"/>
              <a:pPr/>
              <a:t>2016-09-28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9F0161-FE17-46C9-A576-21551A79FC8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953648"/>
            <a:ext cx="7772400" cy="5715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Hur vill vi uppträda - HJ- 2016/17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07504" y="1556792"/>
            <a:ext cx="432048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u="sng" dirty="0" smtClean="0"/>
              <a:t>SPELMÄSSIGT (på planen)</a:t>
            </a:r>
          </a:p>
          <a:p>
            <a:r>
              <a:rPr lang="sv-SE" sz="1800" dirty="0" smtClean="0"/>
              <a:t>Få alla positioner mer delaktiga</a:t>
            </a:r>
          </a:p>
          <a:p>
            <a:r>
              <a:rPr lang="sv-SE" sz="1800" dirty="0" smtClean="0"/>
              <a:t>Tydliga starter (teckenbaserade)</a:t>
            </a:r>
          </a:p>
          <a:p>
            <a:r>
              <a:rPr lang="sv-SE" sz="1800" dirty="0" smtClean="0"/>
              <a:t>Snabbt grundspel – våga tryck</a:t>
            </a:r>
          </a:p>
          <a:p>
            <a:r>
              <a:rPr lang="sv-SE" sz="1800" dirty="0" smtClean="0"/>
              <a:t>Fortsätta med det som fungerar under match (</a:t>
            </a:r>
            <a:r>
              <a:rPr lang="sv-SE" sz="1800" dirty="0" smtClean="0"/>
              <a:t>inte nödvändigtvis  </a:t>
            </a:r>
            <a:r>
              <a:rPr lang="sv-SE" sz="1800" dirty="0" smtClean="0"/>
              <a:t>byta </a:t>
            </a:r>
            <a:r>
              <a:rPr lang="sv-SE" sz="1800" dirty="0" smtClean="0"/>
              <a:t> spel hela </a:t>
            </a:r>
            <a:r>
              <a:rPr lang="sv-SE" sz="1800" dirty="0" smtClean="0"/>
              <a:t>tiden)</a:t>
            </a:r>
          </a:p>
          <a:p>
            <a:r>
              <a:rPr lang="sv-SE" sz="1800" dirty="0" smtClean="0"/>
              <a:t>Bra samspel målvakt</a:t>
            </a:r>
          </a:p>
          <a:p>
            <a:r>
              <a:rPr lang="sv-SE" sz="1800" dirty="0" smtClean="0"/>
              <a:t>Ha grundspel 6-5 och 5-6</a:t>
            </a:r>
          </a:p>
          <a:p>
            <a:r>
              <a:rPr lang="sv-SE" sz="1800" dirty="0" smtClean="0"/>
              <a:t>Pröva olika försvar, 6-0, 5-1,3-2-1</a:t>
            </a:r>
          </a:p>
          <a:p>
            <a:r>
              <a:rPr lang="sv-SE" sz="1800" dirty="0" smtClean="0"/>
              <a:t>Mer kamp på </a:t>
            </a:r>
            <a:r>
              <a:rPr lang="sv-SE" sz="1800" dirty="0" smtClean="0"/>
              <a:t>träningar</a:t>
            </a:r>
            <a:r>
              <a:rPr lang="sv-SE" sz="1800" dirty="0"/>
              <a:t> </a:t>
            </a:r>
            <a:r>
              <a:rPr lang="sv-SE" sz="1800" dirty="0" smtClean="0"/>
              <a:t>och i matcher</a:t>
            </a:r>
            <a:endParaRPr lang="sv-SE" sz="1800" dirty="0" smtClean="0"/>
          </a:p>
          <a:p>
            <a:r>
              <a:rPr lang="sv-SE" sz="1800" dirty="0" smtClean="0"/>
              <a:t>Alltid jobba hem</a:t>
            </a:r>
          </a:p>
          <a:p>
            <a:r>
              <a:rPr lang="sv-SE" sz="1800" dirty="0" smtClean="0"/>
              <a:t>Taktisk vila – komma ur svackor</a:t>
            </a:r>
          </a:p>
          <a:p>
            <a:r>
              <a:rPr lang="sv-SE" sz="1800" dirty="0" smtClean="0"/>
              <a:t>Göra förändringar tidigt om något inte fungerar.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427984" y="1556792"/>
            <a:ext cx="4608512" cy="51125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u="sng" dirty="0" smtClean="0"/>
              <a:t>UPPTRÄDANDE (på och utanför plan)</a:t>
            </a:r>
          </a:p>
          <a:p>
            <a:r>
              <a:rPr lang="sv-SE" sz="1800" dirty="0" smtClean="0"/>
              <a:t>Ej snack med domare och motståndare under match (får ledare sköta)</a:t>
            </a:r>
          </a:p>
          <a:p>
            <a:r>
              <a:rPr lang="sv-SE" sz="1800" dirty="0" smtClean="0"/>
              <a:t>Aldrig ge upp </a:t>
            </a:r>
          </a:p>
          <a:p>
            <a:r>
              <a:rPr lang="sv-SE" sz="1800" dirty="0" smtClean="0"/>
              <a:t>Alltid visa  </a:t>
            </a:r>
            <a:r>
              <a:rPr lang="sv-SE" sz="1800" u="sng" dirty="0" smtClean="0"/>
              <a:t>BRA ATTITYD</a:t>
            </a:r>
          </a:p>
          <a:p>
            <a:r>
              <a:rPr lang="sv-SE" sz="1800" dirty="0" smtClean="0"/>
              <a:t>Aktiv och stödjande bänk</a:t>
            </a:r>
          </a:p>
          <a:p>
            <a:r>
              <a:rPr lang="sv-SE" sz="1800" dirty="0" smtClean="0"/>
              <a:t>Peppa varandra och ge konstruktiv kritik- lös konflikter omedelbart (när alla lugnat sig)</a:t>
            </a:r>
          </a:p>
          <a:p>
            <a:r>
              <a:rPr lang="sv-SE" sz="1800" dirty="0" smtClean="0"/>
              <a:t>Bita ihop för laget men inte spela sjuk eller med risk att förvärra skada</a:t>
            </a:r>
          </a:p>
          <a:p>
            <a:r>
              <a:rPr lang="sv-SE" sz="1800" dirty="0" smtClean="0"/>
              <a:t>Komma förberedd till träning och match</a:t>
            </a:r>
          </a:p>
          <a:p>
            <a:pPr lvl="1"/>
            <a:r>
              <a:rPr lang="sv-SE" sz="1600" dirty="0" smtClean="0"/>
              <a:t>Kost, vila, utrustning, fokus  och attityd</a:t>
            </a:r>
            <a:endParaRPr lang="sv-SE" sz="1600" dirty="0"/>
          </a:p>
          <a:p>
            <a:r>
              <a:rPr lang="sv-SE" sz="1800" dirty="0" smtClean="0"/>
              <a:t>Om du inte kan träna så meddela det samt </a:t>
            </a:r>
            <a:r>
              <a:rPr lang="sv-SE" sz="1800" dirty="0" smtClean="0"/>
              <a:t>orsak.</a:t>
            </a:r>
            <a:endParaRPr lang="sv-SE" sz="1800" dirty="0" smtClean="0"/>
          </a:p>
          <a:p>
            <a:r>
              <a:rPr lang="sv-SE" sz="1800" u="sng" dirty="0" smtClean="0"/>
              <a:t>RESPEKT</a:t>
            </a:r>
            <a:r>
              <a:rPr lang="sv-SE" sz="1800" dirty="0" smtClean="0"/>
              <a:t> i alla sammanhang för alla vi möter</a:t>
            </a:r>
          </a:p>
          <a:p>
            <a:r>
              <a:rPr lang="sv-SE" sz="1800" dirty="0" smtClean="0"/>
              <a:t>Aldrig klaga på kvalitet så länge </a:t>
            </a:r>
            <a:r>
              <a:rPr lang="sv-SE" sz="1800" dirty="0" smtClean="0"/>
              <a:t>du och kompis gör sitt bästa</a:t>
            </a:r>
          </a:p>
          <a:p>
            <a:r>
              <a:rPr lang="sv-SE" sz="1800" dirty="0" smtClean="0"/>
              <a:t>Vi håller rent och snygg omkring oss oavsett var vi befinner oss (hall, fordon, omklädning </a:t>
            </a:r>
            <a:r>
              <a:rPr lang="sv-SE" sz="1800" dirty="0" err="1" smtClean="0"/>
              <a:t>etc</a:t>
            </a:r>
            <a:r>
              <a:rPr lang="sv-SE" sz="1800" dirty="0" smtClean="0"/>
              <a:t>)</a:t>
            </a:r>
            <a:endParaRPr lang="sv-SE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928"/>
            <a:ext cx="8316416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6966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dom">
  <a:themeElements>
    <a:clrScheme name="Egend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6566</TotalTime>
  <Words>207</Words>
  <Application>Microsoft Office PowerPoint</Application>
  <PresentationFormat>Bildspel på skärmen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Egendom</vt:lpstr>
      <vt:lpstr>Hur vill vi uppträda - HJ- 2016/17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P 99</dc:title>
  <dc:creator>Hans Paulsson</dc:creator>
  <cp:lastModifiedBy>hanspaul</cp:lastModifiedBy>
  <cp:revision>232</cp:revision>
  <cp:lastPrinted>2016-09-28T07:31:52Z</cp:lastPrinted>
  <dcterms:created xsi:type="dcterms:W3CDTF">2010-03-24T12:34:48Z</dcterms:created>
  <dcterms:modified xsi:type="dcterms:W3CDTF">2016-09-28T07:34:56Z</dcterms:modified>
</cp:coreProperties>
</file>