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67" d="100"/>
          <a:sy n="67" d="100"/>
        </p:scale>
        <p:origin x="-2296" y="-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7AADD01-076F-4807-98DC-0F4ACD485C49}" type="datetimeFigureOut">
              <a:rPr lang="sv-SE" smtClean="0"/>
              <a:t>2012-03-29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150BAD5-B47C-4099-9983-467241B0965B}" type="slidenum">
              <a:rPr lang="sv-SE" smtClean="0"/>
              <a:t>‹Nr.›</a:t>
            </a:fld>
            <a:endParaRPr lang="sv-S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019199"/>
          </a:xfrm>
        </p:spPr>
        <p:txBody>
          <a:bodyPr/>
          <a:lstStyle/>
          <a:p>
            <a:r>
              <a:rPr lang="sv-SE" sz="4000" dirty="0" smtClean="0"/>
              <a:t>Johanna Frisk Cup</a:t>
            </a:r>
            <a:endParaRPr lang="sv-SE" sz="40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780256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SK Irons cup för flickor 2012</a:t>
            </a:r>
          </a:p>
          <a:p>
            <a:r>
              <a:rPr lang="sv-SE" dirty="0" smtClean="0"/>
              <a:t>Glädje och Gemenskap</a:t>
            </a: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4469" y="2061628"/>
            <a:ext cx="1602854" cy="2404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048000"/>
            <a:ext cx="77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216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 smtClean="0"/>
              <a:t>Johanna Frisk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 fontScale="55000" lnSpcReduction="20000"/>
          </a:bodyPr>
          <a:lstStyle/>
          <a:p>
            <a:r>
              <a:rPr lang="sv-SE" dirty="0" smtClean="0"/>
              <a:t>Född: 1986</a:t>
            </a:r>
          </a:p>
          <a:p>
            <a:r>
              <a:rPr lang="sv-SE" dirty="0" smtClean="0"/>
              <a:t>Moderklubb: SK </a:t>
            </a:r>
            <a:r>
              <a:rPr lang="sv-SE" dirty="0" err="1" smtClean="0"/>
              <a:t>Iron</a:t>
            </a:r>
            <a:endParaRPr lang="sv-SE" dirty="0" smtClean="0"/>
          </a:p>
          <a:p>
            <a:r>
              <a:rPr lang="sv-SE" dirty="0" smtClean="0"/>
              <a:t>Tidigare klubbar: Bälinge IF, Umeå IK, Los Angeles Sol</a:t>
            </a:r>
          </a:p>
          <a:p>
            <a:r>
              <a:rPr lang="sv-SE" dirty="0" smtClean="0"/>
              <a:t>Nuvarande klubb: Tyresö FF</a:t>
            </a:r>
          </a:p>
          <a:p>
            <a:r>
              <a:rPr lang="sv-SE" dirty="0" smtClean="0"/>
              <a:t>Landskamper: 5A</a:t>
            </a:r>
            <a:r>
              <a:rPr lang="sv-SE" dirty="0"/>
              <a:t>, 11 U21, 32 F19/18, 6 F17 </a:t>
            </a:r>
            <a:endParaRPr lang="sv-SE" dirty="0" smtClean="0"/>
          </a:p>
          <a:p>
            <a:r>
              <a:rPr lang="sv-SE" dirty="0" smtClean="0"/>
              <a:t>Vunnit 3 </a:t>
            </a:r>
            <a:r>
              <a:rPr lang="sv-SE" dirty="0" err="1" smtClean="0"/>
              <a:t>SM-Guld</a:t>
            </a:r>
            <a:r>
              <a:rPr lang="sv-SE" dirty="0" smtClean="0"/>
              <a:t> med UMEÅ IK</a:t>
            </a:r>
          </a:p>
          <a:p>
            <a:r>
              <a:rPr lang="sv-SE" dirty="0" smtClean="0"/>
              <a:t>Spelat två Champions League finaler och vunnit 2 silver</a:t>
            </a:r>
          </a:p>
          <a:p>
            <a:r>
              <a:rPr lang="sv-SE" dirty="0" smtClean="0"/>
              <a:t>Vunnit Amerikanske </a:t>
            </a:r>
            <a:r>
              <a:rPr lang="sv-SE" dirty="0" err="1" smtClean="0"/>
              <a:t>grundligan</a:t>
            </a:r>
            <a:r>
              <a:rPr lang="sv-SE" dirty="0" smtClean="0"/>
              <a:t> med Los Angeles Sol</a:t>
            </a:r>
          </a:p>
          <a:p>
            <a:r>
              <a:rPr lang="sv-SE" dirty="0" smtClean="0"/>
              <a:t>Är kapten </a:t>
            </a:r>
            <a:r>
              <a:rPr lang="sv-SE" smtClean="0"/>
              <a:t>i Tyresö, har varit det sen 2011</a:t>
            </a:r>
          </a:p>
          <a:p>
            <a:endParaRPr lang="sv-S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933056"/>
            <a:ext cx="169364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168718"/>
            <a:ext cx="7747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7744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 smtClean="0"/>
              <a:t>Syfte:</a:t>
            </a:r>
            <a:br>
              <a:rPr lang="sv-SE" sz="4000" dirty="0" smtClean="0"/>
            </a:b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r>
              <a:rPr lang="sv-SE" dirty="0" smtClean="0"/>
              <a:t>Lyfta flickfotbollen i </a:t>
            </a:r>
            <a:r>
              <a:rPr lang="sv-SE" dirty="0" err="1" smtClean="0"/>
              <a:t>Björklinge</a:t>
            </a:r>
            <a:endParaRPr lang="sv-SE" dirty="0" smtClean="0"/>
          </a:p>
          <a:p>
            <a:r>
              <a:rPr lang="sv-SE" dirty="0" smtClean="0"/>
              <a:t>Inspirera unga flickor att spela fotboll – och att fortsätta spela fotboll</a:t>
            </a:r>
          </a:p>
          <a:p>
            <a:r>
              <a:rPr lang="sv-SE" dirty="0" smtClean="0"/>
              <a:t>Känna glädje och gemenskap i fotbollsfamiljen</a:t>
            </a:r>
            <a:endParaRPr lang="sv-S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581128"/>
            <a:ext cx="771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8071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 smtClean="0"/>
              <a:t>VAD?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Tidpunkt: Lördagen den 16 juni 2012. (Helgen innan fotbollsskolan)</a:t>
            </a:r>
          </a:p>
          <a:p>
            <a:r>
              <a:rPr lang="sv-SE" dirty="0" smtClean="0"/>
              <a:t>En cup för årskullarna 01-04</a:t>
            </a:r>
          </a:p>
          <a:p>
            <a:r>
              <a:rPr lang="sv-SE" dirty="0" smtClean="0"/>
              <a:t>Inbjuder ca 3 grannklubblag per årskull</a:t>
            </a:r>
          </a:p>
          <a:p>
            <a:r>
              <a:rPr lang="sv-SE" dirty="0" smtClean="0"/>
              <a:t>5-manna för F01-04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650" y="4869160"/>
            <a:ext cx="7747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9312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 smtClean="0"/>
              <a:t>HUR?</a:t>
            </a:r>
            <a:endParaRPr lang="sv-SE" sz="4000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Alla lag med flickor, tjejer och damer  är med under dagen.</a:t>
            </a:r>
          </a:p>
          <a:p>
            <a:r>
              <a:rPr lang="sv-SE" dirty="0" smtClean="0"/>
              <a:t>Alla lag har en ansvarsuppgift i cupen. </a:t>
            </a:r>
          </a:p>
          <a:p>
            <a:r>
              <a:rPr lang="sv-SE" dirty="0" smtClean="0"/>
              <a:t>Alla delaktiga</a:t>
            </a:r>
          </a:p>
          <a:p>
            <a:r>
              <a:rPr lang="sv-SE" dirty="0" smtClean="0"/>
              <a:t>Samhörighetskänsla i klubben – klubbkänsla</a:t>
            </a:r>
          </a:p>
          <a:p>
            <a:pPr marL="0" indent="0">
              <a:buNone/>
            </a:pPr>
            <a:r>
              <a:rPr lang="sv-SE" dirty="0" smtClean="0"/>
              <a:t>Exempel på ansvarsuppgifter:</a:t>
            </a:r>
          </a:p>
          <a:p>
            <a:r>
              <a:rPr lang="sv-SE" dirty="0" smtClean="0"/>
              <a:t>Planerna</a:t>
            </a:r>
          </a:p>
          <a:p>
            <a:r>
              <a:rPr lang="sv-SE" dirty="0" smtClean="0"/>
              <a:t>Kiosken</a:t>
            </a:r>
          </a:p>
          <a:p>
            <a:r>
              <a:rPr lang="sv-SE" dirty="0" smtClean="0"/>
              <a:t>Domare – damlaget kanske?</a:t>
            </a:r>
          </a:p>
          <a:p>
            <a:r>
              <a:rPr lang="sv-SE" dirty="0" smtClean="0"/>
              <a:t>Match- och </a:t>
            </a:r>
            <a:r>
              <a:rPr lang="sv-SE" dirty="0" err="1" smtClean="0"/>
              <a:t>lagvärdar</a:t>
            </a:r>
            <a:endParaRPr lang="sv-SE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725144"/>
            <a:ext cx="7747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76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000" dirty="0" smtClean="0"/>
              <a:t>Prisutdelning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Johanna är prisutdelare</a:t>
            </a:r>
          </a:p>
          <a:p>
            <a:r>
              <a:rPr lang="sv-SE" dirty="0" smtClean="0"/>
              <a:t>Alla deltagare får medalj och alla lag får en pokal</a:t>
            </a:r>
          </a:p>
          <a:p>
            <a:r>
              <a:rPr lang="sv-SE" dirty="0" smtClean="0"/>
              <a:t>Inkomster från kiosken går till föreningen</a:t>
            </a:r>
          </a:p>
          <a:p>
            <a:r>
              <a:rPr lang="sv-SE" dirty="0" smtClean="0"/>
              <a:t>Inkomster från anmälningsavgift går till priser samt fortbildning för flicktränare</a:t>
            </a:r>
            <a:endParaRPr lang="sv-S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437112"/>
            <a:ext cx="7747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019" y="3845421"/>
            <a:ext cx="2762250" cy="165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4530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lementä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36</TotalTime>
  <Words>220</Words>
  <Application>Microsoft Macintosh PowerPoint</Application>
  <PresentationFormat>Bildspel på skärmen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Executive</vt:lpstr>
      <vt:lpstr>Johanna Frisk Cup</vt:lpstr>
      <vt:lpstr>Johanna Frisk</vt:lpstr>
      <vt:lpstr>Syfte: </vt:lpstr>
      <vt:lpstr>VAD?</vt:lpstr>
      <vt:lpstr>HUR?</vt:lpstr>
      <vt:lpstr>Prisutdelning</vt:lpstr>
    </vt:vector>
  </TitlesOfParts>
  <Company>Uppsala kommun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Johanna Frisk Cup</dc:title>
  <dc:creator>Lundkvist Erika</dc:creator>
  <cp:lastModifiedBy>Johanna Frisk</cp:lastModifiedBy>
  <cp:revision>6</cp:revision>
  <dcterms:created xsi:type="dcterms:W3CDTF">2011-10-26T18:06:07Z</dcterms:created>
  <dcterms:modified xsi:type="dcterms:W3CDTF">2012-03-29T18:24:00Z</dcterms:modified>
</cp:coreProperties>
</file>