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0" d="100"/>
          <a:sy n="70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34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26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0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3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63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7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39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232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2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98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69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3E8D-1EBD-4BAA-A140-663E86681741}" type="datetimeFigureOut">
              <a:rPr lang="sv-SE" smtClean="0"/>
              <a:t>2015-02-09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5469-6A33-4C50-A26D-E17F4B6192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76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19250" y="2870199"/>
            <a:ext cx="9144000" cy="331958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POJKAR -06 2015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1026" name="Picture 2" descr="http://cdn.laget.se/3373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71549"/>
            <a:ext cx="9334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34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Siffror när vi inleder 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Ca 60</a:t>
            </a:r>
            <a:r>
              <a:rPr lang="sv-SE" dirty="0" smtClean="0"/>
              <a:t> spelare</a:t>
            </a:r>
          </a:p>
          <a:p>
            <a:r>
              <a:rPr lang="sv-SE" dirty="0" smtClean="0"/>
              <a:t>10 ledare</a:t>
            </a:r>
          </a:p>
          <a:p>
            <a:r>
              <a:rPr lang="sv-SE" dirty="0"/>
              <a:t>8</a:t>
            </a:r>
            <a:r>
              <a:rPr lang="sv-SE" dirty="0" smtClean="0"/>
              <a:t> föräldrarepresentanter</a:t>
            </a:r>
          </a:p>
          <a:p>
            <a:r>
              <a:rPr lang="sv-SE" dirty="0" smtClean="0"/>
              <a:t>2 träningar (onsdag och söndag) + 1 match i veckan (tisdag)</a:t>
            </a:r>
          </a:p>
          <a:p>
            <a:r>
              <a:rPr lang="sv-SE" dirty="0" smtClean="0"/>
              <a:t>3-5 cuper under året</a:t>
            </a:r>
          </a:p>
          <a:p>
            <a:r>
              <a:rPr lang="sv-SE" dirty="0" smtClean="0"/>
              <a:t>Under våren gäller följande cupdagar, 9 maj, 30 maj och 6 juni </a:t>
            </a:r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	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1661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Vad vi kommer fokusera på 2015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Följa klubbens policy och riktlinjer kring </a:t>
            </a:r>
            <a:r>
              <a:rPr lang="sv-SE" dirty="0" smtClean="0"/>
              <a:t>ungdomsverksamheten</a:t>
            </a:r>
            <a:r>
              <a:rPr lang="sv-SE" dirty="0"/>
              <a:t>,</a:t>
            </a: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   ”</a:t>
            </a:r>
            <a:r>
              <a:rPr lang="sv-SE" dirty="0"/>
              <a:t>Den gröna tråden”.</a:t>
            </a:r>
          </a:p>
          <a:p>
            <a:pPr lvl="0"/>
            <a:r>
              <a:rPr lang="sv-SE" dirty="0"/>
              <a:t>Arbeta för att alla killar skall känna sig sedda och stimulerade. </a:t>
            </a:r>
          </a:p>
          <a:p>
            <a:pPr lvl="0"/>
            <a:r>
              <a:rPr lang="sv-SE" dirty="0" smtClean="0"/>
              <a:t>Fortsätta </a:t>
            </a:r>
            <a:r>
              <a:rPr lang="sv-SE" dirty="0"/>
              <a:t>med ”</a:t>
            </a:r>
            <a:r>
              <a:rPr lang="sv-SE" dirty="0" err="1"/>
              <a:t>Coerver</a:t>
            </a:r>
            <a:r>
              <a:rPr lang="sv-SE" dirty="0"/>
              <a:t>” vilket innebär mycket teknik</a:t>
            </a:r>
            <a:r>
              <a:rPr lang="sv-SE" dirty="0" smtClean="0"/>
              <a:t>, rörelse, </a:t>
            </a:r>
            <a:r>
              <a:rPr lang="sv-SE" dirty="0"/>
              <a:t>bollkontakt </a:t>
            </a:r>
            <a:r>
              <a:rPr lang="sv-SE" dirty="0" smtClean="0"/>
              <a:t>och möjlighet att nivåanpassa övningar.</a:t>
            </a:r>
          </a:p>
          <a:p>
            <a:pPr lvl="0"/>
            <a:r>
              <a:rPr lang="sv-SE" dirty="0" smtClean="0"/>
              <a:t>Förbereda killarna för 7-manna fotboll.  </a:t>
            </a:r>
          </a:p>
          <a:p>
            <a:r>
              <a:rPr lang="sv-SE" dirty="0" smtClean="0"/>
              <a:t>Ställa högre krav på att killarna har rätt fokus och är uppmärksamma på instruktioner samt följer uppsatta regler.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3697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Nytt för i år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Två träningsgrupper och fyra lag i Hisingsalliansen/cuper. </a:t>
            </a:r>
          </a:p>
          <a:p>
            <a:pPr marL="0" indent="0">
              <a:buNone/>
            </a:pPr>
            <a:r>
              <a:rPr lang="sv-SE" dirty="0" smtClean="0"/>
              <a:t>	Varför?</a:t>
            </a:r>
          </a:p>
          <a:p>
            <a:pPr marL="0" indent="0">
              <a:buNone/>
            </a:pPr>
            <a:r>
              <a:rPr lang="sv-SE" dirty="0" smtClean="0"/>
              <a:t>	- Vi behöver inte neka killar som vill spela.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- Vi sprider kunskap både bland spelare och tränare.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Nya kompisar. Variation. Utveckling.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	- Antalet spelare kräver ny organisation.  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08048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Kläder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Nya matchställ är klart under våren</a:t>
            </a:r>
          </a:p>
          <a:p>
            <a:r>
              <a:rPr lang="sv-SE" dirty="0" smtClean="0"/>
              <a:t>Träningskläder beställs av Peter Nilsson</a:t>
            </a:r>
          </a:p>
          <a:p>
            <a:r>
              <a:rPr lang="sv-SE" dirty="0" smtClean="0"/>
              <a:t>Rätt kläder är </a:t>
            </a:r>
            <a:r>
              <a:rPr lang="sv-SE" dirty="0" err="1" smtClean="0"/>
              <a:t>vikigare</a:t>
            </a:r>
            <a:r>
              <a:rPr lang="sv-SE" dirty="0" smtClean="0"/>
              <a:t> än ”rätt” kläder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66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Förälder i Zenith P-06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 i tid.</a:t>
            </a:r>
          </a:p>
          <a:p>
            <a:r>
              <a:rPr lang="sv-SE" dirty="0" smtClean="0"/>
              <a:t>Kläder efter väder.</a:t>
            </a:r>
          </a:p>
          <a:p>
            <a:r>
              <a:rPr lang="sv-SE" dirty="0" smtClean="0"/>
              <a:t>Förbered ditt barn på att det är träning / match.</a:t>
            </a:r>
          </a:p>
          <a:p>
            <a:r>
              <a:rPr lang="sv-SE" dirty="0" smtClean="0"/>
              <a:t>Stanna gärna kvar under träningen.</a:t>
            </a:r>
          </a:p>
          <a:p>
            <a:r>
              <a:rPr lang="sv-SE" dirty="0" smtClean="0"/>
              <a:t>Medlemsavgiften 2015 är 1100 kr. Betalas senast 31 mars.  </a:t>
            </a:r>
          </a:p>
          <a:p>
            <a:r>
              <a:rPr lang="sv-SE" dirty="0" smtClean="0"/>
              <a:t>Boka in Gräscupen redan nu.</a:t>
            </a:r>
          </a:p>
          <a:p>
            <a:r>
              <a:rPr lang="sv-SE" dirty="0" smtClean="0"/>
              <a:t>Svara på utskick!</a:t>
            </a:r>
          </a:p>
          <a:p>
            <a:r>
              <a:rPr lang="sv-SE" dirty="0" smtClean="0"/>
              <a:t>Vi behöver fler ledare. Ni är varmt välkomna!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6274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Tränare i Zenith P-06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 i tid</a:t>
            </a:r>
          </a:p>
          <a:p>
            <a:r>
              <a:rPr lang="sv-SE" dirty="0" smtClean="0"/>
              <a:t>Kläder efter väder</a:t>
            </a:r>
          </a:p>
          <a:p>
            <a:r>
              <a:rPr lang="sv-SE" dirty="0" smtClean="0"/>
              <a:t>Förbered ditt barn på att det är träning / match</a:t>
            </a:r>
          </a:p>
          <a:p>
            <a:r>
              <a:rPr lang="sv-SE" dirty="0" smtClean="0"/>
              <a:t>Stanna gärna kvar under träningen.</a:t>
            </a:r>
          </a:p>
          <a:p>
            <a:r>
              <a:rPr lang="sv-SE" dirty="0" smtClean="0"/>
              <a:t>Medlemsavgiften 2015 är 100 kr. Betalas senast 31 mars.</a:t>
            </a:r>
          </a:p>
          <a:p>
            <a:r>
              <a:rPr lang="sv-SE" dirty="0" smtClean="0"/>
              <a:t>Njut av varje stund!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6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48231</TotalTime>
  <Words>254</Words>
  <Application>Microsoft Office PowerPoint</Application>
  <PresentationFormat>Bredbild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POJKAR -06 2015   </vt:lpstr>
      <vt:lpstr>Siffror när vi inleder 2015</vt:lpstr>
      <vt:lpstr> Vad vi kommer fokusera på 2015 </vt:lpstr>
      <vt:lpstr>Nytt för i år</vt:lpstr>
      <vt:lpstr>Kläder</vt:lpstr>
      <vt:lpstr>Förälder i Zenith P-06</vt:lpstr>
      <vt:lpstr>Tränare i Zenith P-06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POJKAR -06 SÄSONGEN 2015  </dc:title>
  <dc:creator/>
  <cp:lastModifiedBy>Pär Nilsson</cp:lastModifiedBy>
  <cp:revision>26</cp:revision>
  <cp:lastPrinted>2015-02-23T10:09:15Z</cp:lastPrinted>
  <dcterms:created xsi:type="dcterms:W3CDTF">2015-02-11T07:47:56Z</dcterms:created>
  <dcterms:modified xsi:type="dcterms:W3CDTF">2015-03-16T19:39:11Z</dcterms:modified>
</cp:coreProperties>
</file>