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5" r:id="rId4"/>
    <p:sldId id="266" r:id="rId5"/>
    <p:sldId id="279" r:id="rId6"/>
    <p:sldId id="264" r:id="rId7"/>
    <p:sldId id="271" r:id="rId8"/>
    <p:sldId id="278" r:id="rId9"/>
    <p:sldId id="272" r:id="rId10"/>
    <p:sldId id="277" r:id="rId11"/>
    <p:sldId id="273" r:id="rId12"/>
    <p:sldId id="257" r:id="rId13"/>
    <p:sldId id="267" r:id="rId14"/>
    <p:sldId id="280" r:id="rId15"/>
    <p:sldId id="259" r:id="rId16"/>
    <p:sldId id="274" r:id="rId17"/>
    <p:sldId id="27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6AC25-5E93-4CC7-A15C-3EE1DE97ED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Föräldramöte</a:t>
            </a:r>
            <a:r>
              <a:rPr lang="en-US" dirty="0"/>
              <a:t> P-2011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3AA9-6488-4E0E-BC50-2627811E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066833"/>
            <a:ext cx="7766936" cy="1096899"/>
          </a:xfrm>
        </p:spPr>
        <p:txBody>
          <a:bodyPr/>
          <a:lstStyle/>
          <a:p>
            <a:r>
              <a:rPr lang="en-US" dirty="0"/>
              <a:t>2024-09-26</a:t>
            </a:r>
          </a:p>
        </p:txBody>
      </p:sp>
    </p:spTree>
    <p:extLst>
      <p:ext uri="{BB962C8B-B14F-4D97-AF65-F5344CB8AC3E}">
        <p14:creationId xmlns:p14="http://schemas.microsoft.com/office/powerpoint/2010/main" val="1774479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D515BF-C693-1D61-9F39-E1ADFFAC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Cuper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träningsmatcher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5A7547-FB84-60EA-C582-BB1CF0F13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Cuper</a:t>
            </a:r>
          </a:p>
          <a:p>
            <a:pPr lvl="1"/>
            <a:r>
              <a:rPr lang="sv-SE" dirty="0"/>
              <a:t>GOTHIA CUP (v29)... 1 lag klart i 11 mot 11 och 1 lag i reservplats 9 mot 9</a:t>
            </a:r>
          </a:p>
          <a:p>
            <a:pPr lvl="1"/>
            <a:r>
              <a:rPr lang="sv-SE" dirty="0"/>
              <a:t>Andra cuper löpande (efter behov)</a:t>
            </a:r>
          </a:p>
          <a:p>
            <a:endParaRPr lang="sv-SE" dirty="0"/>
          </a:p>
          <a:p>
            <a:r>
              <a:rPr lang="sv-SE" dirty="0"/>
              <a:t>Träningsmatcher</a:t>
            </a:r>
          </a:p>
          <a:p>
            <a:pPr lvl="1"/>
            <a:r>
              <a:rPr lang="sv-SE" dirty="0"/>
              <a:t>Torslanda 22/9, snart returmatch</a:t>
            </a:r>
          </a:p>
          <a:p>
            <a:pPr lvl="1"/>
            <a:r>
              <a:rPr lang="sv-SE" dirty="0"/>
              <a:t>Lundby IF, m.fl.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860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EB552-DB1E-C22D-FFDE-4AEF25405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C3403-705B-6D13-3ECA-492E88B80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Samarbete</a:t>
            </a:r>
            <a:r>
              <a:rPr lang="en-US" dirty="0"/>
              <a:t> P2010 </a:t>
            </a:r>
            <a:r>
              <a:rPr lang="en-US" dirty="0" err="1"/>
              <a:t>och</a:t>
            </a:r>
            <a:r>
              <a:rPr lang="en-US" dirty="0"/>
              <a:t> P2012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99EF7-D361-7B81-8971-DB08348EB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/>
              <a:t>P2010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Extra träningar för spelare, utvalda av tränarna</a:t>
            </a:r>
          </a:p>
          <a:p>
            <a:pPr lvl="1"/>
            <a:r>
              <a:rPr lang="sv-SE" dirty="0"/>
              <a:t>Utmaning och utveckling</a:t>
            </a:r>
          </a:p>
          <a:p>
            <a:pPr lvl="1"/>
            <a:r>
              <a:rPr lang="sv-SE" dirty="0"/>
              <a:t>Större krav och engagemang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P2012</a:t>
            </a:r>
            <a:endParaRPr lang="sv-SE" b="1" strike="sngStrike" dirty="0"/>
          </a:p>
          <a:p>
            <a:pPr lvl="1"/>
            <a:r>
              <a:rPr lang="sv-SE" dirty="0"/>
              <a:t>Extra träningar för spelare, utvalda av tränarna</a:t>
            </a:r>
            <a:endParaRPr lang="en-US" dirty="0"/>
          </a:p>
          <a:p>
            <a:pPr lvl="1"/>
            <a:r>
              <a:rPr lang="en-US" dirty="0" err="1"/>
              <a:t>Utmaning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utveckling</a:t>
            </a:r>
            <a:endParaRPr lang="en-US" dirty="0"/>
          </a:p>
          <a:p>
            <a:pPr lvl="1"/>
            <a:r>
              <a:rPr lang="en-US" dirty="0" err="1"/>
              <a:t>Hjälp</a:t>
            </a:r>
            <a:r>
              <a:rPr lang="en-US" dirty="0"/>
              <a:t> vid </a:t>
            </a:r>
            <a:r>
              <a:rPr lang="en-US" dirty="0" err="1"/>
              <a:t>behov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serien</a:t>
            </a: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r>
              <a:rPr lang="sv-SE" b="1" dirty="0"/>
              <a:t>Samarbete </a:t>
            </a:r>
            <a:endParaRPr lang="sv-SE" b="1" strike="sngStrike" dirty="0"/>
          </a:p>
          <a:p>
            <a:pPr lvl="1"/>
            <a:r>
              <a:rPr lang="en-US" dirty="0" err="1"/>
              <a:t>Gemenskap</a:t>
            </a:r>
            <a:r>
              <a:rPr lang="en-US" dirty="0"/>
              <a:t> </a:t>
            </a:r>
            <a:r>
              <a:rPr lang="en-US" dirty="0" err="1"/>
              <a:t>inom</a:t>
            </a:r>
            <a:r>
              <a:rPr lang="en-US" dirty="0"/>
              <a:t> </a:t>
            </a:r>
            <a:r>
              <a:rPr lang="en-US" dirty="0" err="1"/>
              <a:t>klubben</a:t>
            </a:r>
            <a:endParaRPr lang="en-US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5247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87CE-A683-43B6-A070-44323D7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Ansvar – </a:t>
            </a:r>
            <a:r>
              <a:rPr lang="en-US" dirty="0" err="1"/>
              <a:t>Ungdomar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F114-320D-4542-88FB-249160FB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62953" cy="388077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Svara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anmälan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b="1" dirty="0" err="1"/>
              <a:t>Laget</a:t>
            </a:r>
            <a:r>
              <a:rPr lang="en-US" dirty="0"/>
              <a:t> om man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ej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! (15 min </a:t>
            </a: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träning</a:t>
            </a:r>
            <a:r>
              <a:rPr lang="en-US" dirty="0"/>
              <a:t>, 60-45 min </a:t>
            </a:r>
            <a:r>
              <a:rPr lang="en-US" dirty="0" err="1"/>
              <a:t>innan</a:t>
            </a:r>
            <a:r>
              <a:rPr lang="en-US" dirty="0"/>
              <a:t> match)</a:t>
            </a:r>
          </a:p>
          <a:p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förberedd</a:t>
            </a:r>
            <a:r>
              <a:rPr lang="en-US" dirty="0"/>
              <a:t> (</a:t>
            </a:r>
            <a:r>
              <a:rPr lang="en-US" dirty="0" err="1"/>
              <a:t>äta</a:t>
            </a:r>
            <a:r>
              <a:rPr lang="en-US" dirty="0"/>
              <a:t>, </a:t>
            </a:r>
            <a:r>
              <a:rPr lang="en-US" dirty="0" err="1"/>
              <a:t>dricka</a:t>
            </a:r>
            <a:r>
              <a:rPr lang="en-US" dirty="0"/>
              <a:t>, </a:t>
            </a:r>
            <a:r>
              <a:rPr lang="en-US" dirty="0" err="1"/>
              <a:t>sova</a:t>
            </a:r>
            <a:r>
              <a:rPr lang="en-US" dirty="0"/>
              <a:t>, </a:t>
            </a:r>
            <a:r>
              <a:rPr lang="en-US" dirty="0" err="1"/>
              <a:t>vara</a:t>
            </a:r>
            <a:r>
              <a:rPr lang="en-US" dirty="0"/>
              <a:t> frisk, ha </a:t>
            </a:r>
            <a:r>
              <a:rPr lang="en-US" dirty="0" err="1"/>
              <a:t>kläder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väder</a:t>
            </a:r>
            <a:r>
              <a:rPr lang="en-US" dirty="0"/>
              <a:t>)</a:t>
            </a:r>
          </a:p>
          <a:p>
            <a:r>
              <a:rPr lang="en-US" dirty="0" err="1"/>
              <a:t>Rätt</a:t>
            </a:r>
            <a:r>
              <a:rPr lang="en-US" dirty="0"/>
              <a:t> </a:t>
            </a:r>
            <a:r>
              <a:rPr lang="en-US" dirty="0" err="1"/>
              <a:t>utrustning</a:t>
            </a:r>
            <a:r>
              <a:rPr lang="en-US" dirty="0"/>
              <a:t> (</a:t>
            </a:r>
            <a:r>
              <a:rPr lang="en-US" dirty="0" err="1"/>
              <a:t>fotbollsskor</a:t>
            </a:r>
            <a:r>
              <a:rPr lang="en-US" dirty="0"/>
              <a:t>, </a:t>
            </a:r>
            <a:r>
              <a:rPr lang="en-US" dirty="0" err="1"/>
              <a:t>löparskor</a:t>
            </a:r>
            <a:r>
              <a:rPr lang="en-US" dirty="0"/>
              <a:t>, </a:t>
            </a:r>
            <a:r>
              <a:rPr lang="en-US" dirty="0" err="1"/>
              <a:t>benskydd</a:t>
            </a:r>
            <a:r>
              <a:rPr lang="en-US" dirty="0"/>
              <a:t>, </a:t>
            </a:r>
            <a:r>
              <a:rPr lang="en-US" dirty="0" err="1"/>
              <a:t>vattenflaska</a:t>
            </a:r>
            <a:r>
              <a:rPr lang="en-US" dirty="0"/>
              <a:t>)</a:t>
            </a:r>
          </a:p>
          <a:p>
            <a:r>
              <a:rPr lang="en-US" dirty="0" err="1"/>
              <a:t>Matchställ</a:t>
            </a:r>
            <a:r>
              <a:rPr lang="en-US" dirty="0"/>
              <a:t> </a:t>
            </a:r>
            <a:r>
              <a:rPr lang="en-US" dirty="0" err="1"/>
              <a:t>hela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rena</a:t>
            </a:r>
            <a:r>
              <a:rPr lang="en-US" dirty="0"/>
              <a:t> med </a:t>
            </a:r>
            <a:r>
              <a:rPr lang="en-US" dirty="0" err="1"/>
              <a:t>tillhörande</a:t>
            </a:r>
            <a:r>
              <a:rPr lang="en-US" dirty="0"/>
              <a:t> </a:t>
            </a:r>
            <a:r>
              <a:rPr lang="en-US" dirty="0" err="1"/>
              <a:t>strumpor</a:t>
            </a:r>
            <a:endParaRPr lang="en-US" dirty="0"/>
          </a:p>
          <a:p>
            <a:r>
              <a:rPr lang="en-US" dirty="0" err="1"/>
              <a:t>Bidra</a:t>
            </a:r>
            <a:r>
              <a:rPr lang="en-US" dirty="0"/>
              <a:t> till </a:t>
            </a:r>
            <a:r>
              <a:rPr lang="en-US" dirty="0" err="1"/>
              <a:t>gemenskap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glädje</a:t>
            </a:r>
            <a:r>
              <a:rPr lang="en-US" dirty="0"/>
              <a:t> (</a:t>
            </a:r>
            <a:r>
              <a:rPr lang="en-US" dirty="0" err="1"/>
              <a:t>peppa</a:t>
            </a:r>
            <a:r>
              <a:rPr lang="en-US" dirty="0"/>
              <a:t> </a:t>
            </a:r>
            <a:r>
              <a:rPr lang="en-US" dirty="0" err="1"/>
              <a:t>lagkamrater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sig </a:t>
            </a:r>
            <a:r>
              <a:rPr lang="en-US" dirty="0" err="1"/>
              <a:t>själv</a:t>
            </a:r>
            <a:r>
              <a:rPr lang="en-US" dirty="0"/>
              <a:t>)</a:t>
            </a:r>
          </a:p>
          <a:p>
            <a:r>
              <a:rPr lang="en-US" dirty="0" err="1"/>
              <a:t>Positiv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respektfull</a:t>
            </a:r>
            <a:r>
              <a:rPr lang="en-US" dirty="0"/>
              <a:t> </a:t>
            </a:r>
            <a:r>
              <a:rPr lang="en-US" dirty="0" err="1"/>
              <a:t>attityd</a:t>
            </a:r>
            <a:endParaRPr lang="en-US" dirty="0"/>
          </a:p>
          <a:p>
            <a:r>
              <a:rPr lang="en-US" dirty="0" err="1"/>
              <a:t>Kontakta</a:t>
            </a:r>
            <a:r>
              <a:rPr lang="en-US" dirty="0"/>
              <a:t> </a:t>
            </a:r>
            <a:r>
              <a:rPr lang="en-US" dirty="0" err="1"/>
              <a:t>ansvarig</a:t>
            </a:r>
            <a:r>
              <a:rPr lang="en-US" dirty="0"/>
              <a:t> </a:t>
            </a:r>
            <a:r>
              <a:rPr lang="en-US" dirty="0" err="1"/>
              <a:t>tränare</a:t>
            </a:r>
            <a:r>
              <a:rPr lang="en-US" dirty="0"/>
              <a:t> om du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förhinder</a:t>
            </a:r>
            <a:endParaRPr lang="en-US" dirty="0"/>
          </a:p>
          <a:p>
            <a:endParaRPr lang="en-US" dirty="0"/>
          </a:p>
          <a:p>
            <a:r>
              <a:rPr lang="sv-SE" b="1" dirty="0"/>
              <a:t>Lyssna och vara härvarande (fokus)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2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Föräldraengagemang</a:t>
            </a:r>
            <a:r>
              <a:rPr lang="en-US" dirty="0"/>
              <a:t> (Sandra </a:t>
            </a:r>
            <a:r>
              <a:rPr lang="en-US" dirty="0" err="1"/>
              <a:t>och</a:t>
            </a:r>
            <a:r>
              <a:rPr lang="en-US" dirty="0"/>
              <a:t> Filip)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Fler tränare</a:t>
            </a:r>
          </a:p>
          <a:p>
            <a:pPr lvl="1"/>
            <a:r>
              <a:rPr lang="sv-SE" dirty="0"/>
              <a:t>Du är alltid välkommen att hjälpa till. All hjälp behövs, vi gör det för våra ungdomar</a:t>
            </a:r>
          </a:p>
          <a:p>
            <a:r>
              <a:rPr lang="sv-SE" dirty="0"/>
              <a:t>Vill du bli tränare?</a:t>
            </a:r>
          </a:p>
          <a:p>
            <a:pPr lvl="1"/>
            <a:r>
              <a:rPr lang="sv-SE" dirty="0"/>
              <a:t>Vi är i stort behov av tränare för att utveckla </a:t>
            </a:r>
            <a:r>
              <a:rPr lang="sv-SE"/>
              <a:t>undomarna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/>
              <a:t>Föräldrarepresentant </a:t>
            </a:r>
          </a:p>
          <a:p>
            <a:pPr lvl="1"/>
            <a:r>
              <a:rPr lang="sv-SE" dirty="0"/>
              <a:t>Vi behöver hjälp med aktiviteter, cuper, administration, matchvärdar, mm</a:t>
            </a:r>
          </a:p>
          <a:p>
            <a:r>
              <a:rPr lang="sv-SE" dirty="0"/>
              <a:t>Vill du bli föräldrarepresentant?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r>
              <a:rPr lang="sv-SE" dirty="0"/>
              <a:t>Har du andra förslag på vad du kan hjälpa till med?</a:t>
            </a:r>
          </a:p>
          <a:p>
            <a:pPr lvl="1"/>
            <a:r>
              <a:rPr lang="sv-SE" dirty="0"/>
              <a:t>Terminsföräldrar?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4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Föräldraengagemang</a:t>
            </a:r>
            <a:r>
              <a:rPr lang="en-US" dirty="0"/>
              <a:t> (Sandra </a:t>
            </a:r>
            <a:r>
              <a:rPr lang="en-US" dirty="0" err="1"/>
              <a:t>och</a:t>
            </a:r>
            <a:r>
              <a:rPr lang="en-US" dirty="0"/>
              <a:t> Filip)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CCADDD9-6D75-4F54-815F-32262360E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792" y="1299770"/>
            <a:ext cx="7064278" cy="555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7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Lagkassan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en-US" dirty="0"/>
              <a:t>I </a:t>
            </a:r>
            <a:r>
              <a:rPr lang="en-US" dirty="0" err="1"/>
              <a:t>lagkassan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nu ca 72 500 kronor</a:t>
            </a:r>
          </a:p>
          <a:p>
            <a:endParaRPr lang="en-US" dirty="0"/>
          </a:p>
          <a:p>
            <a:r>
              <a:rPr lang="en-US" dirty="0" err="1"/>
              <a:t>Kassan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användas</a:t>
            </a:r>
            <a:r>
              <a:rPr lang="en-US" dirty="0"/>
              <a:t> till:</a:t>
            </a:r>
          </a:p>
          <a:p>
            <a:pPr lvl="1"/>
            <a:r>
              <a:rPr lang="en-US" dirty="0"/>
              <a:t>Cuper</a:t>
            </a:r>
          </a:p>
          <a:p>
            <a:pPr lvl="1"/>
            <a:r>
              <a:rPr lang="en-US" dirty="0" err="1"/>
              <a:t>Fika</a:t>
            </a:r>
            <a:r>
              <a:rPr lang="en-US" dirty="0"/>
              <a:t>/mat och </a:t>
            </a:r>
            <a:r>
              <a:rPr lang="en-US" dirty="0" err="1"/>
              <a:t>dryck</a:t>
            </a:r>
            <a:r>
              <a:rPr lang="en-US" dirty="0"/>
              <a:t> vid </a:t>
            </a:r>
            <a:r>
              <a:rPr lang="en-US" dirty="0" err="1"/>
              <a:t>avslutningar</a:t>
            </a:r>
            <a:endParaRPr lang="en-US" dirty="0"/>
          </a:p>
          <a:p>
            <a:pPr lvl="1"/>
            <a:r>
              <a:rPr lang="en-US" dirty="0" err="1"/>
              <a:t>Hyra</a:t>
            </a:r>
            <a:r>
              <a:rPr lang="en-US" dirty="0"/>
              <a:t> </a:t>
            </a:r>
            <a:r>
              <a:rPr lang="en-US" dirty="0" err="1"/>
              <a:t>hallar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träningsanläggningar</a:t>
            </a:r>
            <a:endParaRPr lang="en-US" dirty="0"/>
          </a:p>
          <a:p>
            <a:pPr lvl="1"/>
            <a:r>
              <a:rPr lang="sv-SE" dirty="0"/>
              <a:t>Inköp</a:t>
            </a:r>
            <a:r>
              <a:rPr lang="en-US" dirty="0"/>
              <a:t> av </a:t>
            </a:r>
            <a:r>
              <a:rPr lang="en-US" dirty="0" err="1"/>
              <a:t>träningsmaterial</a:t>
            </a:r>
            <a:endParaRPr lang="sv-SE" dirty="0"/>
          </a:p>
          <a:p>
            <a:pPr lvl="1"/>
            <a:r>
              <a:rPr lang="sv-SE" dirty="0"/>
              <a:t>Gästtränare eller specialträningar</a:t>
            </a:r>
            <a:endParaRPr lang="en-US" dirty="0"/>
          </a:p>
          <a:p>
            <a:endParaRPr lang="sv-SE" dirty="0"/>
          </a:p>
          <a:p>
            <a:r>
              <a:rPr lang="sv-SE" dirty="0"/>
              <a:t>Längre fram ev. resa till någon cup (men då behövs engagerade föräldrar)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6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AC3C8-1F37-F05F-7A73-D41CB1C49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7F61-B5ED-6E25-0360-3150F365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Övrigt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frågor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40545-A4B1-626F-0D3D-5FA0BD7AC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/>
          </a:bodyPr>
          <a:lstStyle/>
          <a:p>
            <a:r>
              <a:rPr lang="sv-SE" b="1" dirty="0"/>
              <a:t>Matchställ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Rätt storlek?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Bollar och material</a:t>
            </a:r>
            <a:endParaRPr lang="sv-SE" b="1" strike="sngStrike" dirty="0"/>
          </a:p>
          <a:p>
            <a:pPr lvl="1"/>
            <a:r>
              <a:rPr lang="sv-SE" dirty="0"/>
              <a:t>Nya bollar</a:t>
            </a: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r>
              <a:rPr lang="sv-SE" b="1" dirty="0"/>
              <a:t>Frågor</a:t>
            </a:r>
            <a:endParaRPr lang="sv-SE" b="1" strike="sngStrike" dirty="0"/>
          </a:p>
          <a:p>
            <a:pPr lvl="1"/>
            <a:r>
              <a:rPr lang="en-US" dirty="0"/>
              <a:t>?</a:t>
            </a:r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050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9FF71-4235-68FA-CBFD-998E731A0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5DCF00-A82F-19AC-DF13-843939E91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ser fram emot fortsatt gott samarbete!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r>
              <a:rPr lang="sv-SE" dirty="0"/>
              <a:t>Glöm inte städa efter dig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TACK FÖR VISAT ENGAGEMANG!</a:t>
            </a:r>
          </a:p>
        </p:txBody>
      </p:sp>
    </p:spTree>
    <p:extLst>
      <p:ext uri="{BB962C8B-B14F-4D97-AF65-F5344CB8AC3E}">
        <p14:creationId xmlns:p14="http://schemas.microsoft.com/office/powerpoint/2010/main" val="35504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73FEE-A5F8-AA7A-9070-FCA69C079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F41B29-324D-A296-3E5C-66A79CB30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Syfte, mål och mötesregler</a:t>
            </a:r>
          </a:p>
          <a:p>
            <a:r>
              <a:rPr lang="sv-SE" sz="2000" dirty="0"/>
              <a:t>Laget (spelare, tränare och föräldrarepresentanter)</a:t>
            </a:r>
          </a:p>
          <a:p>
            <a:r>
              <a:rPr lang="sv-SE" sz="2000" dirty="0"/>
              <a:t>Information om ungdomsfotboll, repetition</a:t>
            </a:r>
          </a:p>
          <a:p>
            <a:r>
              <a:rPr lang="sv-SE" sz="2000" dirty="0"/>
              <a:t>Nivå och serie</a:t>
            </a:r>
          </a:p>
          <a:p>
            <a:r>
              <a:rPr lang="sv-SE" sz="2000" dirty="0"/>
              <a:t>Cuper och träningsmatcher</a:t>
            </a:r>
          </a:p>
          <a:p>
            <a:r>
              <a:rPr lang="sv-SE" sz="2000" dirty="0"/>
              <a:t>Samarbete P2010 och P2012</a:t>
            </a:r>
          </a:p>
          <a:p>
            <a:r>
              <a:rPr lang="sv-SE" sz="2000" dirty="0"/>
              <a:t>Ansvar</a:t>
            </a:r>
          </a:p>
          <a:p>
            <a:r>
              <a:rPr lang="sv-SE" sz="2000" dirty="0"/>
              <a:t>Föräldraengagemang</a:t>
            </a:r>
          </a:p>
          <a:p>
            <a:r>
              <a:rPr lang="sv-SE" sz="2000" dirty="0"/>
              <a:t>Övrigt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7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54CB91-A989-66DB-6720-8FD4BFF0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Syfte, mål och mötesregler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900076-271F-91EA-F456-197BDE9AF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Syfte</a:t>
            </a:r>
          </a:p>
          <a:p>
            <a:pPr lvl="1"/>
            <a:r>
              <a:rPr lang="sv-SE" dirty="0"/>
              <a:t>Informera och engagera alla föräldrar så laget kan få en bra fotbollssäsong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000" dirty="0"/>
              <a:t>Mål</a:t>
            </a:r>
          </a:p>
          <a:p>
            <a:pPr lvl="1"/>
            <a:r>
              <a:rPr lang="sv-SE" dirty="0"/>
              <a:t>Utveckla våra ungdomar till att bli bättre fotbollsspelare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000" dirty="0"/>
              <a:t>Mötesregler</a:t>
            </a:r>
          </a:p>
          <a:p>
            <a:pPr lvl="1"/>
            <a:r>
              <a:rPr lang="sv-SE" dirty="0"/>
              <a:t>Hjälpas åt så att alla kommer till tals</a:t>
            </a:r>
          </a:p>
          <a:p>
            <a:pPr lvl="1"/>
            <a:r>
              <a:rPr lang="sv-SE" dirty="0"/>
              <a:t>Våga fråga och våga ställa upp</a:t>
            </a:r>
          </a:p>
          <a:p>
            <a:pPr lvl="1"/>
            <a:r>
              <a:rPr lang="sv-SE" dirty="0"/>
              <a:t>Städa efter dig</a:t>
            </a:r>
          </a:p>
        </p:txBody>
      </p:sp>
    </p:spTree>
    <p:extLst>
      <p:ext uri="{BB962C8B-B14F-4D97-AF65-F5344CB8AC3E}">
        <p14:creationId xmlns:p14="http://schemas.microsoft.com/office/powerpoint/2010/main" val="289807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 2024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2160589"/>
            <a:ext cx="4025295" cy="3880773"/>
          </a:xfrm>
        </p:spPr>
        <p:txBody>
          <a:bodyPr>
            <a:normAutofit/>
          </a:bodyPr>
          <a:lstStyle/>
          <a:p>
            <a:r>
              <a:rPr lang="sv-SE" dirty="0"/>
              <a:t>Tränare</a:t>
            </a:r>
          </a:p>
          <a:p>
            <a:pPr lvl="1"/>
            <a:r>
              <a:rPr lang="sv-SE" dirty="0" err="1"/>
              <a:t>Nilla</a:t>
            </a:r>
            <a:r>
              <a:rPr lang="sv-SE" dirty="0"/>
              <a:t> Johansson</a:t>
            </a:r>
          </a:p>
          <a:p>
            <a:pPr lvl="1"/>
            <a:r>
              <a:rPr lang="sv-SE" dirty="0"/>
              <a:t>Dan Mattsson</a:t>
            </a:r>
          </a:p>
          <a:p>
            <a:pPr lvl="1"/>
            <a:r>
              <a:rPr lang="sv-SE" dirty="0"/>
              <a:t>Andréas Kalus</a:t>
            </a:r>
          </a:p>
          <a:p>
            <a:pPr lvl="1"/>
            <a:r>
              <a:rPr lang="sv-SE" dirty="0"/>
              <a:t>Robert </a:t>
            </a:r>
            <a:r>
              <a:rPr lang="sv-SE" dirty="0" err="1"/>
              <a:t>Zugan</a:t>
            </a:r>
            <a:endParaRPr lang="sv-SE" dirty="0"/>
          </a:p>
          <a:p>
            <a:pPr lvl="1"/>
            <a:r>
              <a:rPr lang="sv-SE" dirty="0"/>
              <a:t>Caroline Wikström (</a:t>
            </a:r>
            <a:r>
              <a:rPr lang="sv-SE" dirty="0" err="1"/>
              <a:t>fys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David </a:t>
            </a:r>
            <a:r>
              <a:rPr lang="sv-SE" dirty="0" err="1"/>
              <a:t>Hermond</a:t>
            </a:r>
            <a:r>
              <a:rPr lang="sv-SE" dirty="0"/>
              <a:t> (</a:t>
            </a:r>
            <a:r>
              <a:rPr lang="sv-SE" dirty="0" err="1"/>
              <a:t>fys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Filippos Kalfas</a:t>
            </a:r>
          </a:p>
          <a:p>
            <a:pPr lvl="1"/>
            <a:r>
              <a:rPr lang="sv-SE" dirty="0"/>
              <a:t>Theo Olsson</a:t>
            </a:r>
          </a:p>
          <a:p>
            <a:pPr lvl="1"/>
            <a:r>
              <a:rPr lang="sv-SE" dirty="0"/>
              <a:t>Hjälptränare Juniorer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innehåll 2"/>
          <p:cNvSpPr txBox="1">
            <a:spLocks/>
          </p:cNvSpPr>
          <p:nvPr/>
        </p:nvSpPr>
        <p:spPr>
          <a:xfrm>
            <a:off x="5223484" y="2158614"/>
            <a:ext cx="4025295" cy="1688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Föräldrarepresentanter</a:t>
            </a:r>
          </a:p>
          <a:p>
            <a:pPr lvl="1"/>
            <a:r>
              <a:rPr lang="sv-SE" dirty="0"/>
              <a:t>Sandra Larsson</a:t>
            </a:r>
          </a:p>
          <a:p>
            <a:pPr lvl="1"/>
            <a:r>
              <a:rPr lang="sv-SE" dirty="0"/>
              <a:t>Filip Stefansson</a:t>
            </a:r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5257134" y="4816639"/>
            <a:ext cx="4025295" cy="1216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sz="2400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B8DC1D8-8F56-2DA3-9797-4CC2FB915F72}"/>
              </a:ext>
            </a:extLst>
          </p:cNvPr>
          <p:cNvSpPr txBox="1">
            <a:spLocks/>
          </p:cNvSpPr>
          <p:nvPr/>
        </p:nvSpPr>
        <p:spPr>
          <a:xfrm>
            <a:off x="4702629" y="4816640"/>
            <a:ext cx="4025295" cy="1688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Spelare</a:t>
            </a:r>
          </a:p>
          <a:p>
            <a:pPr lvl="1"/>
            <a:r>
              <a:rPr lang="sv-SE" dirty="0"/>
              <a:t>33 </a:t>
            </a:r>
            <a:r>
              <a:rPr lang="sv-SE" dirty="0" err="1"/>
              <a:t>st</a:t>
            </a:r>
            <a:r>
              <a:rPr lang="sv-SE" dirty="0"/>
              <a:t> (3 i kö)</a:t>
            </a:r>
          </a:p>
          <a:p>
            <a:pPr lvl="1"/>
            <a:r>
              <a:rPr lang="sv-SE"/>
              <a:t>Ca 25-30 </a:t>
            </a:r>
            <a:r>
              <a:rPr lang="sv-SE" dirty="0"/>
              <a:t>aktiva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92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66B202-8775-475C-8AE0-746B7B63E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Theo Olsson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2F38E9-770B-43C0-A2EA-4887E14D0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BAKGRUND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FÖRVÄNTNINGAR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913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Träningar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/>
          </a:bodyPr>
          <a:lstStyle/>
          <a:p>
            <a:r>
              <a:rPr lang="sv-SE" b="1" dirty="0"/>
              <a:t>Träningstider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Tisdagar kl: 17.00-18.30, Masterserviceplan (helplan)</a:t>
            </a:r>
          </a:p>
          <a:p>
            <a:pPr lvl="1"/>
            <a:r>
              <a:rPr lang="sv-SE" dirty="0"/>
              <a:t>Fredagar kl: 17.00-18.30, Bjurforsplan (halvplan)</a:t>
            </a:r>
          </a:p>
          <a:p>
            <a:pPr lvl="1"/>
            <a:r>
              <a:rPr lang="sv-SE" dirty="0"/>
              <a:t>Söndagar kl: 11.00-12:15, Masterserviceplan (helplan)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Målvaktsträningar</a:t>
            </a:r>
            <a:endParaRPr lang="sv-SE" b="1" strike="sngStrike" dirty="0"/>
          </a:p>
          <a:p>
            <a:pPr lvl="1"/>
            <a:r>
              <a:rPr lang="en-US" dirty="0" err="1"/>
              <a:t>Egna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ev</a:t>
            </a:r>
            <a:r>
              <a:rPr lang="en-US" dirty="0"/>
              <a:t>. </a:t>
            </a:r>
            <a:r>
              <a:rPr lang="en-US" dirty="0" err="1"/>
              <a:t>gemensamma</a:t>
            </a:r>
            <a:r>
              <a:rPr lang="en-US" dirty="0"/>
              <a:t> </a:t>
            </a:r>
            <a:r>
              <a:rPr lang="en-US" dirty="0" err="1"/>
              <a:t>träningar</a:t>
            </a:r>
            <a:r>
              <a:rPr lang="en-US" dirty="0"/>
              <a:t> med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åldersgrupper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Fysträningar och specialträningar</a:t>
            </a:r>
            <a:endParaRPr lang="sv-SE" b="1" strike="sngStrike" dirty="0"/>
          </a:p>
          <a:p>
            <a:pPr lvl="1"/>
            <a:r>
              <a:rPr lang="en-US" dirty="0" err="1"/>
              <a:t>Torsdagar</a:t>
            </a:r>
            <a:r>
              <a:rPr lang="en-US" dirty="0"/>
              <a:t> kl: 17.00-18:00, </a:t>
            </a:r>
            <a:r>
              <a:rPr lang="en-US" dirty="0" err="1"/>
              <a:t>Fys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löpskolning</a:t>
            </a:r>
            <a:r>
              <a:rPr lang="en-US" dirty="0"/>
              <a:t>, mental </a:t>
            </a:r>
            <a:r>
              <a:rPr lang="en-US" dirty="0" err="1"/>
              <a:t>träning</a:t>
            </a:r>
            <a:r>
              <a:rPr lang="en-US" dirty="0"/>
              <a:t>, </a:t>
            </a:r>
            <a:r>
              <a:rPr lang="en-US" dirty="0" err="1"/>
              <a:t>rörlighet</a:t>
            </a:r>
            <a:r>
              <a:rPr lang="en-US" dirty="0"/>
              <a:t>.</a:t>
            </a:r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893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7593F-1C03-B53D-FF78-F2A4CBB42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EB1E3-F4F2-936F-25DC-8BDA7AAD4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Från</a:t>
            </a:r>
            <a:r>
              <a:rPr lang="en-US" dirty="0"/>
              <a:t> barn till </a:t>
            </a:r>
            <a:r>
              <a:rPr lang="en-US" dirty="0" err="1"/>
              <a:t>ungdom</a:t>
            </a:r>
            <a:r>
              <a:rPr lang="en-US" dirty="0"/>
              <a:t>, 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382C4-0F81-272E-05AA-862EE449F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/>
              <a:t>SvFF</a:t>
            </a:r>
            <a:endParaRPr lang="sv-SE" dirty="0"/>
          </a:p>
          <a:p>
            <a:pPr lvl="1"/>
            <a:r>
              <a:rPr lang="sv-SE" dirty="0"/>
              <a:t>Registrering av spelare i </a:t>
            </a:r>
            <a:r>
              <a:rPr lang="sv-SE" dirty="0" err="1"/>
              <a:t>fogis</a:t>
            </a:r>
            <a:r>
              <a:rPr lang="sv-SE" dirty="0"/>
              <a:t> (INTYG)</a:t>
            </a:r>
          </a:p>
          <a:p>
            <a:pPr lvl="1"/>
            <a:r>
              <a:rPr lang="sv-SE" dirty="0"/>
              <a:t>Registrering av matcher i </a:t>
            </a:r>
            <a:r>
              <a:rPr lang="sv-SE" dirty="0" err="1"/>
              <a:t>fogis</a:t>
            </a:r>
            <a:r>
              <a:rPr lang="sv-SE" dirty="0"/>
              <a:t> (Förbundsdomare)</a:t>
            </a:r>
          </a:p>
          <a:p>
            <a:pPr lvl="1"/>
            <a:r>
              <a:rPr lang="sv-SE" dirty="0"/>
              <a:t>Resultat registreras (statistik syns i MIN FOTBOLL)</a:t>
            </a:r>
          </a:p>
          <a:p>
            <a:pPr lvl="1"/>
            <a:r>
              <a:rPr lang="sv-SE" dirty="0"/>
              <a:t>Tydligare nivåindelning</a:t>
            </a:r>
          </a:p>
          <a:p>
            <a:pPr lvl="1"/>
            <a:r>
              <a:rPr lang="sv-SE" dirty="0"/>
              <a:t>Större ansvar innebär fler krav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Gult och rött kort</a:t>
            </a:r>
            <a:endParaRPr lang="sv-SE" b="1" strike="sngStrike" dirty="0"/>
          </a:p>
          <a:p>
            <a:pPr lvl="1"/>
            <a:r>
              <a:rPr lang="en-US" dirty="0"/>
              <a:t>Vid </a:t>
            </a:r>
            <a:r>
              <a:rPr lang="en-US" dirty="0" err="1"/>
              <a:t>svordomar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fult</a:t>
            </a:r>
            <a:r>
              <a:rPr lang="en-US" dirty="0"/>
              <a:t> </a:t>
            </a:r>
            <a:r>
              <a:rPr lang="en-US" dirty="0" err="1"/>
              <a:t>spel</a:t>
            </a:r>
            <a:r>
              <a:rPr lang="en-US" dirty="0"/>
              <a:t>, 5 min </a:t>
            </a:r>
            <a:r>
              <a:rPr lang="en-US" dirty="0" err="1"/>
              <a:t>utvisning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avstängning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Matcher 9 mot 9</a:t>
            </a:r>
            <a:endParaRPr lang="sv-SE" b="1" strike="sngStrike" dirty="0"/>
          </a:p>
          <a:p>
            <a:pPr lvl="1"/>
            <a:r>
              <a:rPr lang="en-US" dirty="0"/>
              <a:t>3 x 25 min (12-13 </a:t>
            </a:r>
            <a:r>
              <a:rPr lang="en-US" dirty="0" err="1"/>
              <a:t>spelare</a:t>
            </a:r>
            <a:r>
              <a:rPr lang="en-US" dirty="0"/>
              <a:t>/match)</a:t>
            </a:r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700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87CE-A683-43B6-A070-44323D7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Utveckling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ambitionsnivå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F114-320D-4542-88FB-249160FB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62953" cy="3880773"/>
          </a:xfrm>
        </p:spPr>
        <p:txBody>
          <a:bodyPr>
            <a:normAutofit/>
          </a:bodyPr>
          <a:lstStyle/>
          <a:p>
            <a:r>
              <a:rPr lang="en-US" b="1" dirty="0" err="1"/>
              <a:t>Enkät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Utveckling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laget</a:t>
            </a:r>
            <a:endParaRPr lang="en-US" dirty="0"/>
          </a:p>
          <a:p>
            <a:r>
              <a:rPr lang="en-US" dirty="0" err="1"/>
              <a:t>Utveckling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jaget</a:t>
            </a:r>
            <a:endParaRPr lang="en-US" dirty="0"/>
          </a:p>
          <a:p>
            <a:endParaRPr lang="en-US" dirty="0"/>
          </a:p>
          <a:p>
            <a:r>
              <a:rPr lang="sv-SE" b="1" dirty="0"/>
              <a:t>Individuell feedback</a:t>
            </a:r>
          </a:p>
          <a:p>
            <a:endParaRPr lang="sv-SE" b="1" dirty="0"/>
          </a:p>
          <a:p>
            <a:r>
              <a:rPr lang="sv-SE" b="1" dirty="0"/>
              <a:t>HÖG AMBITIONSNIVÅ – STÖRRE KRAV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82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F42E5-CCC4-C6D8-EBEE-D0DC24F15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F057-477A-463C-BEA4-26776285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serie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CA2F8-08F4-3D26-E619-71EC46033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77500" lnSpcReduction="20000"/>
          </a:bodyPr>
          <a:lstStyle/>
          <a:p>
            <a:r>
              <a:rPr lang="sv-SE" b="1" dirty="0"/>
              <a:t>Nivåanpassning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Träningarna anpassas (grund – avancerad)</a:t>
            </a:r>
          </a:p>
          <a:p>
            <a:pPr lvl="1"/>
            <a:r>
              <a:rPr lang="sv-SE" dirty="0"/>
              <a:t>Indelning efter utveckling</a:t>
            </a:r>
          </a:p>
          <a:p>
            <a:pPr lvl="1"/>
            <a:r>
              <a:rPr lang="sv-SE" dirty="0"/>
              <a:t>Flytande mellan nivåerna</a:t>
            </a:r>
          </a:p>
          <a:p>
            <a:pPr lvl="1"/>
            <a:r>
              <a:rPr lang="sv-SE" dirty="0"/>
              <a:t>Gemenskap och sammanhållning</a:t>
            </a:r>
          </a:p>
          <a:p>
            <a:pPr lvl="1"/>
            <a:r>
              <a:rPr lang="sv-SE" dirty="0"/>
              <a:t>Fokus på fotboll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Träning och matchspel</a:t>
            </a:r>
            <a:endParaRPr lang="sv-SE" b="1" strike="sngStrike" dirty="0"/>
          </a:p>
          <a:p>
            <a:pPr lvl="1"/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träna</a:t>
            </a:r>
            <a:r>
              <a:rPr lang="en-US" dirty="0"/>
              <a:t>, </a:t>
            </a:r>
            <a:r>
              <a:rPr lang="en-US" dirty="0" err="1"/>
              <a:t>viktigt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närvara</a:t>
            </a:r>
            <a:r>
              <a:rPr lang="en-US" dirty="0"/>
              <a:t> (</a:t>
            </a:r>
            <a:r>
              <a:rPr lang="en-US" dirty="0" err="1"/>
              <a:t>härvara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Vi </a:t>
            </a:r>
            <a:r>
              <a:rPr lang="en-US" dirty="0" err="1"/>
              <a:t>tränare</a:t>
            </a:r>
            <a:r>
              <a:rPr lang="en-US" dirty="0"/>
              <a:t> </a:t>
            </a:r>
            <a:r>
              <a:rPr lang="en-US" dirty="0" err="1"/>
              <a:t>avgör</a:t>
            </a:r>
            <a:r>
              <a:rPr lang="en-US" dirty="0"/>
              <a:t> </a:t>
            </a: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redo </a:t>
            </a:r>
            <a:r>
              <a:rPr lang="en-US" dirty="0" err="1"/>
              <a:t>för</a:t>
            </a:r>
            <a:r>
              <a:rPr lang="en-US" dirty="0"/>
              <a:t> match</a:t>
            </a:r>
          </a:p>
          <a:p>
            <a:pPr lvl="1"/>
            <a:r>
              <a:rPr lang="en-US" dirty="0"/>
              <a:t>Theo tar </a:t>
            </a:r>
            <a:r>
              <a:rPr lang="en-US" dirty="0" err="1"/>
              <a:t>ut</a:t>
            </a:r>
            <a:r>
              <a:rPr lang="en-US" dirty="0"/>
              <a:t> lag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svår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Serien</a:t>
            </a:r>
            <a:endParaRPr lang="sv-SE" b="1" strike="sngStrike" dirty="0"/>
          </a:p>
          <a:p>
            <a:pPr lvl="1"/>
            <a:r>
              <a:rPr lang="en-US" dirty="0" err="1"/>
              <a:t>Svår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Medel</a:t>
            </a:r>
            <a:endParaRPr lang="en-US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3581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1398</TotalTime>
  <Words>669</Words>
  <Application>Microsoft Office PowerPoint</Application>
  <PresentationFormat>Bredbild</PresentationFormat>
  <Paragraphs>167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Föräldramöte P-2011</vt:lpstr>
      <vt:lpstr>Agenda</vt:lpstr>
      <vt:lpstr>Syfte, mål och mötesregler</vt:lpstr>
      <vt:lpstr>Truppen 2024</vt:lpstr>
      <vt:lpstr>Theo Olsson</vt:lpstr>
      <vt:lpstr>Träningar</vt:lpstr>
      <vt:lpstr>Från barn till ungdom, repetition</vt:lpstr>
      <vt:lpstr>Utveckling och ambitionsnivå</vt:lpstr>
      <vt:lpstr>Nivå och serie</vt:lpstr>
      <vt:lpstr>Cuper och träningsmatcher</vt:lpstr>
      <vt:lpstr>Samarbete P2010 och P2012</vt:lpstr>
      <vt:lpstr>Ansvar – Ungdomar </vt:lpstr>
      <vt:lpstr>Föräldraengagemang (Sandra och Filip)</vt:lpstr>
      <vt:lpstr>Föräldraengagemang (Sandra och Filip)</vt:lpstr>
      <vt:lpstr>Lagkassan</vt:lpstr>
      <vt:lpstr>Övrigt och frågor</vt:lpstr>
      <vt:lpstr>Avslutning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P-11</dc:title>
  <dc:creator>Linden, Nina</dc:creator>
  <cp:lastModifiedBy>Filippo Kalfas</cp:lastModifiedBy>
  <cp:revision>104</cp:revision>
  <dcterms:created xsi:type="dcterms:W3CDTF">2019-03-06T15:48:33Z</dcterms:created>
  <dcterms:modified xsi:type="dcterms:W3CDTF">2024-09-26T13:03:51Z</dcterms:modified>
</cp:coreProperties>
</file>