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4" r:id="rId4"/>
    <p:sldId id="263" r:id="rId5"/>
    <p:sldId id="257" r:id="rId6"/>
    <p:sldId id="261" r:id="rId7"/>
    <p:sldId id="260" r:id="rId8"/>
    <p:sldId id="259" r:id="rId9"/>
    <p:sldId id="269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0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6AC25-5E93-4CC7-A15C-3EE1DE97ED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Föräldramöte</a:t>
            </a:r>
            <a:r>
              <a:rPr lang="en-US" dirty="0"/>
              <a:t> P-11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A3AA9-6488-4E0E-BC50-2627811EBE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2023-03-10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F2E876-DE82-47F0-A7E7-CAE8CC8BE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420" y="4264709"/>
            <a:ext cx="42481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479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Tränare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föräldrarepresentant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/>
          <a:lstStyle/>
          <a:p>
            <a:r>
              <a:rPr lang="sv-SE" dirty="0"/>
              <a:t>Du är alltid välkommen att hjälpa till. All hjälp behövs, vi gör det för våra barn</a:t>
            </a:r>
          </a:p>
          <a:p>
            <a:r>
              <a:rPr lang="sv-SE" dirty="0"/>
              <a:t>Vill du bli tränare?</a:t>
            </a:r>
          </a:p>
          <a:p>
            <a:r>
              <a:rPr lang="sv-SE" dirty="0"/>
              <a:t>Vill du bli föräldrarepresentant?</a:t>
            </a:r>
          </a:p>
          <a:p>
            <a:r>
              <a:rPr lang="sv-SE" dirty="0"/>
              <a:t>Har du andra förslag på vad du kan hjälpa till med?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42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Välkomna till fotbollssäsongen 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2160589"/>
            <a:ext cx="4025295" cy="3880773"/>
          </a:xfrm>
        </p:spPr>
        <p:txBody>
          <a:bodyPr>
            <a:normAutofit/>
          </a:bodyPr>
          <a:lstStyle/>
          <a:p>
            <a:r>
              <a:rPr lang="sv-SE" dirty="0"/>
              <a:t>Tränare</a:t>
            </a:r>
          </a:p>
          <a:p>
            <a:pPr lvl="1"/>
            <a:r>
              <a:rPr lang="sv-SE" dirty="0"/>
              <a:t>Fredrik Dahlqvist</a:t>
            </a:r>
          </a:p>
          <a:p>
            <a:pPr lvl="1"/>
            <a:r>
              <a:rPr lang="sv-SE" dirty="0"/>
              <a:t>Filippos Kalfas</a:t>
            </a:r>
          </a:p>
          <a:p>
            <a:pPr lvl="1"/>
            <a:r>
              <a:rPr lang="sv-SE" dirty="0"/>
              <a:t>Andréas Kalus</a:t>
            </a:r>
          </a:p>
          <a:p>
            <a:pPr lvl="1"/>
            <a:r>
              <a:rPr lang="sv-SE" dirty="0"/>
              <a:t>Nina Lindén</a:t>
            </a:r>
          </a:p>
          <a:p>
            <a:pPr lvl="1"/>
            <a:r>
              <a:rPr lang="sv-SE" dirty="0"/>
              <a:t>Filip Stefansson</a:t>
            </a:r>
          </a:p>
          <a:p>
            <a:pPr lvl="1"/>
            <a:r>
              <a:rPr lang="sv-SE" dirty="0"/>
              <a:t>Robert Zugan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innehåll 2"/>
          <p:cNvSpPr txBox="1">
            <a:spLocks/>
          </p:cNvSpPr>
          <p:nvPr/>
        </p:nvSpPr>
        <p:spPr>
          <a:xfrm>
            <a:off x="5223484" y="2158614"/>
            <a:ext cx="4025295" cy="16889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Föräldrarepresentanter</a:t>
            </a:r>
          </a:p>
          <a:p>
            <a:pPr lvl="1"/>
            <a:r>
              <a:rPr lang="sv-SE" dirty="0"/>
              <a:t>Ingela Andersson Z-cup</a:t>
            </a:r>
          </a:p>
          <a:p>
            <a:pPr lvl="1"/>
            <a:r>
              <a:rPr lang="sv-SE" dirty="0"/>
              <a:t>Sandra Larsson Z-cup</a:t>
            </a:r>
          </a:p>
          <a:p>
            <a:pPr lvl="1"/>
            <a:r>
              <a:rPr lang="sv-SE" dirty="0"/>
              <a:t>Linda Wassberg Z-cup</a:t>
            </a:r>
          </a:p>
          <a:p>
            <a:pPr lvl="1"/>
            <a:r>
              <a:rPr lang="sv-SE" dirty="0"/>
              <a:t>Nathalie </a:t>
            </a:r>
            <a:r>
              <a:rPr lang="sv-SE" dirty="0" err="1"/>
              <a:t>Munteanu</a:t>
            </a:r>
            <a:r>
              <a:rPr lang="sv-SE" dirty="0"/>
              <a:t> Z-cup</a:t>
            </a:r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5257134" y="4816639"/>
            <a:ext cx="4025295" cy="1216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78692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behov</a:t>
            </a:r>
            <a:r>
              <a:rPr lang="en-US" dirty="0"/>
              <a:t> av </a:t>
            </a:r>
            <a:r>
              <a:rPr lang="en-US" dirty="0" err="1"/>
              <a:t>fler</a:t>
            </a:r>
            <a:r>
              <a:rPr lang="en-US" dirty="0"/>
              <a:t> </a:t>
            </a:r>
            <a:r>
              <a:rPr lang="en-US" dirty="0" err="1"/>
              <a:t>tränare</a:t>
            </a:r>
            <a:r>
              <a:rPr lang="en-US" dirty="0"/>
              <a:t> och </a:t>
            </a:r>
            <a:r>
              <a:rPr lang="en-US" dirty="0" err="1"/>
              <a:t>en</a:t>
            </a:r>
            <a:r>
              <a:rPr lang="en-US" dirty="0"/>
              <a:t>  </a:t>
            </a:r>
            <a:r>
              <a:rPr lang="en-US" dirty="0" err="1"/>
              <a:t>föräldrarepresentant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/>
          <a:lstStyle/>
          <a:p>
            <a:r>
              <a:rPr lang="sv-SE" dirty="0"/>
              <a:t>Idag är vi 6 ledare i P11-laget för 43 barn, detta är alldeles för få</a:t>
            </a:r>
          </a:p>
          <a:p>
            <a:r>
              <a:rPr lang="sv-SE" dirty="0"/>
              <a:t>Ambitionen är att se varje spelare för att kunna guida och stötta, detta är svårt i dagsläget då det är alldeles för få tränare</a:t>
            </a:r>
          </a:p>
          <a:p>
            <a:r>
              <a:rPr lang="sv-SE" dirty="0"/>
              <a:t>Du är alltid välkommen att hjälpa till. All hjälp behövs, vi gör det för våra barn</a:t>
            </a:r>
          </a:p>
          <a:p>
            <a:pPr lvl="1"/>
            <a:r>
              <a:rPr lang="sv-SE" dirty="0"/>
              <a:t>Tex ska sportlotter säljas i vår 5 per barn (ansvarig?)</a:t>
            </a:r>
          </a:p>
          <a:p>
            <a:r>
              <a:rPr lang="sv-SE" dirty="0"/>
              <a:t>Vill du bli tränare? </a:t>
            </a:r>
          </a:p>
          <a:p>
            <a:r>
              <a:rPr lang="sv-SE" dirty="0"/>
              <a:t>Vill du bli föräldrarepresentant?</a:t>
            </a:r>
          </a:p>
          <a:p>
            <a:r>
              <a:rPr lang="sv-SE" dirty="0"/>
              <a:t>Har du andra förslag på vad just du kan hjälpa till med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01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248-4735-4BD0-89E7-2B8DB57F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Träning</a:t>
            </a:r>
            <a:r>
              <a:rPr lang="en-US" dirty="0"/>
              <a:t> mm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465-A7CC-45B7-A1E9-D5E78AD2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70000" lnSpcReduction="20000"/>
          </a:bodyPr>
          <a:lstStyle/>
          <a:p>
            <a:r>
              <a:rPr lang="sv-SE" b="1" dirty="0"/>
              <a:t>Vinterträning har erbjudits för p-11</a:t>
            </a:r>
          </a:p>
          <a:p>
            <a:r>
              <a:rPr lang="sv-SE" b="1" dirty="0"/>
              <a:t>Fotbollssäsongen börjar från mars</a:t>
            </a:r>
          </a:p>
          <a:p>
            <a:r>
              <a:rPr lang="sv-SE" b="1" dirty="0"/>
              <a:t>Träningar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Tisdagar kl: 17.00-18.30, Bjurforsplan</a:t>
            </a:r>
          </a:p>
          <a:p>
            <a:pPr lvl="1"/>
            <a:r>
              <a:rPr lang="sv-SE" dirty="0"/>
              <a:t>Fredagar kl: 17.00-18.30, Masterserviceplan</a:t>
            </a:r>
          </a:p>
          <a:p>
            <a:pPr lvl="1"/>
            <a:r>
              <a:rPr lang="sv-SE" dirty="0"/>
              <a:t>Söndagar kl: 11.00-12.30, Masterserviceplan</a:t>
            </a:r>
          </a:p>
          <a:p>
            <a:pPr lvl="1"/>
            <a:r>
              <a:rPr lang="sv-SE" dirty="0"/>
              <a:t>Samarbete med P10 träning Onsdagar 17-18.30. 3 </a:t>
            </a:r>
            <a:r>
              <a:rPr lang="sv-SE" dirty="0" err="1"/>
              <a:t>st</a:t>
            </a:r>
            <a:r>
              <a:rPr lang="sv-SE" dirty="0"/>
              <a:t> under ca 6 v rullande schema, tränarna sköter uttagning, anpassar efter killarnas förmåga. Vi kommer alltid ställa frågan till barn och förälder om man vill prova på spel med p 10 innan. 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Målvaktsworkshop arrangeras av Zenith </a:t>
            </a:r>
            <a:r>
              <a:rPr lang="sv-SE" b="1" strike="sngStrike" dirty="0"/>
              <a:t>12/3</a:t>
            </a:r>
          </a:p>
          <a:p>
            <a:r>
              <a:rPr lang="sv-SE" b="1" dirty="0"/>
              <a:t>Dagläger – Öckerö 18/3 (träning, taktik, lek</a:t>
            </a:r>
            <a:r>
              <a:rPr lang="sv-SE" b="1"/>
              <a:t>, utvecklingssamtal</a:t>
            </a:r>
            <a:r>
              <a:rPr lang="sv-SE" b="1" dirty="0"/>
              <a:t>)</a:t>
            </a:r>
          </a:p>
          <a:p>
            <a:r>
              <a:rPr lang="sv-SE" b="1" dirty="0"/>
              <a:t>Zenithdagen 1/5 kallelse ligger på laget.se </a:t>
            </a:r>
          </a:p>
          <a:p>
            <a:r>
              <a:rPr lang="sv-SE" b="1" dirty="0"/>
              <a:t>Sommaruppehåll från mitten av juni till mitten av augusti (info kommer senare)?</a:t>
            </a:r>
          </a:p>
          <a:p>
            <a:r>
              <a:rPr lang="sv-SE" b="1" dirty="0"/>
              <a:t>Sommarfotbollsskola: brukar vara i vecka 25 (info kommer senare)?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8938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248-4735-4BD0-89E7-2B8DB57F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Cuper</a:t>
            </a:r>
            <a:r>
              <a:rPr lang="en-US" dirty="0"/>
              <a:t>, matcher, </a:t>
            </a:r>
            <a:r>
              <a:rPr lang="en-US" dirty="0" err="1"/>
              <a:t>sammandrag</a:t>
            </a:r>
            <a:r>
              <a:rPr lang="en-US" dirty="0"/>
              <a:t> mm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465-A7CC-45B7-A1E9-D5E78AD2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59429"/>
            <a:ext cx="9476600" cy="4393870"/>
          </a:xfrm>
        </p:spPr>
        <p:txBody>
          <a:bodyPr>
            <a:normAutofit/>
          </a:bodyPr>
          <a:lstStyle/>
          <a:p>
            <a:r>
              <a:rPr lang="sv-SE" b="1" dirty="0"/>
              <a:t>Information om cuper finns på Laget:</a:t>
            </a:r>
          </a:p>
          <a:p>
            <a:pPr lvl="1"/>
            <a:r>
              <a:rPr lang="sv-SE" dirty="0"/>
              <a:t>11 mars - Fair play seriematch: Torslanda</a:t>
            </a:r>
          </a:p>
          <a:p>
            <a:pPr lvl="1"/>
            <a:r>
              <a:rPr lang="sv-SE" strike="sngStrike" dirty="0"/>
              <a:t>12 mars – Målvaktsworkshop </a:t>
            </a:r>
            <a:r>
              <a:rPr lang="sv-SE" dirty="0"/>
              <a:t>(inställd kommer nytt datum)</a:t>
            </a:r>
          </a:p>
          <a:p>
            <a:pPr lvl="1"/>
            <a:r>
              <a:rPr lang="sv-SE" dirty="0"/>
              <a:t>17 mars – Fair play seriematch: Espanyol</a:t>
            </a:r>
          </a:p>
          <a:p>
            <a:pPr lvl="1"/>
            <a:r>
              <a:rPr lang="sv-SE" dirty="0"/>
              <a:t>18 mars – Dagläger Öckerö (behov av föräldrar som hjälper </a:t>
            </a:r>
            <a:r>
              <a:rPr lang="sv-SE" dirty="0" err="1"/>
              <a:t>ang</a:t>
            </a:r>
            <a:r>
              <a:rPr lang="sv-SE" dirty="0"/>
              <a:t> logistik och matlagning)</a:t>
            </a:r>
          </a:p>
          <a:p>
            <a:pPr lvl="1"/>
            <a:r>
              <a:rPr lang="sv-SE" dirty="0"/>
              <a:t>19 mars – Fair play seriematch: Espanyol</a:t>
            </a:r>
          </a:p>
          <a:p>
            <a:pPr lvl="1"/>
            <a:r>
              <a:rPr lang="sv-SE" dirty="0"/>
              <a:t>26 mars – Fair play seriematch: Finlandia Pallo</a:t>
            </a:r>
          </a:p>
          <a:p>
            <a:pPr lvl="1"/>
            <a:r>
              <a:rPr lang="sv-SE" dirty="0"/>
              <a:t>Spelschema för sammandrag släpps mitten av april (?) tre lag anmälda i medel</a:t>
            </a:r>
          </a:p>
          <a:p>
            <a:pPr lvl="1"/>
            <a:r>
              <a:rPr lang="sv-SE" dirty="0"/>
              <a:t>Inhopp i p10 under säsongen kommer ske då dom är kort om folk. 9 mot 9</a:t>
            </a:r>
          </a:p>
          <a:p>
            <a:pPr lvl="1"/>
            <a:r>
              <a:rPr lang="sv-SE" dirty="0"/>
              <a:t>26-27 augusti eller 2-3 september – Zentih Cupen 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39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87CE-A683-43B6-A070-44323D78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Föräldrarnas</a:t>
            </a:r>
            <a:r>
              <a:rPr lang="en-US" dirty="0"/>
              <a:t> </a:t>
            </a:r>
            <a:r>
              <a:rPr lang="en-US" dirty="0" err="1"/>
              <a:t>ansvar</a:t>
            </a:r>
            <a:r>
              <a:rPr lang="en-US" dirty="0"/>
              <a:t> – </a:t>
            </a:r>
            <a:r>
              <a:rPr lang="en-US" dirty="0" err="1"/>
              <a:t>Barnen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2F114-320D-4542-88FB-249160FB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62953" cy="3880773"/>
          </a:xfrm>
        </p:spPr>
        <p:txBody>
          <a:bodyPr>
            <a:normAutofit/>
          </a:bodyPr>
          <a:lstStyle/>
          <a:p>
            <a:r>
              <a:rPr lang="en-US" dirty="0" err="1"/>
              <a:t>Kläder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väder</a:t>
            </a:r>
            <a:endParaRPr lang="en-US" dirty="0"/>
          </a:p>
          <a:p>
            <a:r>
              <a:rPr lang="en-US" dirty="0" err="1"/>
              <a:t>Fotbollsskorna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och </a:t>
            </a:r>
            <a:r>
              <a:rPr lang="en-US" dirty="0" err="1"/>
              <a:t>ordentligt</a:t>
            </a:r>
            <a:r>
              <a:rPr lang="en-US" dirty="0"/>
              <a:t> </a:t>
            </a:r>
            <a:r>
              <a:rPr lang="en-US" dirty="0" err="1"/>
              <a:t>knytna</a:t>
            </a:r>
            <a:endParaRPr lang="en-US" dirty="0"/>
          </a:p>
          <a:p>
            <a:r>
              <a:rPr lang="en-US" dirty="0" err="1"/>
              <a:t>Benskydd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, </a:t>
            </a:r>
            <a:r>
              <a:rPr lang="en-US" dirty="0" err="1"/>
              <a:t>försäkringen</a:t>
            </a:r>
            <a:r>
              <a:rPr lang="en-US" dirty="0"/>
              <a:t> </a:t>
            </a:r>
            <a:r>
              <a:rPr lang="en-US" dirty="0" err="1"/>
              <a:t>gäller</a:t>
            </a:r>
            <a:r>
              <a:rPr lang="en-US" dirty="0"/>
              <a:t> </a:t>
            </a:r>
            <a:r>
              <a:rPr lang="en-US" dirty="0" err="1"/>
              <a:t>ej</a:t>
            </a:r>
            <a:r>
              <a:rPr lang="en-US" dirty="0"/>
              <a:t> </a:t>
            </a:r>
            <a:r>
              <a:rPr lang="en-US" dirty="0" err="1"/>
              <a:t>utan</a:t>
            </a:r>
            <a:r>
              <a:rPr lang="en-US" dirty="0"/>
              <a:t>!</a:t>
            </a:r>
          </a:p>
          <a:p>
            <a:r>
              <a:rPr lang="en-US" dirty="0" err="1"/>
              <a:t>Vattenflaskan</a:t>
            </a:r>
            <a:r>
              <a:rPr lang="en-US" dirty="0"/>
              <a:t>, </a:t>
            </a:r>
            <a:r>
              <a:rPr lang="en-US" dirty="0" err="1"/>
              <a:t>påfylld</a:t>
            </a:r>
            <a:r>
              <a:rPr lang="en-US" dirty="0"/>
              <a:t> och </a:t>
            </a:r>
            <a:r>
              <a:rPr lang="en-US" dirty="0" err="1"/>
              <a:t>namnad</a:t>
            </a:r>
            <a:r>
              <a:rPr lang="en-US" dirty="0"/>
              <a:t>, inga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drickor</a:t>
            </a:r>
            <a:r>
              <a:rPr lang="en-US" dirty="0"/>
              <a:t> under </a:t>
            </a:r>
            <a:r>
              <a:rPr lang="en-US" dirty="0" err="1"/>
              <a:t>träning</a:t>
            </a:r>
            <a:r>
              <a:rPr lang="en-US" dirty="0"/>
              <a:t> och matcher</a:t>
            </a:r>
          </a:p>
          <a:p>
            <a:r>
              <a:rPr lang="en-US" dirty="0" err="1"/>
              <a:t>Svara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anmälan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Laget</a:t>
            </a:r>
            <a:r>
              <a:rPr lang="en-US" dirty="0"/>
              <a:t> om man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ej</a:t>
            </a:r>
            <a:endParaRPr lang="en-US" dirty="0"/>
          </a:p>
          <a:p>
            <a:r>
              <a:rPr lang="en-US" dirty="0" err="1"/>
              <a:t>Önskvärt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det </a:t>
            </a:r>
            <a:r>
              <a:rPr lang="en-US" dirty="0" err="1"/>
              <a:t>fanns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barnen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Laget</a:t>
            </a:r>
            <a:endParaRPr lang="en-US" dirty="0"/>
          </a:p>
          <a:p>
            <a:endParaRPr lang="en-US" dirty="0"/>
          </a:p>
          <a:p>
            <a:r>
              <a:rPr lang="sv-SE" b="1" dirty="0"/>
              <a:t>Inga mobiler eller andra devicer på matcher och cuper, inte respektfullt mot ledarna eller övriga spelare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2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248-4735-4BD0-89E7-2B8DB57F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Föräldrar</a:t>
            </a:r>
            <a:r>
              <a:rPr lang="en-US" dirty="0"/>
              <a:t> – diverse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465-A7CC-45B7-A1E9-D5E78AD2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/>
          <a:lstStyle/>
          <a:p>
            <a:r>
              <a:rPr lang="en-US" dirty="0" err="1"/>
              <a:t>Önskvärt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få</a:t>
            </a:r>
            <a:r>
              <a:rPr lang="en-US" dirty="0"/>
              <a:t> med </a:t>
            </a:r>
            <a:r>
              <a:rPr lang="en-US" dirty="0" err="1"/>
              <a:t>två</a:t>
            </a:r>
            <a:r>
              <a:rPr lang="en-US" dirty="0"/>
              <a:t> till </a:t>
            </a:r>
            <a:r>
              <a:rPr lang="en-US" dirty="0" err="1"/>
              <a:t>fyra</a:t>
            </a:r>
            <a:r>
              <a:rPr lang="en-US" dirty="0"/>
              <a:t> </a:t>
            </a:r>
            <a:r>
              <a:rPr lang="en-US" dirty="0" err="1"/>
              <a:t>föräldrar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hjälpa</a:t>
            </a:r>
            <a:r>
              <a:rPr lang="en-US" dirty="0"/>
              <a:t> till vid </a:t>
            </a:r>
            <a:r>
              <a:rPr lang="en-US" dirty="0" err="1"/>
              <a:t>träningsmatcher</a:t>
            </a:r>
            <a:r>
              <a:rPr lang="en-US" dirty="0"/>
              <a:t>: till </a:t>
            </a:r>
            <a:r>
              <a:rPr lang="en-US" dirty="0" err="1"/>
              <a:t>exempel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domare</a:t>
            </a:r>
            <a:r>
              <a:rPr lang="en-US" dirty="0"/>
              <a:t>, </a:t>
            </a:r>
            <a:r>
              <a:rPr lang="en-US" dirty="0" err="1"/>
              <a:t>grillning</a:t>
            </a:r>
            <a:r>
              <a:rPr lang="en-US" dirty="0"/>
              <a:t> mm</a:t>
            </a:r>
          </a:p>
          <a:p>
            <a:pPr lvl="1"/>
            <a:r>
              <a:rPr lang="en-US" dirty="0" err="1"/>
              <a:t>Namn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frivilliga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5519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248-4735-4BD0-89E7-2B8DB57F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Föräldrarnas</a:t>
            </a:r>
            <a:r>
              <a:rPr lang="en-US" dirty="0"/>
              <a:t> </a:t>
            </a:r>
            <a:r>
              <a:rPr lang="en-US" dirty="0" err="1"/>
              <a:t>ansvar</a:t>
            </a:r>
            <a:r>
              <a:rPr lang="en-US" dirty="0"/>
              <a:t> – Zenith </a:t>
            </a:r>
            <a:r>
              <a:rPr lang="en-US" dirty="0" err="1"/>
              <a:t>Cupen</a:t>
            </a:r>
            <a:r>
              <a:rPr lang="en-US" dirty="0"/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465-A7CC-45B7-A1E9-D5E78AD2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585" y="2160589"/>
            <a:ext cx="9449305" cy="388077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Zenithcupen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obligatorisk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bra </a:t>
            </a:r>
            <a:r>
              <a:rPr lang="en-US" dirty="0" err="1"/>
              <a:t>sätt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få</a:t>
            </a:r>
            <a:r>
              <a:rPr lang="en-US" dirty="0"/>
              <a:t> in </a:t>
            </a:r>
            <a:r>
              <a:rPr lang="en-US" dirty="0" err="1"/>
              <a:t>pengar</a:t>
            </a:r>
            <a:r>
              <a:rPr lang="en-US" dirty="0"/>
              <a:t> till </a:t>
            </a:r>
            <a:r>
              <a:rPr lang="en-US" dirty="0" err="1"/>
              <a:t>killarnas</a:t>
            </a:r>
            <a:r>
              <a:rPr lang="en-US" dirty="0"/>
              <a:t> </a:t>
            </a:r>
            <a:r>
              <a:rPr lang="en-US" dirty="0" err="1"/>
              <a:t>lagkassa</a:t>
            </a:r>
            <a:endParaRPr lang="en-US" dirty="0"/>
          </a:p>
          <a:p>
            <a:r>
              <a:rPr lang="en-US" dirty="0"/>
              <a:t>De </a:t>
            </a:r>
            <a:r>
              <a:rPr lang="en-US" dirty="0" err="1"/>
              <a:t>killar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medlemmar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juni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tilldelas</a:t>
            </a:r>
            <a:r>
              <a:rPr lang="en-US" dirty="0"/>
              <a:t> </a:t>
            </a:r>
            <a:r>
              <a:rPr lang="en-US" dirty="0" err="1"/>
              <a:t>arbetspass</a:t>
            </a:r>
            <a:endParaRPr lang="en-US" dirty="0"/>
          </a:p>
          <a:p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betungande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ställa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med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arbetspass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helg</a:t>
            </a:r>
            <a:r>
              <a:rPr lang="en-US" dirty="0"/>
              <a:t> under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. Om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hjälps</a:t>
            </a:r>
            <a:r>
              <a:rPr lang="en-US" dirty="0"/>
              <a:t> </a:t>
            </a:r>
            <a:r>
              <a:rPr lang="en-US" dirty="0" err="1"/>
              <a:t>åt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kul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färre</a:t>
            </a:r>
            <a:r>
              <a:rPr lang="en-US" dirty="0"/>
              <a:t> </a:t>
            </a:r>
            <a:r>
              <a:rPr lang="en-US" dirty="0" err="1"/>
              <a:t>timmar</a:t>
            </a:r>
            <a:r>
              <a:rPr lang="en-US" dirty="0"/>
              <a:t> per man/</a:t>
            </a:r>
            <a:r>
              <a:rPr lang="en-US" dirty="0" err="1"/>
              <a:t>kvinna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Alternativet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sälja</a:t>
            </a:r>
            <a:r>
              <a:rPr lang="en-US" dirty="0"/>
              <a:t> </a:t>
            </a:r>
            <a:r>
              <a:rPr lang="en-US" dirty="0" err="1"/>
              <a:t>kläder</a:t>
            </a:r>
            <a:r>
              <a:rPr lang="en-US" dirty="0"/>
              <a:t>, </a:t>
            </a:r>
            <a:r>
              <a:rPr lang="en-US" dirty="0" err="1"/>
              <a:t>kryddor</a:t>
            </a:r>
            <a:r>
              <a:rPr lang="en-US" dirty="0"/>
              <a:t>, </a:t>
            </a:r>
            <a:r>
              <a:rPr lang="en-US" dirty="0" err="1"/>
              <a:t>kakor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något</a:t>
            </a:r>
            <a:r>
              <a:rPr lang="en-US" dirty="0"/>
              <a:t> </a:t>
            </a:r>
            <a:r>
              <a:rPr lang="en-US" dirty="0" err="1"/>
              <a:t>liknande</a:t>
            </a:r>
            <a:r>
              <a:rPr lang="en-US" dirty="0"/>
              <a:t>.</a:t>
            </a:r>
          </a:p>
          <a:p>
            <a:r>
              <a:rPr lang="en-US" dirty="0" err="1"/>
              <a:t>Inför</a:t>
            </a:r>
            <a:r>
              <a:rPr lang="en-US" dirty="0"/>
              <a:t> Zenith </a:t>
            </a:r>
            <a:r>
              <a:rPr lang="en-US" dirty="0" err="1"/>
              <a:t>Cupen</a:t>
            </a:r>
            <a:r>
              <a:rPr lang="en-US" dirty="0"/>
              <a:t> </a:t>
            </a:r>
            <a:r>
              <a:rPr lang="en-US" dirty="0" err="1"/>
              <a:t>behövs</a:t>
            </a:r>
            <a:r>
              <a:rPr lang="en-US" dirty="0"/>
              <a:t> 4 </a:t>
            </a:r>
            <a:r>
              <a:rPr lang="en-US" dirty="0" err="1"/>
              <a:t>föräldrar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hjälpa</a:t>
            </a:r>
            <a:r>
              <a:rPr lang="en-US" dirty="0"/>
              <a:t> till </a:t>
            </a:r>
            <a:r>
              <a:rPr lang="en-US" dirty="0" err="1"/>
              <a:t>att</a:t>
            </a:r>
            <a:r>
              <a:rPr lang="en-US" dirty="0"/>
              <a:t> jaga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föräldrar</a:t>
            </a:r>
            <a:r>
              <a:rPr lang="en-US" dirty="0"/>
              <a:t> till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acceptera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</a:t>
            </a:r>
            <a:r>
              <a:rPr lang="en-US" dirty="0" err="1"/>
              <a:t>arbetspass</a:t>
            </a:r>
            <a:endParaRPr lang="en-US" dirty="0"/>
          </a:p>
          <a:p>
            <a:pPr lvl="1"/>
            <a:r>
              <a:rPr lang="en-US" dirty="0"/>
              <a:t>Sandra L, </a:t>
            </a:r>
            <a:r>
              <a:rPr lang="en-US" dirty="0" err="1"/>
              <a:t>Ingela</a:t>
            </a:r>
            <a:r>
              <a:rPr lang="en-US" dirty="0"/>
              <a:t> C, Linda W, Nathalie M</a:t>
            </a:r>
          </a:p>
          <a:p>
            <a:pPr marL="57150" indent="0"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Zenit </a:t>
            </a:r>
            <a:r>
              <a:rPr lang="en-US" b="1" dirty="0" err="1"/>
              <a:t>Cupen</a:t>
            </a:r>
            <a:r>
              <a:rPr lang="en-US" b="1" dirty="0"/>
              <a:t> </a:t>
            </a:r>
            <a:r>
              <a:rPr lang="en-US" b="1" dirty="0" err="1"/>
              <a:t>är</a:t>
            </a:r>
            <a:r>
              <a:rPr lang="en-US" b="1" dirty="0"/>
              <a:t> </a:t>
            </a:r>
            <a:r>
              <a:rPr lang="en-US" b="1" dirty="0" err="1"/>
              <a:t>sista</a:t>
            </a:r>
            <a:r>
              <a:rPr lang="en-US" b="1" dirty="0"/>
              <a:t> </a:t>
            </a:r>
            <a:r>
              <a:rPr lang="en-US" b="1" dirty="0" err="1"/>
              <a:t>helgen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augusti</a:t>
            </a:r>
            <a:r>
              <a:rPr lang="en-US" b="1" dirty="0"/>
              <a:t> och </a:t>
            </a:r>
            <a:r>
              <a:rPr lang="en-US" b="1" dirty="0" err="1"/>
              <a:t>första</a:t>
            </a:r>
            <a:r>
              <a:rPr lang="en-US" b="1" dirty="0"/>
              <a:t> </a:t>
            </a:r>
            <a:r>
              <a:rPr lang="en-US" b="1" dirty="0" err="1"/>
              <a:t>helgen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september</a:t>
            </a:r>
            <a:r>
              <a:rPr lang="en-US" b="1" dirty="0"/>
              <a:t>, </a:t>
            </a:r>
            <a:r>
              <a:rPr lang="en-US" b="1" dirty="0" err="1"/>
              <a:t>preliminärt</a:t>
            </a:r>
            <a:r>
              <a:rPr lang="en-US" b="1" dirty="0"/>
              <a:t> </a:t>
            </a:r>
            <a:r>
              <a:rPr lang="en-US" b="1" dirty="0" err="1"/>
              <a:t>spelschema</a:t>
            </a:r>
            <a:r>
              <a:rPr lang="en-US" b="1" dirty="0"/>
              <a:t> </a:t>
            </a:r>
            <a:r>
              <a:rPr lang="en-US" b="1" dirty="0" err="1"/>
              <a:t>för</a:t>
            </a:r>
            <a:r>
              <a:rPr lang="en-US" b="1" dirty="0"/>
              <a:t> P-11?</a:t>
            </a:r>
          </a:p>
        </p:txBody>
      </p:sp>
    </p:spTree>
    <p:extLst>
      <p:ext uri="{BB962C8B-B14F-4D97-AF65-F5344CB8AC3E}">
        <p14:creationId xmlns:p14="http://schemas.microsoft.com/office/powerpoint/2010/main" val="3231690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används</a:t>
            </a:r>
            <a:r>
              <a:rPr lang="en-US" dirty="0"/>
              <a:t> </a:t>
            </a:r>
            <a:r>
              <a:rPr lang="en-US" dirty="0" err="1"/>
              <a:t>lagkassan</a:t>
            </a:r>
            <a:r>
              <a:rPr lang="en-US" dirty="0"/>
              <a:t> till?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/>
          <a:lstStyle/>
          <a:p>
            <a:r>
              <a:rPr lang="en-US" dirty="0"/>
              <a:t>I </a:t>
            </a:r>
            <a:r>
              <a:rPr lang="en-US" dirty="0" err="1"/>
              <a:t>lagkassan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nu 87 847 kronor</a:t>
            </a:r>
          </a:p>
          <a:p>
            <a:r>
              <a:rPr lang="en-US" dirty="0" err="1"/>
              <a:t>Cuper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betalas</a:t>
            </a:r>
            <a:r>
              <a:rPr lang="en-US" dirty="0"/>
              <a:t> av </a:t>
            </a:r>
            <a:r>
              <a:rPr lang="en-US" dirty="0" err="1"/>
              <a:t>lagkassan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Ö-</a:t>
            </a:r>
            <a:r>
              <a:rPr lang="en-US" dirty="0" err="1"/>
              <a:t>Bollen</a:t>
            </a:r>
            <a:r>
              <a:rPr lang="en-US" dirty="0"/>
              <a:t> </a:t>
            </a:r>
            <a:r>
              <a:rPr lang="en-US" dirty="0" err="1"/>
              <a:t>sommar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Kungsbacka</a:t>
            </a:r>
            <a:r>
              <a:rPr lang="en-US" dirty="0"/>
              <a:t> </a:t>
            </a:r>
            <a:r>
              <a:rPr lang="en-US" dirty="0" err="1"/>
              <a:t>Höst</a:t>
            </a:r>
            <a:r>
              <a:rPr lang="en-US" dirty="0"/>
              <a:t> cup 9 mot 9</a:t>
            </a:r>
          </a:p>
          <a:p>
            <a:pPr marL="0" indent="0">
              <a:buNone/>
            </a:pP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någon</a:t>
            </a:r>
            <a:r>
              <a:rPr lang="en-US" dirty="0"/>
              <a:t> mer.</a:t>
            </a:r>
          </a:p>
          <a:p>
            <a:r>
              <a:rPr lang="en-US" dirty="0" err="1"/>
              <a:t>Fika</a:t>
            </a:r>
            <a:r>
              <a:rPr lang="en-US" dirty="0"/>
              <a:t>/mat och </a:t>
            </a:r>
            <a:r>
              <a:rPr lang="en-US" dirty="0" err="1"/>
              <a:t>dryck</a:t>
            </a:r>
            <a:r>
              <a:rPr lang="en-US" dirty="0"/>
              <a:t> vid </a:t>
            </a:r>
            <a:r>
              <a:rPr lang="en-US" dirty="0" err="1"/>
              <a:t>avslutningar</a:t>
            </a:r>
            <a:endParaRPr lang="en-US" dirty="0"/>
          </a:p>
          <a:p>
            <a:r>
              <a:rPr lang="en-US" dirty="0" err="1"/>
              <a:t>Hyra</a:t>
            </a:r>
            <a:r>
              <a:rPr lang="en-US" dirty="0"/>
              <a:t> </a:t>
            </a:r>
            <a:r>
              <a:rPr lang="en-US" dirty="0" err="1"/>
              <a:t>Göstahallen</a:t>
            </a:r>
            <a:r>
              <a:rPr lang="en-US" dirty="0"/>
              <a:t>, </a:t>
            </a:r>
            <a:r>
              <a:rPr lang="en-US" dirty="0" err="1"/>
              <a:t>hyra</a:t>
            </a:r>
            <a:r>
              <a:rPr lang="en-US" dirty="0"/>
              <a:t> </a:t>
            </a:r>
            <a:r>
              <a:rPr lang="en-US" dirty="0" err="1"/>
              <a:t>kärrabadhall</a:t>
            </a:r>
            <a:endParaRPr lang="en-US" dirty="0"/>
          </a:p>
          <a:p>
            <a:r>
              <a:rPr lang="sv-SE" dirty="0"/>
              <a:t>Inköp</a:t>
            </a:r>
            <a:r>
              <a:rPr lang="en-US" dirty="0"/>
              <a:t> av material. </a:t>
            </a:r>
            <a:endParaRPr lang="sv-SE" dirty="0"/>
          </a:p>
          <a:p>
            <a:r>
              <a:rPr lang="sv-SE" dirty="0"/>
              <a:t>Inköp vi gjort 2022, Sponsring </a:t>
            </a:r>
            <a:r>
              <a:rPr lang="sv-SE" dirty="0" err="1"/>
              <a:t>Great</a:t>
            </a:r>
            <a:r>
              <a:rPr lang="sv-SE" dirty="0"/>
              <a:t> </a:t>
            </a:r>
            <a:r>
              <a:rPr lang="sv-SE" dirty="0" err="1"/>
              <a:t>Work</a:t>
            </a:r>
            <a:r>
              <a:rPr lang="sv-SE" dirty="0"/>
              <a:t> (Linda W) 4 </a:t>
            </a:r>
            <a:r>
              <a:rPr lang="sv-SE" dirty="0" err="1"/>
              <a:t>st</a:t>
            </a:r>
            <a:r>
              <a:rPr lang="sv-SE" dirty="0"/>
              <a:t> bänkar/stolar. </a:t>
            </a:r>
            <a:r>
              <a:rPr lang="sv-SE" dirty="0" err="1"/>
              <a:t>Popup</a:t>
            </a:r>
            <a:r>
              <a:rPr lang="sv-SE" dirty="0"/>
              <a:t> Tält 3x3 </a:t>
            </a:r>
          </a:p>
          <a:p>
            <a:pPr marL="0" indent="0">
              <a:buNone/>
            </a:pPr>
            <a:r>
              <a:rPr lang="sv-SE" dirty="0"/>
              <a:t>Sponsring från BRA Bygg</a:t>
            </a:r>
            <a:endParaRPr lang="en-US" dirty="0"/>
          </a:p>
          <a:p>
            <a:r>
              <a:rPr lang="sv-SE" dirty="0"/>
              <a:t>Senare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även</a:t>
            </a:r>
            <a:r>
              <a:rPr lang="en-US" dirty="0"/>
              <a:t> </a:t>
            </a:r>
            <a:r>
              <a:rPr lang="en-US" dirty="0" err="1"/>
              <a:t>läger</a:t>
            </a:r>
            <a:r>
              <a:rPr lang="en-US" dirty="0"/>
              <a:t>, </a:t>
            </a:r>
            <a:r>
              <a:rPr lang="en-US" dirty="0" err="1"/>
              <a:t>kostnad</a:t>
            </a:r>
            <a:r>
              <a:rPr lang="en-US" dirty="0"/>
              <a:t> för </a:t>
            </a:r>
            <a:r>
              <a:rPr lang="en-US" dirty="0" err="1"/>
              <a:t>hyra</a:t>
            </a:r>
            <a:r>
              <a:rPr lang="en-US" dirty="0"/>
              <a:t> av buss för </a:t>
            </a:r>
            <a:r>
              <a:rPr lang="en-US" dirty="0" err="1"/>
              <a:t>cuper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bortamatcher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6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089" y="609600"/>
            <a:ext cx="9012357" cy="1320800"/>
          </a:xfrm>
        </p:spPr>
        <p:txBody>
          <a:bodyPr/>
          <a:lstStyle/>
          <a:p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används</a:t>
            </a:r>
            <a:r>
              <a:rPr lang="en-US" dirty="0"/>
              <a:t> </a:t>
            </a:r>
            <a:r>
              <a:rPr lang="en-US" dirty="0" err="1"/>
              <a:t>medlemsavgiften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Zenith till?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/>
          <a:lstStyle/>
          <a:p>
            <a:r>
              <a:rPr lang="en-US" dirty="0" err="1"/>
              <a:t>Försäkring</a:t>
            </a:r>
            <a:r>
              <a:rPr lang="en-US" dirty="0"/>
              <a:t> </a:t>
            </a:r>
            <a:r>
              <a:rPr lang="en-US" dirty="0" err="1"/>
              <a:t>Folksam</a:t>
            </a:r>
            <a:endParaRPr lang="en-US" dirty="0"/>
          </a:p>
          <a:p>
            <a:r>
              <a:rPr lang="sv" dirty="0"/>
              <a:t>Tillgång till Zeniths planer</a:t>
            </a:r>
            <a:endParaRPr lang="en-US" dirty="0"/>
          </a:p>
          <a:p>
            <a:r>
              <a:rPr lang="en-US" dirty="0" err="1"/>
              <a:t>Zenithgården</a:t>
            </a:r>
            <a:endParaRPr lang="en-US" dirty="0"/>
          </a:p>
          <a:p>
            <a:r>
              <a:rPr lang="en-US" dirty="0" err="1"/>
              <a:t>Utrustning</a:t>
            </a:r>
            <a:r>
              <a:rPr lang="en-US" dirty="0"/>
              <a:t> till </a:t>
            </a:r>
            <a:r>
              <a:rPr lang="en-US" dirty="0" err="1"/>
              <a:t>lagen</a:t>
            </a:r>
            <a:endParaRPr lang="en-US" dirty="0"/>
          </a:p>
          <a:p>
            <a:r>
              <a:rPr lang="en-US" dirty="0" err="1"/>
              <a:t>Lån</a:t>
            </a:r>
            <a:r>
              <a:rPr lang="en-US" dirty="0"/>
              <a:t> av </a:t>
            </a:r>
            <a:r>
              <a:rPr lang="en-US" dirty="0" err="1"/>
              <a:t>matchställ</a:t>
            </a:r>
            <a:endParaRPr lang="en-US" dirty="0"/>
          </a:p>
          <a:p>
            <a:r>
              <a:rPr lang="en-US" dirty="0" err="1"/>
              <a:t>Anmälningsavgift</a:t>
            </a:r>
            <a:r>
              <a:rPr lang="en-US" dirty="0"/>
              <a:t> till </a:t>
            </a:r>
            <a:r>
              <a:rPr lang="en-US" dirty="0" err="1"/>
              <a:t>seriespel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989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641</TotalTime>
  <Words>747</Words>
  <Application>Microsoft Office PowerPoint</Application>
  <PresentationFormat>Bredbild</PresentationFormat>
  <Paragraphs>97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Föräldramöte P-11</vt:lpstr>
      <vt:lpstr>Akut behov av fler tränare och en  föräldrarepresentant</vt:lpstr>
      <vt:lpstr>Träning mm</vt:lpstr>
      <vt:lpstr>Cuper, matcher, sammandrag mm</vt:lpstr>
      <vt:lpstr>Föräldrarnas ansvar – Barnen </vt:lpstr>
      <vt:lpstr>Föräldrar – diverse  </vt:lpstr>
      <vt:lpstr>Föräldrarnas ansvar – Zenith Cupen  </vt:lpstr>
      <vt:lpstr>Vad används lagkassan till?</vt:lpstr>
      <vt:lpstr>Vad används medlemsavgiften i Zenith till?</vt:lpstr>
      <vt:lpstr>Tränare och föräldrarepresentant</vt:lpstr>
      <vt:lpstr>Välkomna till fotbollssäsongen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P-11</dc:title>
  <dc:creator>Linden, Nina</dc:creator>
  <cp:lastModifiedBy>Filip Stefansson</cp:lastModifiedBy>
  <cp:revision>70</cp:revision>
  <dcterms:created xsi:type="dcterms:W3CDTF">2019-03-06T15:48:33Z</dcterms:created>
  <dcterms:modified xsi:type="dcterms:W3CDTF">2023-03-10T07:49:29Z</dcterms:modified>
</cp:coreProperties>
</file>