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1" r:id="rId3"/>
    <p:sldId id="267" r:id="rId4"/>
    <p:sldId id="269" r:id="rId5"/>
    <p:sldId id="268" r:id="rId6"/>
    <p:sldId id="262" r:id="rId7"/>
    <p:sldId id="263" r:id="rId8"/>
    <p:sldId id="264" r:id="rId9"/>
    <p:sldId id="265" r:id="rId10"/>
    <p:sldId id="260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B6687-AFFD-6C44-9821-F43D10B82490}" v="9" dt="2024-05-14T20:54:16.362"/>
    <p1510:client id="{8710D732-1F1C-4182-BFBF-CEEF118BE92C}" v="582" dt="2024-05-15T09:52:47.065"/>
  </p1510:revLst>
</p1510:revInfo>
</file>

<file path=ppt/tableStyles.xml><?xml version="1.0" encoding="utf-8"?>
<a:tblStyleLst xmlns:a="http://schemas.openxmlformats.org/drawingml/2006/main" def="{BA774E4C-D570-48C6-A1EC-771B3799F012}">
  <a:tblStyle styleId="{BA774E4C-D570-48C6-A1EC-771B3799F0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876ae0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4876ae0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66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37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02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9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59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32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cc3581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cc3581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33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2834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8900" y="1320613"/>
            <a:ext cx="5076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Innebandy Avslutning P11 2024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8900" y="3449125"/>
            <a:ext cx="4868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2024-05-15 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200" y="1244700"/>
            <a:ext cx="2204426" cy="220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Rubrik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600"/>
            <a:ext cx="56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Övergången från Blå till Röd nivå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74250" y="1389600"/>
            <a:ext cx="5091300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C00000"/>
              </a:buClr>
            </a:pPr>
            <a:r>
              <a:rPr lang="sv-SE">
                <a:solidFill>
                  <a:srgbClr val="C00000"/>
                </a:solidFill>
              </a:rPr>
              <a:t>Blå nivå (9-12 år) – Lära sig att träna</a:t>
            </a:r>
          </a:p>
          <a:p>
            <a:pPr lvl="1">
              <a:buClr>
                <a:srgbClr val="C00000"/>
              </a:buClr>
            </a:pPr>
            <a:r>
              <a:rPr lang="sv-SE">
                <a:solidFill>
                  <a:srgbClr val="C00000"/>
                </a:solidFill>
              </a:rPr>
              <a:t>Glädje och individuell utveckling i fokus! Vi vill utveckla spelarnas grundläggande atletiska och tekniska färdigheter, bygga en god självkänsla och självförtroende.</a:t>
            </a:r>
          </a:p>
          <a:p>
            <a:pPr lvl="1"/>
            <a:endParaRPr lang="sv-SE">
              <a:solidFill>
                <a:srgbClr val="C00000"/>
              </a:solidFill>
            </a:endParaRPr>
          </a:p>
          <a:p>
            <a:pPr>
              <a:buClrTx/>
            </a:pPr>
            <a:r>
              <a:rPr lang="sv-SE">
                <a:solidFill>
                  <a:srgbClr val="C00000"/>
                </a:solidFill>
              </a:rPr>
              <a:t>Röd (12-16 år) - </a:t>
            </a:r>
            <a:r>
              <a:rPr lang="sv-SE" sz="1600" b="1">
                <a:solidFill>
                  <a:srgbClr val="C00000"/>
                </a:solidFill>
                <a:highlight>
                  <a:srgbClr val="FFFF00"/>
                </a:highlight>
              </a:rPr>
              <a:t>Träna för att träna</a:t>
            </a:r>
          </a:p>
          <a:p>
            <a:pPr lvl="1">
              <a:buClrTx/>
            </a:pPr>
            <a:r>
              <a:rPr lang="sv-SE">
                <a:solidFill>
                  <a:srgbClr val="C00000"/>
                </a:solidFill>
              </a:rPr>
              <a:t>Fokus på att bygga atleten och innebandyspecifika färdigheter. Vi skapar förståelse för lagets betydelse, och filosofin "så många som möjligt så länge som möjligt" går före strävan att vinna.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1300">
              <a:solidFill>
                <a:srgbClr val="02834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600"/>
            <a:ext cx="56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Analys av säsongen som gått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74250" y="1389600"/>
            <a:ext cx="5091300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300">
                <a:solidFill>
                  <a:srgbClr val="028341"/>
                </a:solidFill>
              </a:rPr>
              <a:t>Vad har vi gjort bra:</a:t>
            </a:r>
          </a:p>
          <a:p>
            <a:pPr marL="0" indent="0"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Ökat samspelet och passningsspelet.</a:t>
            </a:r>
          </a:p>
          <a:p>
            <a:pPr marL="0" indent="0">
              <a:lnSpc>
                <a:spcPct val="114999"/>
              </a:lnSpc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Fått bättre adress på passningarna</a:t>
            </a:r>
          </a:p>
          <a:p>
            <a:pPr marL="0" indent="0">
              <a:lnSpc>
                <a:spcPct val="114999"/>
              </a:lnSpc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Blivit tryggare med bollen/mindre stressat spel</a:t>
            </a:r>
          </a:p>
          <a:p>
            <a:pPr marL="0" indent="0">
              <a:lnSpc>
                <a:spcPct val="114999"/>
              </a:lnSpc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Många bra träningar med fokus, tempo och intensitet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1300">
              <a:solidFill>
                <a:srgbClr val="028341"/>
              </a:solidFill>
            </a:endParaRPr>
          </a:p>
          <a:p>
            <a:pPr marL="0" indent="0"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Vad behöver vi träna mer på/bli bättre på</a:t>
            </a:r>
          </a:p>
          <a:p>
            <a:pPr marL="0" indent="0"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Anfalla som ett lag (backar är aktiva i anfallsspelet)</a:t>
            </a:r>
          </a:p>
          <a:p>
            <a:pPr marL="0" indent="0">
              <a:lnSpc>
                <a:spcPct val="114999"/>
              </a:lnSpc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Försvara som ett lag (forwards förstår sin roll i försvarsspelet)</a:t>
            </a:r>
            <a:endParaRPr lang="sv-SE"/>
          </a:p>
          <a:p>
            <a:pPr marL="0" indent="0"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Rätt fokus under hela matchen (ej "tappa huvudet")</a:t>
            </a:r>
          </a:p>
          <a:p>
            <a:pPr marL="0" indent="0">
              <a:lnSpc>
                <a:spcPct val="114999"/>
              </a:lnSpc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Avslut/skott (fler avslut, bättre skott, rätt val passa/skott)</a:t>
            </a:r>
          </a:p>
          <a:p>
            <a:pPr marL="0" indent="0">
              <a:lnSpc>
                <a:spcPct val="114999"/>
              </a:lnSpc>
              <a:buClrTx/>
              <a:buNone/>
            </a:pPr>
            <a:r>
              <a:rPr lang="sv-SE" sz="1300">
                <a:solidFill>
                  <a:srgbClr val="028341"/>
                </a:solidFill>
              </a:rPr>
              <a:t>- Alltid "tänka match" och ge allt på träning. Lyssna och inte    störa/förstöra.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sv-SE" sz="1300">
              <a:solidFill>
                <a:srgbClr val="02834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93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600"/>
            <a:ext cx="56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Analys av säsongen som gått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33A1C25A-9A2D-5A7C-8816-F0514DF7DFD1}"/>
              </a:ext>
            </a:extLst>
          </p:cNvPr>
          <p:cNvGrpSpPr/>
          <p:nvPr/>
        </p:nvGrpSpPr>
        <p:grpSpPr>
          <a:xfrm>
            <a:off x="3374250" y="2737042"/>
            <a:ext cx="5369056" cy="2404877"/>
            <a:chOff x="834644" y="2594397"/>
            <a:chExt cx="5369056" cy="240487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93ED13C-F273-1E1D-FF8C-0D2EE935D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875"/>
            <a:stretch/>
          </p:blipFill>
          <p:spPr>
            <a:xfrm>
              <a:off x="3240453" y="2594972"/>
              <a:ext cx="2963247" cy="2404302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9E005E7C-75C9-41E4-9DF3-ECFAF9E90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730"/>
            <a:stretch/>
          </p:blipFill>
          <p:spPr>
            <a:xfrm>
              <a:off x="834644" y="2594397"/>
              <a:ext cx="2430387" cy="2404302"/>
            </a:xfrm>
            <a:prstGeom prst="rect">
              <a:avLst/>
            </a:prstGeom>
          </p:spPr>
        </p:pic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A781AD4E-7016-CC56-697E-8B78A6073AAD}"/>
              </a:ext>
            </a:extLst>
          </p:cNvPr>
          <p:cNvGrpSpPr/>
          <p:nvPr/>
        </p:nvGrpSpPr>
        <p:grpSpPr>
          <a:xfrm>
            <a:off x="3374250" y="575868"/>
            <a:ext cx="5369056" cy="2045768"/>
            <a:chOff x="834644" y="1181446"/>
            <a:chExt cx="5282011" cy="2045768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EBB640B-D32B-58CE-F39A-03C0682C5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8730"/>
            <a:stretch/>
          </p:blipFill>
          <p:spPr>
            <a:xfrm>
              <a:off x="834644" y="1181446"/>
              <a:ext cx="2430387" cy="2045768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410C802D-DA21-1340-E352-81DB7997F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311"/>
            <a:stretch/>
          </p:blipFill>
          <p:spPr>
            <a:xfrm>
              <a:off x="3265031" y="1181446"/>
              <a:ext cx="2851624" cy="2045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61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599"/>
            <a:ext cx="5658900" cy="1196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Träningsnärvaro över hela säsongen</a:t>
            </a:r>
            <a:b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(Topp 10)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AFD42EF-2E0D-4190-508D-E8435A7F6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5" r="8002" b="56100"/>
          <a:stretch/>
        </p:blipFill>
        <p:spPr>
          <a:xfrm>
            <a:off x="3302219" y="1752105"/>
            <a:ext cx="5832846" cy="22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600"/>
            <a:ext cx="56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Fokus på egen utveckling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74250" y="1389600"/>
            <a:ext cx="5091300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Som spelare ska du fokusera på din egen utveckling snarare än att jämföra dig med dina medspelare.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Reflektera gärna på inom vilka områden du har utvecklats mest det senaste året.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Var har du din största utvecklingspotential som du behöver träna lite extra.</a:t>
            </a: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Kondition?, Skott?, Bollkontroll?, Positionsspel?</a:t>
            </a: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68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600"/>
            <a:ext cx="56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God fysik – egen träning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74250" y="1389600"/>
            <a:ext cx="5091300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300">
                <a:solidFill>
                  <a:srgbClr val="028341"/>
                </a:solidFill>
              </a:rPr>
              <a:t>För att orka prestera en hel match behöver ni som spelare ha en god kondition.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300">
                <a:solidFill>
                  <a:srgbClr val="028341"/>
                </a:solidFill>
              </a:rPr>
              <a:t>På träningarna fokuserar vi på övningar med klubba/boll, samspel inom laget och matchspel.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1300">
              <a:solidFill>
                <a:srgbClr val="0283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300">
                <a:solidFill>
                  <a:srgbClr val="028341"/>
                </a:solidFill>
              </a:rPr>
              <a:t>För att orka prestera på träning och match behöver var och en ta ansvar för sin konditionsträning. Det kan vara genom att delta i träningar i andra idrotter eller genom konditionsträning på egen hand.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1300">
              <a:solidFill>
                <a:srgbClr val="0283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300">
                <a:solidFill>
                  <a:srgbClr val="028341"/>
                </a:solidFill>
              </a:rPr>
              <a:t>Träna gärna även på klubba-boll och/eller öga-boll. Exempelvis att ”trixa” med innebandyboll och klubba eller att sätta ett mål att lära sig jonglera med tre bollar under sommaren.</a:t>
            </a: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02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600"/>
            <a:ext cx="56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Nästa säsong (2024/2025)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74250" y="1389600"/>
            <a:ext cx="5091300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Gemensam trupp med Zeniths pojkar 12.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Totalt ca 30 spelare i truppen varav ca 10 är 12:or.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3 nya ledare (från P12). Martin J slutar som ledare.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Målbild – 3 gemensamma träningstillfällen varje vecka.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Två lag anmälda till seriespel.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sv-SE" sz="1300">
              <a:solidFill>
                <a:srgbClr val="02834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Två lag anmälda till Gothia Cup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sv-SE" sz="1300">
              <a:solidFill>
                <a:srgbClr val="02834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11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374250" y="555600"/>
            <a:ext cx="56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02834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sv-SE" sz="2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Seriespel (2024/2025)</a:t>
            </a:r>
            <a:endParaRPr sz="2800">
              <a:solidFill>
                <a:srgbClr val="0283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374250" y="1389600"/>
            <a:ext cx="5091300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Två lag anmäls till seriespel på två olika svårighetsnivåer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Matchtrupper tas ut veckovis baserat på: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742950" lvl="1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Innebandykompetens/utvecklingsnivå</a:t>
            </a:r>
          </a:p>
          <a:p>
            <a:pPr marL="742950" lvl="1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Träningsnärvaro</a:t>
            </a:r>
          </a:p>
          <a:p>
            <a:pPr marL="742950" lvl="1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Aktivt deltagande och fokus på träning</a:t>
            </a:r>
            <a:br>
              <a:rPr lang="sv-SE" sz="1300">
                <a:solidFill>
                  <a:srgbClr val="028341"/>
                </a:solidFill>
              </a:rPr>
            </a:br>
            <a:endParaRPr lang="sv-SE" sz="1300">
              <a:solidFill>
                <a:srgbClr val="028341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SE" sz="1300">
                <a:solidFill>
                  <a:srgbClr val="028341"/>
                </a:solidFill>
              </a:rPr>
              <a:t>Målet är att alla spelare ska få möta motstånd på likvärdig nivå för att få bästa möjliga förutsättningar till utveckling och utmaning på rätt nivå.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sv-SE" sz="1300">
              <a:solidFill>
                <a:srgbClr val="02834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sv-SE" sz="1300">
              <a:solidFill>
                <a:srgbClr val="02834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50" y="1814263"/>
            <a:ext cx="1514977" cy="1514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259620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Bildspel på skärmen (16:9)</PresentationFormat>
  <Slides>10</Slides>
  <Notes>10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Material</vt:lpstr>
      <vt:lpstr>Innebandy Avslutning P11 2024</vt:lpstr>
      <vt:lpstr> Övergången från Blå till Röd nivå</vt:lpstr>
      <vt:lpstr> Analys av säsongen som gått</vt:lpstr>
      <vt:lpstr> Analys av säsongen som gått</vt:lpstr>
      <vt:lpstr> Träningsnärvaro över hela säsongen (Topp 10)</vt:lpstr>
      <vt:lpstr> Fokus på egen utveckling</vt:lpstr>
      <vt:lpstr> God fysik – egen träning</vt:lpstr>
      <vt:lpstr> Nästa säsong (2024/2025)</vt:lpstr>
      <vt:lpstr> Seriespel (2024/2025)</vt:lpstr>
      <vt:lpstr>Rubrik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Innebandy Avslutning P11 2024</dc:title>
  <dc:creator>Johan Myhr</dc:creator>
  <cp:revision>2</cp:revision>
  <dcterms:modified xsi:type="dcterms:W3CDTF">2024-05-15T18:47:39Z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2024-05-11T16:11:00Z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59b77775-2ec3-4eb7-9aac-137d143287ed</vt:lpwstr>
  </property>
  <property fmtid="{D5CDD505-2E9C-101B-9397-08002B2CF9AE}" pid="8" name="MSIP_Label_680afd86-dcf7-4483-b9eb-5af1dcd104e1_ContentBits">
    <vt:lpwstr>0</vt:lpwstr>
  </property>
</Properties>
</file>