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5" r:id="rId4"/>
    <p:sldId id="263" r:id="rId5"/>
    <p:sldId id="276" r:id="rId6"/>
    <p:sldId id="256" r:id="rId7"/>
    <p:sldId id="274" r:id="rId8"/>
    <p:sldId id="266" r:id="rId9"/>
    <p:sldId id="267" r:id="rId10"/>
    <p:sldId id="268" r:id="rId11"/>
    <p:sldId id="269" r:id="rId12"/>
    <p:sldId id="264" r:id="rId13"/>
    <p:sldId id="277" r:id="rId14"/>
    <p:sldId id="271" r:id="rId15"/>
    <p:sldId id="272" r:id="rId16"/>
    <p:sldId id="273" r:id="rId17"/>
    <p:sldId id="270" r:id="rId18"/>
    <p:sldId id="292" r:id="rId19"/>
    <p:sldId id="278" r:id="rId20"/>
    <p:sldId id="279" r:id="rId21"/>
    <p:sldId id="287" r:id="rId22"/>
    <p:sldId id="280" r:id="rId23"/>
    <p:sldId id="281" r:id="rId24"/>
    <p:sldId id="282" r:id="rId25"/>
    <p:sldId id="283" r:id="rId26"/>
    <p:sldId id="284" r:id="rId27"/>
    <p:sldId id="286" r:id="rId28"/>
    <p:sldId id="293" r:id="rId29"/>
    <p:sldId id="290" r:id="rId30"/>
    <p:sldId id="289" r:id="rId31"/>
    <p:sldId id="288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8000"/>
    <a:srgbClr val="2B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91B-E376-40E2-88A5-4C7DD91EB9C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8875-B278-414E-B7B8-F5A7AD6C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91B-E376-40E2-88A5-4C7DD91EB9C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8875-B278-414E-B7B8-F5A7AD6C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5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91B-E376-40E2-88A5-4C7DD91EB9C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8875-B278-414E-B7B8-F5A7AD6C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5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91B-E376-40E2-88A5-4C7DD91EB9C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8875-B278-414E-B7B8-F5A7AD6C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9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91B-E376-40E2-88A5-4C7DD91EB9C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8875-B278-414E-B7B8-F5A7AD6C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3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91B-E376-40E2-88A5-4C7DD91EB9C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8875-B278-414E-B7B8-F5A7AD6C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4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91B-E376-40E2-88A5-4C7DD91EB9C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8875-B278-414E-B7B8-F5A7AD6C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1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91B-E376-40E2-88A5-4C7DD91EB9C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8875-B278-414E-B7B8-F5A7AD6C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6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91B-E376-40E2-88A5-4C7DD91EB9C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8875-B278-414E-B7B8-F5A7AD6C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91B-E376-40E2-88A5-4C7DD91EB9C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8875-B278-414E-B7B8-F5A7AD6C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891B-E376-40E2-88A5-4C7DD91EB9C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A8875-B278-414E-B7B8-F5A7AD6C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1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891B-E376-40E2-88A5-4C7DD91EB9C1}" type="datetimeFigureOut">
              <a:rPr lang="en-US" smtClean="0"/>
              <a:t>12/27/2013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8875-B278-414E-B7B8-F5A7AD6C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.jpeg"/><Relationship Id="rId7" Type="http://schemas.openxmlformats.org/officeDocument/2006/relationships/image" Target="../media/image8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png"/><Relationship Id="rId4" Type="http://schemas.openxmlformats.org/officeDocument/2006/relationships/image" Target="../media/image86.jpeg"/><Relationship Id="rId9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95" y="1021279"/>
            <a:ext cx="6881816" cy="48154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3816" y="2812031"/>
            <a:ext cx="689002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v-SE" sz="72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VAD HAR HÄNT ?</a:t>
            </a:r>
            <a:endParaRPr lang="en-US" sz="7200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499">
            <a:off x="7492052" y="732428"/>
            <a:ext cx="887308" cy="887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499">
            <a:off x="692632" y="732428"/>
            <a:ext cx="887308" cy="8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52449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547664" y="2708920"/>
            <a:ext cx="576064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80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GYMPAN</a:t>
            </a:r>
            <a:endParaRPr lang="en-US" sz="8000" b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79340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64461"/>
            <a:ext cx="1547148" cy="2320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1535933" cy="230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57343" y="332656"/>
            <a:ext cx="8670964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4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Ledarna</a:t>
            </a:r>
            <a:r>
              <a:rPr lang="sv-SE" sz="32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bakom den framgångsrika gympan</a:t>
            </a:r>
            <a:endParaRPr lang="en-US" sz="3200" b="1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6162" y="1628800"/>
            <a:ext cx="9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Nathalie</a:t>
            </a:r>
            <a:endParaRPr 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5522546" y="2579795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Christian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80253329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547664" y="2708920"/>
            <a:ext cx="576064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80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FOTBOLLEN</a:t>
            </a:r>
            <a:endParaRPr lang="en-US" sz="8000" b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81049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90523" y="28937"/>
            <a:ext cx="4838184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Fotbollslag 2013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18930"/>
            <a:ext cx="8124825" cy="570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182618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861757" y="28937"/>
            <a:ext cx="3095719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Gräscupen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002059"/>
            <a:ext cx="3528214" cy="2336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99" y="939314"/>
            <a:ext cx="4066966" cy="270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5083883"/>
            <a:ext cx="2105662" cy="1578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58" y="3535260"/>
            <a:ext cx="2214806" cy="1549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172313"/>
            <a:ext cx="2141984" cy="142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87331"/>
            <a:ext cx="3606873" cy="239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38929"/>
            <a:ext cx="2503227" cy="166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0253329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351197" y="28937"/>
            <a:ext cx="4116833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Fotbollsskolan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55" y="2269466"/>
            <a:ext cx="2773510" cy="130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00" y="2746885"/>
            <a:ext cx="3324840" cy="180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51" y="4698781"/>
            <a:ext cx="5911739" cy="1970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3046" y="19738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2001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2371509" y="249685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2011</a:t>
            </a:r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5223448" y="44590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2012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79528" y="1126485"/>
            <a:ext cx="3356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/>
              <a:t> </a:t>
            </a:r>
            <a:r>
              <a:rPr lang="sv-SE" b="1" smtClean="0"/>
              <a:t>               2000- 2013</a:t>
            </a:r>
          </a:p>
          <a:p>
            <a:r>
              <a:rPr lang="sv-SE" b="1" smtClean="0"/>
              <a:t>Från c:a 60 till över 300 deltagare</a:t>
            </a:r>
            <a:endParaRPr lang="en-US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27" y="1349090"/>
            <a:ext cx="2098464" cy="143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424440" y="11240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2000</a:t>
            </a:r>
            <a:endParaRPr lang="en-US" b="1"/>
          </a:p>
        </p:txBody>
      </p:sp>
      <p:pic>
        <p:nvPicPr>
          <p:cNvPr id="14" name="Picture 2" descr="C:\C\Z\Bilder\bilder till folder\Tjejstafett - Cop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8" y="1887572"/>
            <a:ext cx="996908" cy="859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C\Z\Bilder\bilder till folder\Hysén - Copy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3" y="5013176"/>
            <a:ext cx="1614593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C\Z\Bilder\bilder till folder\IMG_2979 - Copy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31190" y="3750125"/>
            <a:ext cx="1058277" cy="704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5576" y="4849415"/>
            <a:ext cx="1150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smtClean="0"/>
              <a:t>Tobias Hysén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61464715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26644" y="28937"/>
            <a:ext cx="556594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Kändisar på Zenith 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45" y="1472447"/>
            <a:ext cx="3094051" cy="195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25144"/>
            <a:ext cx="2348406" cy="190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68" y="1682905"/>
            <a:ext cx="1502868" cy="220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54" y="4602314"/>
            <a:ext cx="2484334" cy="213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4411" y="1259468"/>
            <a:ext cx="331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Hampus Andersson/Sam Larsson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6319536" y="4314582"/>
            <a:ext cx="2860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smtClean="0"/>
              <a:t>Teddy Lucic /R.Mambo-Mumba</a:t>
            </a:r>
            <a:endParaRPr lang="en-US" sz="1600" b="1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6" y="1357684"/>
            <a:ext cx="3846506" cy="257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5496" y="1174980"/>
            <a:ext cx="4441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smtClean="0"/>
              <a:t>Thomas Wernersson/Daniel Larsson/Tobias Hysén</a:t>
            </a:r>
            <a:endParaRPr lang="en-US" sz="1600" b="1"/>
          </a:p>
        </p:txBody>
      </p:sp>
      <p:sp>
        <p:nvSpPr>
          <p:cNvPr id="15" name="TextBox 14"/>
          <p:cNvSpPr txBox="1"/>
          <p:nvPr/>
        </p:nvSpPr>
        <p:spPr>
          <a:xfrm>
            <a:off x="217759" y="4499828"/>
            <a:ext cx="204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Kenneth Andersson</a:t>
            </a:r>
            <a:endParaRPr 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4321949" y="1412776"/>
            <a:ext cx="140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Ralf Edström</a:t>
            </a:r>
            <a:endParaRPr lang="en-US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83" y="4677888"/>
            <a:ext cx="4019825" cy="199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725424" y="4221088"/>
            <a:ext cx="314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smtClean="0"/>
              <a:t>               Blåvitt slocknade</a:t>
            </a:r>
          </a:p>
          <a:p>
            <a:r>
              <a:rPr lang="sv-SE" sz="1600" b="1" smtClean="0"/>
              <a:t>G Hysén, Ruben, Fölet, T Holmgren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834182618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061057" y="28937"/>
            <a:ext cx="469712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Cirkus på Zenith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673517" cy="3109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71" y="3831714"/>
            <a:ext cx="4373517" cy="290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80112" y="1981870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Cirkus Maximum</a:t>
            </a:r>
          </a:p>
          <a:p>
            <a:r>
              <a:rPr lang="sv-SE" sz="20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”Mer Cirkus än vanligt”</a:t>
            </a:r>
            <a:endParaRPr lang="en-US" sz="2000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379340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33299" y="2132856"/>
            <a:ext cx="7023077" cy="25853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66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Före o Efter bilder</a:t>
            </a:r>
          </a:p>
          <a:p>
            <a:pPr algn="ctr"/>
            <a:endParaRPr lang="sv-SE" sz="4800" b="1" smtClean="0">
              <a:ln/>
              <a:solidFill>
                <a:schemeClr val="accent3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Inomhus o Utomhus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97791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0188" y="28937"/>
            <a:ext cx="590418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Inomhus </a:t>
            </a:r>
            <a:r>
              <a:rPr lang="sv-SE" sz="2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(Före o Efter bilder)</a:t>
            </a:r>
            <a:endParaRPr lang="sv-SE" sz="4800" b="1" smtClean="0">
              <a:ln/>
              <a:solidFill>
                <a:schemeClr val="accent3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0848"/>
            <a:ext cx="4944549" cy="3708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9" y="4136333"/>
            <a:ext cx="2817078" cy="2112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1" y="1855220"/>
            <a:ext cx="2860576" cy="2145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4551" y="1268760"/>
            <a:ext cx="4057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Nytt Golv, möbler ,element, värmepump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3932882" y="858631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Salen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1016568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9" y="372020"/>
            <a:ext cx="4285354" cy="566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96094"/>
            <a:ext cx="40671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92" y="343120"/>
            <a:ext cx="3533264" cy="4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16139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1" y="1011035"/>
            <a:ext cx="3635829" cy="272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21" y="1011035"/>
            <a:ext cx="3635829" cy="272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0" y="3860106"/>
            <a:ext cx="3635829" cy="272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0" y="3860106"/>
            <a:ext cx="3635829" cy="272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077830" y="826369"/>
            <a:ext cx="729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Köket</a:t>
            </a:r>
          </a:p>
          <a:p>
            <a:r>
              <a:rPr lang="sv-SE" b="1" smtClean="0"/>
              <a:t> </a:t>
            </a:r>
            <a:endParaRPr 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2330568" y="3574757"/>
            <a:ext cx="4522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Nya vitvaror, klinkersgolv , luckor  o belysning</a:t>
            </a:r>
          </a:p>
          <a:p>
            <a:r>
              <a:rPr lang="sv-SE" b="1" smtClean="0"/>
              <a:t> </a:t>
            </a:r>
            <a:endParaRPr lang="en-US" b="1"/>
          </a:p>
        </p:txBody>
      </p:sp>
      <p:sp>
        <p:nvSpPr>
          <p:cNvPr id="14" name="Rectangle 13"/>
          <p:cNvSpPr/>
          <p:nvPr/>
        </p:nvSpPr>
        <p:spPr>
          <a:xfrm>
            <a:off x="1980188" y="28937"/>
            <a:ext cx="590418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Inomhus </a:t>
            </a:r>
            <a:r>
              <a:rPr lang="sv-SE" sz="2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(Före o Efter bilder)</a:t>
            </a:r>
            <a:endParaRPr lang="sv-SE" sz="4800" b="1" smtClean="0">
              <a:ln/>
              <a:solidFill>
                <a:schemeClr val="accent3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016568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2"/>
            <a:ext cx="3488748" cy="2321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9" y="1052736"/>
            <a:ext cx="3056700" cy="203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15269"/>
            <a:ext cx="2039680" cy="362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29" y="3799676"/>
            <a:ext cx="4951451" cy="278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85429" y="3458541"/>
            <a:ext cx="501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Zenithsgårdens totalrenoverade omklädningsrum</a:t>
            </a:r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1763688" y="28937"/>
            <a:ext cx="590418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Inomhus </a:t>
            </a:r>
            <a:r>
              <a:rPr lang="sv-SE" sz="2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(Före o Efter bilder)</a:t>
            </a:r>
            <a:endParaRPr lang="sv-SE" sz="4800" b="1" smtClean="0">
              <a:ln/>
              <a:solidFill>
                <a:schemeClr val="accent3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6688989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182087" y="28937"/>
            <a:ext cx="4455066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Träningsstation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86" y="4460513"/>
            <a:ext cx="2795487" cy="209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1" y="126876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288"/>
            <a:ext cx="3524640" cy="264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48763" y="1484784"/>
            <a:ext cx="2944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Träningsstationen vid slingan</a:t>
            </a:r>
          </a:p>
          <a:p>
            <a:r>
              <a:rPr lang="sv-SE" b="1" smtClean="0"/>
              <a:t>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24663350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3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960440" cy="222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4437112"/>
            <a:ext cx="382874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9" y="4293096"/>
            <a:ext cx="4522539" cy="221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3" y="1456594"/>
            <a:ext cx="4423893" cy="226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49191" y="980728"/>
            <a:ext cx="452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Zenithgårdens uteservering o containerförråd</a:t>
            </a:r>
            <a:endParaRPr lang="en-US" b="1"/>
          </a:p>
        </p:txBody>
      </p:sp>
      <p:sp>
        <p:nvSpPr>
          <p:cNvPr id="17" name="Rectangle 16"/>
          <p:cNvSpPr/>
          <p:nvPr/>
        </p:nvSpPr>
        <p:spPr>
          <a:xfrm>
            <a:off x="1691680" y="28937"/>
            <a:ext cx="590418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Utomhus </a:t>
            </a:r>
            <a:r>
              <a:rPr lang="sv-SE" sz="2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(Före o Efter bilder)</a:t>
            </a:r>
            <a:endParaRPr lang="sv-SE" sz="4800" b="1" smtClean="0">
              <a:ln/>
              <a:solidFill>
                <a:schemeClr val="accent3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4663350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4005064"/>
            <a:ext cx="4025538" cy="272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1" y="4005064"/>
            <a:ext cx="4070521" cy="2767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129826" y="764704"/>
            <a:ext cx="24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Hovgårdens  renovering</a:t>
            </a:r>
            <a:endParaRPr lang="en-US" b="1"/>
          </a:p>
        </p:txBody>
      </p:sp>
      <p:sp>
        <p:nvSpPr>
          <p:cNvPr id="17" name="Rectangle 16"/>
          <p:cNvSpPr/>
          <p:nvPr/>
        </p:nvSpPr>
        <p:spPr>
          <a:xfrm>
            <a:off x="1691680" y="28937"/>
            <a:ext cx="590418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Utomhus </a:t>
            </a:r>
            <a:r>
              <a:rPr lang="sv-SE" sz="2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(Före o Efter bilder)</a:t>
            </a:r>
            <a:endParaRPr lang="sv-SE" sz="4800" b="1" smtClean="0">
              <a:ln/>
              <a:solidFill>
                <a:schemeClr val="accent3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73662"/>
            <a:ext cx="4076409" cy="273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2578"/>
            <a:ext cx="4279567" cy="276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663350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5" y="3966097"/>
            <a:ext cx="2548233" cy="191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3" y="3632028"/>
            <a:ext cx="4887645" cy="274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9" y="1124744"/>
            <a:ext cx="3563088" cy="200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3874952" cy="217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99985" y="3284984"/>
            <a:ext cx="595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Hovgårdens nya tak,plattor,bänkar skyddsnät o fönsterskydd</a:t>
            </a:r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547664" y="28937"/>
            <a:ext cx="590418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Utomhus </a:t>
            </a:r>
            <a:r>
              <a:rPr lang="sv-SE" sz="2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(Före o Efter bilder)</a:t>
            </a:r>
            <a:endParaRPr lang="sv-SE" sz="4800" b="1" smtClean="0">
              <a:ln/>
              <a:solidFill>
                <a:schemeClr val="accent3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5956237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0811"/>
            <a:ext cx="3843919" cy="216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43" y="4221088"/>
            <a:ext cx="4367413" cy="245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8" y="1226145"/>
            <a:ext cx="3639896" cy="204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4" y="4221088"/>
            <a:ext cx="3421439" cy="2566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860032" y="1041479"/>
            <a:ext cx="40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Ny sitt o stå läktare vid TeamSportiaplan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116167" y="3501008"/>
            <a:ext cx="4599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smtClean="0"/>
              <a:t>Nya stenplattor lagda av Ramon mellan Z-gård o Hovgården</a:t>
            </a:r>
            <a:endParaRPr lang="en-US" sz="1400" b="1"/>
          </a:p>
        </p:txBody>
      </p:sp>
      <p:sp>
        <p:nvSpPr>
          <p:cNvPr id="10" name="TextBox 9"/>
          <p:cNvSpPr txBox="1"/>
          <p:nvPr/>
        </p:nvSpPr>
        <p:spPr>
          <a:xfrm>
            <a:off x="4955211" y="3969307"/>
            <a:ext cx="3109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smtClean="0"/>
              <a:t>Nya bänkar o ny sarg runt A-konstgräs</a:t>
            </a:r>
            <a:endParaRPr lang="en-US" sz="1400" b="1"/>
          </a:p>
        </p:txBody>
      </p:sp>
      <p:sp>
        <p:nvSpPr>
          <p:cNvPr id="11" name="Rectangle 10"/>
          <p:cNvSpPr/>
          <p:nvPr/>
        </p:nvSpPr>
        <p:spPr>
          <a:xfrm>
            <a:off x="1548140" y="77723"/>
            <a:ext cx="590418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Utomhus </a:t>
            </a:r>
            <a:r>
              <a:rPr lang="sv-SE" sz="2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(Före o Efter bilder)</a:t>
            </a:r>
            <a:endParaRPr lang="sv-SE" sz="4800" b="1" smtClean="0">
              <a:ln/>
              <a:solidFill>
                <a:schemeClr val="accent3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6753438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832630" y="28937"/>
            <a:ext cx="5153976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Före o Efter bilder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70" y="2132856"/>
            <a:ext cx="308127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860033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9078" y="1372126"/>
            <a:ext cx="398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Ordninggjord träningsyta vid hovgården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6044982" y="1804174"/>
            <a:ext cx="227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Prylar i Zenithshopen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75328650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-70982" y="2132856"/>
            <a:ext cx="9031640" cy="28623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66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Konstgräs från</a:t>
            </a:r>
          </a:p>
          <a:p>
            <a:pPr algn="ctr"/>
            <a:r>
              <a:rPr lang="sv-SE" sz="66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 insamling till invigning</a:t>
            </a:r>
            <a:endParaRPr lang="en-US" sz="6600" b="1" smtClean="0">
              <a:ln/>
              <a:solidFill>
                <a:schemeClr val="accent3"/>
              </a:solidFill>
            </a:endParaRPr>
          </a:p>
          <a:p>
            <a:pPr algn="ctr"/>
            <a:endParaRPr lang="sv-SE" sz="4800" b="1" smtClean="0">
              <a:ln/>
              <a:solidFill>
                <a:schemeClr val="accent3"/>
              </a:solidFill>
              <a:latin typeface="Britannic Bold" panose="020B0903060703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9949150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854721" y="28937"/>
            <a:ext cx="540244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0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Insamling till invigning</a:t>
            </a:r>
            <a:endParaRPr lang="en-US" sz="4000" b="1">
              <a:ln/>
              <a:solidFill>
                <a:schemeClr val="accent3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7" y="1052736"/>
            <a:ext cx="3941144" cy="2742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976460" cy="282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1" y="3978461"/>
            <a:ext cx="2129225" cy="2816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 rot="21417292">
            <a:off x="5112060" y="5248229"/>
            <a:ext cx="2422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smtClean="0"/>
              <a:t>Insamlings barometern</a:t>
            </a:r>
            <a:endParaRPr lang="en-US" sz="1600" b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28" y="3889023"/>
            <a:ext cx="3168352" cy="289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 rot="21417292">
            <a:off x="5239656" y="5291102"/>
            <a:ext cx="2422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smtClean="0"/>
              <a:t>Insamlings barometer</a:t>
            </a:r>
            <a:endParaRPr lang="en-US" sz="1600" b="1"/>
          </a:p>
        </p:txBody>
      </p:sp>
      <p:sp>
        <p:nvSpPr>
          <p:cNvPr id="17" name="TextBox 16"/>
          <p:cNvSpPr txBox="1"/>
          <p:nvPr/>
        </p:nvSpPr>
        <p:spPr>
          <a:xfrm>
            <a:off x="1863698" y="692696"/>
            <a:ext cx="538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Informationsfolder o sponsorbrev till våra medlemmar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655972" y="3707740"/>
            <a:ext cx="267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Sponsor blankett  företag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24615020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17215" y="28937"/>
            <a:ext cx="538480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Organisation 2013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29394"/>
            <a:ext cx="8048625" cy="569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182618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8743"/>
            <a:ext cx="3672407" cy="244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32" y="1155615"/>
            <a:ext cx="3705900" cy="2465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5" y="3738399"/>
            <a:ext cx="4141711" cy="275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3980686" cy="264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969841" y="692696"/>
            <a:ext cx="232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Markarbeten påbörjas</a:t>
            </a:r>
            <a:endParaRPr lang="en-US" b="1"/>
          </a:p>
        </p:txBody>
      </p:sp>
      <p:sp>
        <p:nvSpPr>
          <p:cNvPr id="12" name="Rectangle 11"/>
          <p:cNvSpPr/>
          <p:nvPr/>
        </p:nvSpPr>
        <p:spPr>
          <a:xfrm>
            <a:off x="1854721" y="28937"/>
            <a:ext cx="540244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0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Insamling till invigning</a:t>
            </a:r>
            <a:endParaRPr lang="en-US" sz="4000" b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22652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5" y="1193542"/>
            <a:ext cx="3832368" cy="2549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95" y="3717564"/>
            <a:ext cx="4409618" cy="293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99" y="1177525"/>
            <a:ext cx="3817949" cy="254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43175"/>
            <a:ext cx="4409618" cy="2933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63698" y="692696"/>
            <a:ext cx="447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smtClean="0"/>
              <a:t>Både sand o gummigranulat går åt i mängder</a:t>
            </a:r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854721" y="28937"/>
            <a:ext cx="540244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0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Insamling till invigning</a:t>
            </a:r>
            <a:endParaRPr lang="en-US" sz="4000" b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65885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" y="-1198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4944"/>
            <a:ext cx="2814219" cy="188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4" y="4640178"/>
            <a:ext cx="3138282" cy="210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3240360" cy="2169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6" y="2708920"/>
            <a:ext cx="2157808" cy="1871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89" y="4930528"/>
            <a:ext cx="3058907" cy="1822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259800" cy="1758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96" y="692696"/>
            <a:ext cx="3352800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18097" y="1124744"/>
            <a:ext cx="2318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smtClean="0"/>
              <a:t>Invigningsdagen </a:t>
            </a:r>
          </a:p>
          <a:p>
            <a:r>
              <a:rPr lang="sv-SE" sz="2400" b="1"/>
              <a:t> </a:t>
            </a:r>
            <a:r>
              <a:rPr lang="sv-SE" sz="2400" b="1" smtClean="0"/>
              <a:t>                  </a:t>
            </a:r>
            <a:endParaRPr lang="en-US" sz="2400" b="1"/>
          </a:p>
        </p:txBody>
      </p:sp>
      <p:sp>
        <p:nvSpPr>
          <p:cNvPr id="23" name="Rectangle 22"/>
          <p:cNvSpPr/>
          <p:nvPr/>
        </p:nvSpPr>
        <p:spPr>
          <a:xfrm>
            <a:off x="1854721" y="28937"/>
            <a:ext cx="540244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0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Insamling till invigning</a:t>
            </a:r>
            <a:endParaRPr lang="en-US" sz="4000" b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29391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47664" y="2708920"/>
            <a:ext cx="6048672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80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INNEBANDYN</a:t>
            </a:r>
            <a:endParaRPr lang="en-US" sz="8000" b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57983"/>
      </p:ext>
    </p:extLst>
  </p:cSld>
  <p:clrMapOvr>
    <a:masterClrMapping/>
  </p:clrMapOvr>
  <p:transition spd="slow" advTm="2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55502" y="28937"/>
            <a:ext cx="5508239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Innebandylag 2013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72244"/>
            <a:ext cx="8077200" cy="575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4715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40"/>
            <a:ext cx="8976998" cy="6732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8" y="969792"/>
            <a:ext cx="5144552" cy="231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6" y="3394518"/>
            <a:ext cx="5297863" cy="298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11050"/>
            <a:ext cx="2597105" cy="3874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67744" y="751075"/>
            <a:ext cx="195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smtClean="0"/>
              <a:t>Zenith reklam</a:t>
            </a:r>
            <a:endParaRPr lang="en-US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6856584" y="931879"/>
            <a:ext cx="1484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smtClean="0"/>
              <a:t>Sponsorer</a:t>
            </a:r>
            <a:endParaRPr lang="en-US" sz="2400" b="1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6" y="3759629"/>
            <a:ext cx="5297863" cy="298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467827" y="3148117"/>
            <a:ext cx="150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smtClean="0"/>
              <a:t>Cafeterian</a:t>
            </a:r>
            <a:endParaRPr lang="en-US" sz="2400" b="1"/>
          </a:p>
        </p:txBody>
      </p:sp>
      <p:sp>
        <p:nvSpPr>
          <p:cNvPr id="21" name="Rectangle 20"/>
          <p:cNvSpPr/>
          <p:nvPr/>
        </p:nvSpPr>
        <p:spPr>
          <a:xfrm>
            <a:off x="2785608" y="28937"/>
            <a:ext cx="3248004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INNEBANDY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12668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336776" y="28937"/>
            <a:ext cx="4145687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ISLANDER CUP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9" y="1777098"/>
            <a:ext cx="7746255" cy="3868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4715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284648"/>
            <a:ext cx="7022537" cy="4520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19872" y="1052735"/>
            <a:ext cx="1912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smtClean="0"/>
              <a:t>GREENROOM</a:t>
            </a:r>
            <a:endParaRPr lang="en-US" sz="2400" b="1"/>
          </a:p>
        </p:txBody>
      </p:sp>
      <p:sp>
        <p:nvSpPr>
          <p:cNvPr id="5" name="Rectangle 4"/>
          <p:cNvSpPr/>
          <p:nvPr/>
        </p:nvSpPr>
        <p:spPr>
          <a:xfrm>
            <a:off x="1974489" y="28937"/>
            <a:ext cx="4870243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Nya ledarrummet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95026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" y="2893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2583"/>
            <a:ext cx="5779035" cy="325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8782" y="2501828"/>
            <a:ext cx="4696645" cy="264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22445" y="28937"/>
            <a:ext cx="5774338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v-SE" sz="4800" b="1" smtClean="0">
                <a:ln/>
                <a:solidFill>
                  <a:schemeClr val="accent3"/>
                </a:solidFill>
                <a:latin typeface="Britannic Bold" panose="020B0903060703020204" pitchFamily="34" charset="0"/>
                <a:cs typeface="Aharoni" panose="02010803020104030203" pitchFamily="2" charset="-79"/>
              </a:rPr>
              <a:t>Lagbilder o prisskåp</a:t>
            </a:r>
            <a:endParaRPr lang="en-US" sz="4800" b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09929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267</Words>
  <Application>Microsoft Office PowerPoint</Application>
  <PresentationFormat>On-screen Show (4:3)</PresentationFormat>
  <Paragraphs>81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Volvo Car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Thunberg, Mats (M.)</dc:creator>
  <cp:lastModifiedBy>Thunberg, Mats (M.)</cp:lastModifiedBy>
  <cp:revision>50</cp:revision>
  <dcterms:created xsi:type="dcterms:W3CDTF">2013-12-08T10:23:44Z</dcterms:created>
  <dcterms:modified xsi:type="dcterms:W3CDTF">2013-12-27T16:44:20Z</dcterms:modified>
</cp:coreProperties>
</file>