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0" r:id="rId5"/>
    <p:sldId id="259" r:id="rId6"/>
    <p:sldId id="262" r:id="rId7"/>
    <p:sldId id="266" r:id="rId8"/>
    <p:sldId id="263" r:id="rId9"/>
    <p:sldId id="264" r:id="rId10"/>
    <p:sldId id="265" r:id="rId11"/>
    <p:sldId id="257" r:id="rId12"/>
    <p:sldId id="267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9">
          <p15:clr>
            <a:srgbClr val="A4A3A4"/>
          </p15:clr>
        </p15:guide>
        <p15:guide id="2" pos="2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571" autoAdjust="0"/>
  </p:normalViewPr>
  <p:slideViewPr>
    <p:cSldViewPr snapToGrid="0" snapToObjects="1" showGuides="1">
      <p:cViewPr>
        <p:scale>
          <a:sx n="75" d="100"/>
          <a:sy n="75" d="100"/>
        </p:scale>
        <p:origin x="2400" y="978"/>
      </p:cViewPr>
      <p:guideLst>
        <p:guide orient="horz" pos="839"/>
        <p:guide pos="27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9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558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56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24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161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96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70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37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52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43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059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B03E5-93EC-5149-8AA7-56AC0A5FCD94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E19D-E865-8A4D-AD3D-8A908CA96B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03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er.klaassen@gmail.com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www.facebook.com/groups/286458925034348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aget.se/IKZENITHP05/Troop" TargetMode="External"/><Relationship Id="rId5" Type="http://schemas.openxmlformats.org/officeDocument/2006/relationships/hyperlink" Target="https://1drv.ms/x/s!ArbU-q4o3gph0FG-7UlkGRlzEKcv" TargetMode="External"/><Relationship Id="rId4" Type="http://schemas.openxmlformats.org/officeDocument/2006/relationships/hyperlink" Target="https://www.laget.se/IKZENITHP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26e juni 2017</a:t>
            </a:r>
          </a:p>
        </p:txBody>
      </p:sp>
    </p:spTree>
    <p:extLst>
      <p:ext uri="{BB962C8B-B14F-4D97-AF65-F5344CB8AC3E}">
        <p14:creationId xmlns:p14="http://schemas.microsoft.com/office/powerpoint/2010/main" val="3786884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8AFB7-7C60-484C-AF33-83469665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Gräscupen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332B24-BEF2-4AB6-9DA8-064E0D96DA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fontAlgn="ctr"/>
            <a:r>
              <a:rPr lang="en-US" dirty="0"/>
              <a:t>227 lag </a:t>
            </a:r>
            <a:r>
              <a:rPr lang="en-US" dirty="0" err="1"/>
              <a:t>anmälda</a:t>
            </a:r>
            <a:r>
              <a:rPr lang="en-US" dirty="0"/>
              <a:t>, P05 </a:t>
            </a:r>
            <a:r>
              <a:rPr lang="en-US" dirty="0" err="1"/>
              <a:t>fullbokad</a:t>
            </a:r>
            <a:r>
              <a:rPr lang="en-US" dirty="0"/>
              <a:t>, </a:t>
            </a:r>
            <a:r>
              <a:rPr lang="en-US" dirty="0" err="1"/>
              <a:t>siktar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3 9-mannalag</a:t>
            </a:r>
          </a:p>
          <a:p>
            <a:pPr fontAlgn="ctr"/>
            <a:r>
              <a:rPr lang="sv-SE" dirty="0"/>
              <a:t>För P05 är det helg 2 den här gången. Dvs 2-3 sept.</a:t>
            </a:r>
          </a:p>
          <a:p>
            <a:pPr fontAlgn="ctr"/>
            <a:r>
              <a:rPr lang="sv-SE" dirty="0"/>
              <a:t>Vi ansvarar för serveringen som vanligt. Sista året nu. Förra året tjänade laget 32000 kr som ni såg i Lenas sammanställning.</a:t>
            </a:r>
          </a:p>
          <a:p>
            <a:pPr fontAlgn="ctr"/>
            <a:r>
              <a:rPr lang="sv-SE" dirty="0"/>
              <a:t>Vi brukar skicka ut arbetsschemat i början av augusti</a:t>
            </a:r>
          </a:p>
          <a:p>
            <a:pPr fontAlgn="ctr"/>
            <a:r>
              <a:rPr lang="sv-SE" dirty="0"/>
              <a:t>Bakverk ska lämnas in som vanligt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BF6416-CEEF-4B80-B054-21888D4676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Boka in Gräscupen i era kalendrar oavsett om ditt barn är med eller inte, vi kommer behöva hjälp i serveringen oavsett</a:t>
            </a:r>
          </a:p>
          <a:p>
            <a:r>
              <a:rPr lang="sv-SE" dirty="0"/>
              <a:t>Malin och Lena som är kontaktpersoner för Gräscupen i vanlig ordning</a:t>
            </a:r>
          </a:p>
        </p:txBody>
      </p:sp>
    </p:spTree>
    <p:extLst>
      <p:ext uri="{BB962C8B-B14F-4D97-AF65-F5344CB8AC3E}">
        <p14:creationId xmlns:p14="http://schemas.microsoft.com/office/powerpoint/2010/main" val="275987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Information Stenungssund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25849"/>
            <a:ext cx="8686800" cy="5303395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20 barn anmälda (alla fick plats som ville vara med)</a:t>
            </a:r>
          </a:p>
          <a:p>
            <a:r>
              <a:rPr lang="sv-SE" dirty="0"/>
              <a:t>Martin och Stefan är ledare för varsitt  7-manna lag</a:t>
            </a:r>
          </a:p>
          <a:p>
            <a:r>
              <a:rPr lang="sv-SE" dirty="0"/>
              <a:t>Adam </a:t>
            </a:r>
            <a:r>
              <a:rPr lang="sv-SE" dirty="0" err="1"/>
              <a:t>Landmer</a:t>
            </a:r>
            <a:r>
              <a:rPr lang="sv-SE" dirty="0"/>
              <a:t> pappa och Martin </a:t>
            </a:r>
            <a:r>
              <a:rPr lang="sv-SE" dirty="0" err="1"/>
              <a:t>Westre</a:t>
            </a:r>
            <a:r>
              <a:rPr lang="sv-SE" dirty="0"/>
              <a:t> pappa sover över (= 4 vuxna)</a:t>
            </a:r>
          </a:p>
          <a:p>
            <a:r>
              <a:rPr lang="sv-SE" dirty="0"/>
              <a:t>Vi åker buss till Stenungssund (kostnad 150 kr/barn och 3 000 kr lagkassan) </a:t>
            </a:r>
          </a:p>
          <a:p>
            <a:r>
              <a:rPr lang="sv-SE" dirty="0"/>
              <a:t>Samling 10:00 på Zenith (först matchen är 12:00) och </a:t>
            </a:r>
            <a:br>
              <a:rPr lang="sv-SE" dirty="0"/>
            </a:br>
            <a:r>
              <a:rPr lang="sv-SE" dirty="0"/>
              <a:t>vi är åter ca 12:30 (sista matchen startar 10:00) </a:t>
            </a:r>
          </a:p>
          <a:p>
            <a:r>
              <a:rPr lang="sv-SE" dirty="0"/>
              <a:t>Vi sover på Nösnäsgymnasiet, 15-20 minuters gångväg till match och evenemangsområdet.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sz="3800" u="sng" dirty="0"/>
              <a:t>Ta med sovsäck och liggunderlag</a:t>
            </a:r>
          </a:p>
          <a:p>
            <a:endParaRPr lang="sv-SE" dirty="0"/>
          </a:p>
          <a:p>
            <a:r>
              <a:rPr lang="sv-SE" dirty="0"/>
              <a:t>Avgift 300 kr + 150 kr (dvs 450 kr) för övernattningen + buss</a:t>
            </a:r>
          </a:p>
          <a:p>
            <a:pPr marL="0" indent="0">
              <a:buNone/>
            </a:pPr>
            <a:r>
              <a:rPr lang="en-US" dirty="0"/>
              <a:t>	 Swish 072-8852708</a:t>
            </a:r>
          </a:p>
          <a:p>
            <a:pPr marL="0" indent="0">
              <a:buNone/>
            </a:pPr>
            <a:r>
              <a:rPr lang="en-US" dirty="0"/>
              <a:t>	 Zenith P05 </a:t>
            </a:r>
            <a:r>
              <a:rPr lang="en-US" dirty="0" err="1"/>
              <a:t>kontonr</a:t>
            </a:r>
            <a:r>
              <a:rPr lang="en-US" dirty="0"/>
              <a:t>: 5694 37 042 49</a:t>
            </a:r>
          </a:p>
          <a:p>
            <a:pPr lvl="1"/>
            <a:r>
              <a:rPr lang="en-US" dirty="0" err="1"/>
              <a:t>Ange</a:t>
            </a:r>
            <a:r>
              <a:rPr lang="en-US" dirty="0"/>
              <a:t> “</a:t>
            </a:r>
            <a:r>
              <a:rPr lang="en-US" dirty="0" err="1"/>
              <a:t>Stenungsund</a:t>
            </a:r>
            <a:r>
              <a:rPr lang="en-US" dirty="0"/>
              <a:t>” + “</a:t>
            </a:r>
            <a:r>
              <a:rPr lang="en-US" dirty="0" err="1"/>
              <a:t>barnets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dirty="0"/>
              <a:t>    Tex </a:t>
            </a:r>
            <a:r>
              <a:rPr lang="en-US" dirty="0" err="1"/>
              <a:t>Stenungsund</a:t>
            </a:r>
            <a:r>
              <a:rPr lang="en-US" dirty="0"/>
              <a:t> </a:t>
            </a:r>
            <a:r>
              <a:rPr lang="en-US" dirty="0" err="1"/>
              <a:t>Jesper</a:t>
            </a:r>
            <a:r>
              <a:rPr lang="en-US" dirty="0"/>
              <a:t> </a:t>
            </a:r>
            <a:r>
              <a:rPr lang="en-US" dirty="0" err="1"/>
              <a:t>Berggård</a:t>
            </a:r>
            <a:endParaRPr lang="en-US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667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F25A6-ECB5-41D3-B367-F471855C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Synpunkter och tankar från smågrupper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74DC3C92-13AA-4726-BF32-1F4841F731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114057"/>
              </p:ext>
            </p:extLst>
          </p:nvPr>
        </p:nvGraphicFramePr>
        <p:xfrm>
          <a:off x="457200" y="1600200"/>
          <a:ext cx="8394700" cy="469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735195069"/>
                    </a:ext>
                  </a:extLst>
                </a:gridCol>
                <a:gridCol w="3768392">
                  <a:extLst>
                    <a:ext uri="{9D8B030D-6E8A-4147-A177-3AD203B41FA5}">
                      <a16:colId xmlns:a16="http://schemas.microsoft.com/office/drawing/2014/main" val="730402274"/>
                    </a:ext>
                  </a:extLst>
                </a:gridCol>
                <a:gridCol w="3407108">
                  <a:extLst>
                    <a:ext uri="{9D8B030D-6E8A-4147-A177-3AD203B41FA5}">
                      <a16:colId xmlns:a16="http://schemas.microsoft.com/office/drawing/2014/main" val="2908468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Kan förbättras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684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Barn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”Go” grupp, bra stämning, kamratskap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Pratar mer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Anpassar sitt spel till ”vem som helst” i laget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Lagom med 3 träningar / vecka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Olika positioner fortfarande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9-manna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Jämna matcher (och med vinst)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Övernattningar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Rullande kaptensroll / ansvar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Minska tillrättavisandet mellan barn, speciellt för en del som behöver fokusera mer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Målvakt relativt ”osynlig” för coachen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Tätt mellan träningarna (</a:t>
                      </a:r>
                      <a:r>
                        <a:rPr lang="sv-SE" sz="1600" dirty="0" err="1"/>
                        <a:t>lör</a:t>
                      </a:r>
                      <a:r>
                        <a:rPr lang="sv-SE" sz="1600" dirty="0"/>
                        <a:t>-mån-tis + match på helg)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Äta bättre innan träning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Fasta rutiner kring matcher, gemensamt ombyte mm (samma för alla lag)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Lång tid innan första byte i matcher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921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Vuxen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Väldigt lite föräldrahets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Kallelser med laguppställning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Tränare är uppmärksamma på attityden inom lag och mot andra 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Svårt att få till rättvis offside bedömning under match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Tufft med 2 veckor Gothia mitt i semestern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Lång samlingstid innan 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89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7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65102"/>
            <a:ext cx="8521358" cy="61026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800" dirty="0"/>
              <a:t>18:00 </a:t>
            </a:r>
          </a:p>
          <a:p>
            <a:pPr marL="0" indent="0">
              <a:buNone/>
            </a:pPr>
            <a:r>
              <a:rPr lang="sv-SE" sz="2800" dirty="0"/>
              <a:t>- Summering av våren av ledarna (barnen med första 25 min)</a:t>
            </a:r>
          </a:p>
          <a:p>
            <a:pPr marL="0" indent="0">
              <a:buNone/>
            </a:pPr>
            <a:r>
              <a:rPr lang="sv-SE" sz="2800" dirty="0"/>
              <a:t>- Summering av våren av föräldrarepresentanterna</a:t>
            </a:r>
          </a:p>
          <a:p>
            <a:pPr marL="0" indent="0">
              <a:buNone/>
            </a:pPr>
            <a:r>
              <a:rPr lang="sv-SE" sz="2800" dirty="0"/>
              <a:t>- Gräscupen</a:t>
            </a:r>
          </a:p>
          <a:p>
            <a:pPr marL="0" indent="0">
              <a:buNone/>
            </a:pPr>
            <a:r>
              <a:rPr lang="sv-SE" sz="2800" dirty="0"/>
              <a:t>- Avslutning inför sommaren &amp; uppstart efter semestern</a:t>
            </a:r>
          </a:p>
          <a:p>
            <a:pPr marL="0" indent="0">
              <a:buNone/>
            </a:pPr>
            <a:r>
              <a:rPr lang="sv-SE" sz="2800" dirty="0"/>
              <a:t>- Cup i Näset</a:t>
            </a:r>
          </a:p>
          <a:p>
            <a:pPr marL="0" indent="0">
              <a:buNone/>
            </a:pPr>
            <a:r>
              <a:rPr lang="sv-SE" sz="2800" dirty="0"/>
              <a:t>- Övernattnings cup i Stenungssund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r>
              <a:rPr lang="sv-SE" sz="2800" dirty="0"/>
              <a:t>18:50</a:t>
            </a:r>
          </a:p>
          <a:p>
            <a:pPr marL="0" indent="0">
              <a:buNone/>
            </a:pPr>
            <a:r>
              <a:rPr lang="sv-SE" sz="2800" dirty="0"/>
              <a:t>- Synpunkter och tankar från föräldrarna/barnen</a:t>
            </a:r>
          </a:p>
          <a:p>
            <a:pPr marL="0" indent="0">
              <a:buNone/>
            </a:pPr>
            <a:r>
              <a:rPr lang="sv-SE" sz="2800" dirty="0"/>
              <a:t>19:20 </a:t>
            </a:r>
            <a:r>
              <a:rPr lang="sv-SE" sz="2800" dirty="0" err="1"/>
              <a:t>bensträckar</a:t>
            </a: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r>
              <a:rPr lang="sv-SE" sz="2800" dirty="0"/>
              <a:t>Ca 19:30 Gothia cup </a:t>
            </a:r>
            <a:br>
              <a:rPr lang="sv-SE" sz="2800" dirty="0"/>
            </a:br>
            <a:r>
              <a:rPr lang="sv-SE" sz="2200" dirty="0"/>
              <a:t>(de som inte är med kan avvika och  de barn som är med Gothia kan vara med och lyssna)</a:t>
            </a:r>
          </a:p>
          <a:p>
            <a:pPr marL="0" indent="0">
              <a:buNone/>
            </a:pPr>
            <a:endParaRPr lang="sv-SE" sz="22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821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DFCE5B-682F-45B2-AC15-A9B769F4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Summering av våren av ledarna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B5E8E5-69A3-4490-818A-C5D321FDAF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fontAlgn="ctr"/>
            <a:r>
              <a:rPr lang="sv-SE" dirty="0"/>
              <a:t>Kört fotbollsträning mer eller mindre ”året runt” i och med milt väder och stort intresse.</a:t>
            </a:r>
          </a:p>
          <a:p>
            <a:pPr fontAlgn="ctr"/>
            <a:r>
              <a:rPr lang="sv-SE" dirty="0"/>
              <a:t>Uppslutning har varit bra från start och barn straffas inte heller av engagemang i andra sporter i de fall det eventuellt krockar. Ser det snarare som positivt att få en mer allsidig träning via andra sporter / träningsformer</a:t>
            </a:r>
          </a:p>
          <a:p>
            <a:pPr fontAlgn="ctr"/>
            <a:r>
              <a:rPr lang="sv-SE" dirty="0"/>
              <a:t>30-35 barn med på varje träning</a:t>
            </a:r>
          </a:p>
          <a:p>
            <a:pPr fontAlgn="ctr"/>
            <a:r>
              <a:rPr lang="sv-SE" dirty="0"/>
              <a:t>Lagen har under terminen gått från 7 till 9 manna.</a:t>
            </a:r>
          </a:p>
          <a:p>
            <a:pPr fontAlgn="ctr"/>
            <a:r>
              <a:rPr lang="sv-SE" dirty="0"/>
              <a:t>3 lag varit igång med rullande positioner</a:t>
            </a:r>
          </a:p>
          <a:p>
            <a:pPr fontAlgn="ctr"/>
            <a:r>
              <a:rPr lang="sv-SE" dirty="0"/>
              <a:t>Alla lagen har presterat bra, inte bara i resultat utan teknik, passningar m.m. har utvecklats väldigt positivt under terminen. Allt lokalt motstånd "utklassats”, vilket inte har varit fallet tidigare terminer.</a:t>
            </a:r>
          </a:p>
          <a:p>
            <a:pPr fontAlgn="ctr"/>
            <a:r>
              <a:rPr lang="sv-SE" dirty="0"/>
              <a:t>Alla har kallats till lika många serie matcher under våren</a:t>
            </a:r>
          </a:p>
          <a:p>
            <a:pPr fontAlgn="ctr"/>
            <a:r>
              <a:rPr lang="sv-SE" dirty="0"/>
              <a:t>Ingen toppning i lagen varken i seriespel eller cuper</a:t>
            </a:r>
          </a:p>
          <a:p>
            <a:pPr fontAlgn="ctr"/>
            <a:r>
              <a:rPr lang="sv-SE" dirty="0"/>
              <a:t>Alla ska få chans att delta i cuper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8D6E1E4-9258-4E3C-9721-4348B0A358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fontAlgn="ctr"/>
            <a:r>
              <a:rPr lang="sv-SE" dirty="0"/>
              <a:t>Seriespelresultat</a:t>
            </a:r>
          </a:p>
          <a:p>
            <a:pPr lvl="1" fontAlgn="ctr"/>
            <a:r>
              <a:rPr lang="sv-SE" dirty="0"/>
              <a:t>72 mål på 21 matcher, 55 tappade</a:t>
            </a:r>
          </a:p>
          <a:p>
            <a:pPr lvl="1" fontAlgn="ctr"/>
            <a:r>
              <a:rPr lang="sv-SE" dirty="0"/>
              <a:t>Nivå 5 har gett tuffare motstånd and nivå 4</a:t>
            </a:r>
          </a:p>
          <a:p>
            <a:pPr fontAlgn="ctr"/>
            <a:r>
              <a:rPr lang="sv-SE" dirty="0"/>
              <a:t>Träningen går snabbare och snabbare samtidigt som jargongen blivit tuffare, tuffare språk m.m.</a:t>
            </a:r>
          </a:p>
          <a:p>
            <a:pPr fontAlgn="ctr"/>
            <a:r>
              <a:rPr lang="sv-SE" dirty="0"/>
              <a:t>Det är strängt förbjudet att använda ett fult språk i matchspel. Svordomar resulterar i  utvisning. </a:t>
            </a:r>
            <a:r>
              <a:rPr lang="sv-SE" b="1" dirty="0"/>
              <a:t>Viktigt att poängtera att P05 inte dragit på sig några utvisningar överhuvudtaget under vårens matcher! Jättebra!</a:t>
            </a:r>
          </a:p>
          <a:p>
            <a:pPr fontAlgn="ctr"/>
            <a:r>
              <a:rPr lang="sv-SE" dirty="0"/>
              <a:t>Samma regler gäller på träningarna också.</a:t>
            </a:r>
          </a:p>
          <a:p>
            <a:pPr fontAlgn="ctr"/>
            <a:r>
              <a:rPr lang="sv-SE" dirty="0"/>
              <a:t>41 aktiva P05 spelare just nu</a:t>
            </a:r>
          </a:p>
          <a:p>
            <a:pPr fontAlgn="ctr"/>
            <a:r>
              <a:rPr lang="sv-SE" dirty="0"/>
              <a:t>Matchspel / seriespel kommer fortsätta på samma sätt, i och med att det fungerat så bra under våren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703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Träningsnärvaro 2016-06-26 till idag</a:t>
            </a:r>
          </a:p>
        </p:txBody>
      </p:sp>
      <p:pic>
        <p:nvPicPr>
          <p:cNvPr id="6" name="Platshållare för innehåll 5" descr="Skärmavbild 2017-06-26 kl. 19.18.0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97" b="-144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59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Träningsnärvaro 2017-04-01 till idag</a:t>
            </a:r>
          </a:p>
        </p:txBody>
      </p:sp>
      <p:pic>
        <p:nvPicPr>
          <p:cNvPr id="7" name="Bildobjekt 6" descr="Skärmavbild 2017-06-26 kl. 19.14.0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3" t="24580" r="11852" b="17772"/>
          <a:stretch/>
        </p:blipFill>
        <p:spPr>
          <a:xfrm>
            <a:off x="457200" y="1842911"/>
            <a:ext cx="8579028" cy="390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9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324ACD-2531-46F7-9E4A-FC5DB758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Summering av våren av föräldrarepresentanterna - ekonomi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7BB8AA6C-E0A7-4F95-9DD7-97A700B782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21134" y="1600200"/>
            <a:ext cx="3510732" cy="4525963"/>
          </a:xfrm>
          <a:prstGeom prst="rect">
            <a:avLst/>
          </a:prstGeom>
        </p:spPr>
      </p:pic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7151F8CF-781F-44C4-AC3F-31945B87A3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680051"/>
            <a:ext cx="4038600" cy="436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1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9F8040-6FFA-49F4-A2E8-2172E262D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/>
              <a:t>Summering av våren av föräldrarepresentanterna - 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0FE05D-2954-4BC0-ABD7-CCCF0EB7B3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ctr"/>
            <a:r>
              <a:rPr lang="sv-SE"/>
              <a:t>Sista året vi får intäkter från Gräscupen</a:t>
            </a:r>
          </a:p>
          <a:p>
            <a:pPr fontAlgn="ctr"/>
            <a:r>
              <a:rPr lang="sv-SE"/>
              <a:t>Andra Zenith-lag som passerat “Gräscupen” säljer kläder, mat, fika m.m. för att få ihop pengar till lagkassan.</a:t>
            </a:r>
          </a:p>
          <a:p>
            <a:pPr fontAlgn="ctr"/>
            <a:r>
              <a:rPr lang="sv-SE"/>
              <a:t>Zenith dagen ger en del</a:t>
            </a:r>
          </a:p>
          <a:p>
            <a:pPr fontAlgn="ctr"/>
            <a:r>
              <a:rPr lang="sv-SE"/>
              <a:t>Cup-avgifter kan även behöva att betalas från egen ficka i större utsträckning även om vi försöker undvika det.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5DBCAE5-28FA-4564-9264-94D03D8A81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/>
              <a:t>Uppmaning till föräldrar att fundera på alternativa inkomstkällor, sponsorer, försäljning m.m.</a:t>
            </a:r>
          </a:p>
        </p:txBody>
      </p:sp>
    </p:spTree>
    <p:extLst>
      <p:ext uri="{BB962C8B-B14F-4D97-AF65-F5344CB8AC3E}">
        <p14:creationId xmlns:p14="http://schemas.microsoft.com/office/powerpoint/2010/main" val="314513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A62BA3-CA09-4445-A879-BAE496D7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Summering av våren av föräldrarepresentanterna - café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62F594EF-DBA4-425B-B61D-C9200E2FA5E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74646"/>
            <a:ext cx="4038600" cy="2977070"/>
          </a:xfrm>
          <a:prstGeom prst="rect">
            <a:avLst/>
          </a:prstGeom>
        </p:spPr>
      </p:pic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B53E2DC8-2FB1-4BD5-87F1-D52F7FEB64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17989" y="2286794"/>
            <a:ext cx="3573548" cy="3088367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7F7F265-3B42-472B-B59B-C45AAAB44419}"/>
              </a:ext>
            </a:extLst>
          </p:cNvPr>
          <p:cNvSpPr txBox="1"/>
          <p:nvPr/>
        </p:nvSpPr>
        <p:spPr>
          <a:xfrm>
            <a:off x="660401" y="5525699"/>
            <a:ext cx="770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En fortsatt stor och viktig intäkt för laget, utöver Gräscupen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”Arbetslag” för respektive fikatillfälle uppskattar att få respektive tillfälle tilldelat så som det fungerat under våren</a:t>
            </a:r>
          </a:p>
        </p:txBody>
      </p:sp>
    </p:spTree>
    <p:extLst>
      <p:ext uri="{BB962C8B-B14F-4D97-AF65-F5344CB8AC3E}">
        <p14:creationId xmlns:p14="http://schemas.microsoft.com/office/powerpoint/2010/main" val="56047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C7592-F4C1-4FF9-A62D-11613A96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Föräldrarepresentanterna - 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B3CEBE-AC16-4CCB-97D8-57D9CB31DE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P05 har en sluten Facebook-grupp (inbjudan krävs), </a:t>
            </a:r>
            <a:r>
              <a:rPr lang="sv-SE" sz="1800" dirty="0">
                <a:hlinkClick r:id="rId2"/>
              </a:rPr>
              <a:t>https://www.facebook.com/groups/286458925034348/</a:t>
            </a:r>
            <a:r>
              <a:rPr lang="sv-SE" sz="1800" dirty="0"/>
              <a:t> för enklare inlägg, frågor, dela bilder från matcher m.m.</a:t>
            </a:r>
          </a:p>
          <a:p>
            <a:r>
              <a:rPr lang="sv-SE" sz="1800" dirty="0"/>
              <a:t>Kontakta </a:t>
            </a:r>
            <a:r>
              <a:rPr lang="sv-SE" sz="1800" dirty="0">
                <a:hlinkClick r:id="rId3"/>
              </a:rPr>
              <a:t>Alexander Klaassen</a:t>
            </a:r>
            <a:r>
              <a:rPr lang="sv-SE" sz="1800" dirty="0"/>
              <a:t> eller vem som helst som redan är med, för att bli inbjuden om ni inte redan är med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B2DB55-3AD7-492A-A145-F8A89A89D9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Laget.se (</a:t>
            </a:r>
            <a:r>
              <a:rPr lang="sv-SE" sz="1800" dirty="0">
                <a:hlinkClick r:id="rId4"/>
              </a:rPr>
              <a:t>https://www.laget.se/IKZENITHP05</a:t>
            </a:r>
            <a:r>
              <a:rPr lang="sv-SE" sz="1800" dirty="0"/>
              <a:t> ) fortsätter nyttjas för mer formella inbjudningar och kommunikation</a:t>
            </a:r>
          </a:p>
          <a:p>
            <a:r>
              <a:rPr lang="sv-SE" sz="1800" dirty="0"/>
              <a:t>Vi ser gärna att spelarna har ett foto (inget tvång) samt tröjnummer i sina profiler</a:t>
            </a:r>
          </a:p>
          <a:p>
            <a:r>
              <a:rPr lang="sv-SE" sz="1800" dirty="0"/>
              <a:t>Uppdatera tröjnummer på följande </a:t>
            </a:r>
            <a:r>
              <a:rPr lang="sv-SE" sz="1800" dirty="0">
                <a:hlinkClick r:id="rId5"/>
              </a:rPr>
              <a:t>sida / Excel </a:t>
            </a:r>
            <a:r>
              <a:rPr lang="sv-SE" sz="1800" dirty="0"/>
              <a:t> (</a:t>
            </a:r>
            <a:r>
              <a:rPr lang="sv-SE" sz="1800" dirty="0">
                <a:hlinkClick r:id="rId5"/>
              </a:rPr>
              <a:t>https://1drv.ms/x/s!ArbU-q4o3gph0FG-7UlkGRlzEKcv</a:t>
            </a:r>
            <a:r>
              <a:rPr lang="sv-SE" sz="1800" dirty="0"/>
              <a:t> )så vi ser vad som är rätt och uppdaterat, så dubbelkollar / uppdaterar Alexander i Laget.se om nödvändigt </a:t>
            </a:r>
          </a:p>
        </p:txBody>
      </p:sp>
      <p:pic>
        <p:nvPicPr>
          <p:cNvPr id="5" name="Bildobjekt 4">
            <a:hlinkClick r:id="rId6"/>
            <a:extLst>
              <a:ext uri="{FF2B5EF4-FFF2-40B4-BE49-F238E27FC236}">
                <a16:creationId xmlns:a16="http://schemas.microsoft.com/office/drawing/2014/main" id="{1EA7A12E-7714-4574-8BCF-58C21CF27C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3669" y="4608075"/>
            <a:ext cx="4665662" cy="205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4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891</Words>
  <Application>Microsoft Office PowerPoint</Application>
  <PresentationFormat>Bildspel på skärmen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Föräldramöte 26e juni 2017</vt:lpstr>
      <vt:lpstr>PowerPoint-presentation</vt:lpstr>
      <vt:lpstr>Summering av våren av ledarna</vt:lpstr>
      <vt:lpstr>Träningsnärvaro 2016-06-26 till idag</vt:lpstr>
      <vt:lpstr>Träningsnärvaro 2017-04-01 till idag</vt:lpstr>
      <vt:lpstr>Summering av våren av föräldrarepresentanterna - ekonomi</vt:lpstr>
      <vt:lpstr>Summering av våren av föräldrarepresentanterna - ekonomi</vt:lpstr>
      <vt:lpstr>Summering av våren av föräldrarepresentanterna - café</vt:lpstr>
      <vt:lpstr>Föräldrarepresentanterna - övrigt</vt:lpstr>
      <vt:lpstr>Gräscupen</vt:lpstr>
      <vt:lpstr>Information Stenungssund</vt:lpstr>
      <vt:lpstr>Synpunkter och tankar från smågrupper</vt:lpstr>
    </vt:vector>
  </TitlesOfParts>
  <Company>Enklare-gruppen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 i Stenungssund</dc:title>
  <dc:creator>Martin Berggård</dc:creator>
  <cp:lastModifiedBy>Alexander Klaassen</cp:lastModifiedBy>
  <cp:revision>19</cp:revision>
  <dcterms:created xsi:type="dcterms:W3CDTF">2017-06-21T17:56:06Z</dcterms:created>
  <dcterms:modified xsi:type="dcterms:W3CDTF">2017-06-27T17:03:53Z</dcterms:modified>
</cp:coreProperties>
</file>